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3"/>
  </p:notesMasterIdLst>
  <p:sldIdLst>
    <p:sldId id="303" r:id="rId3"/>
    <p:sldId id="305" r:id="rId4"/>
    <p:sldId id="492" r:id="rId5"/>
    <p:sldId id="493" r:id="rId6"/>
    <p:sldId id="494" r:id="rId7"/>
    <p:sldId id="495" r:id="rId8"/>
    <p:sldId id="321" r:id="rId9"/>
    <p:sldId id="416" r:id="rId10"/>
    <p:sldId id="496" r:id="rId11"/>
    <p:sldId id="512" r:id="rId12"/>
    <p:sldId id="497" r:id="rId13"/>
    <p:sldId id="499" r:id="rId14"/>
    <p:sldId id="498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14" r:id="rId23"/>
    <p:sldId id="507" r:id="rId24"/>
    <p:sldId id="508" r:id="rId25"/>
    <p:sldId id="513" r:id="rId26"/>
    <p:sldId id="509" r:id="rId27"/>
    <p:sldId id="510" r:id="rId28"/>
    <p:sldId id="340" r:id="rId29"/>
    <p:sldId id="337" r:id="rId30"/>
    <p:sldId id="490" r:id="rId31"/>
    <p:sldId id="491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9" userDrawn="1">
          <p15:clr>
            <a:srgbClr val="A4A3A4"/>
          </p15:clr>
        </p15:guide>
        <p15:guide id="2" pos="386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未知用户1" initials="未知用户1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F5597"/>
    <a:srgbClr val="3C5A9C"/>
    <a:srgbClr val="3A59AE"/>
    <a:srgbClr val="FCFCFC"/>
    <a:srgbClr val="3E5CA0"/>
    <a:srgbClr val="3C5CE8"/>
    <a:srgbClr val="E8EBFA"/>
    <a:srgbClr val="E8E8EA"/>
    <a:srgbClr val="020635"/>
    <a:srgbClr val="330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70" autoAdjust="0"/>
    <p:restoredTop sz="93826" autoAdjust="0"/>
  </p:normalViewPr>
  <p:slideViewPr>
    <p:cSldViewPr snapToGrid="0" showGuides="1">
      <p:cViewPr varScale="1">
        <p:scale>
          <a:sx n="63" d="100"/>
          <a:sy n="63" d="100"/>
        </p:scale>
        <p:origin x="724" y="52"/>
      </p:cViewPr>
      <p:guideLst>
        <p:guide orient="horz" pos="2079"/>
        <p:guide pos="3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355E6-BC69-459C-9A59-C187A6960CF7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2024/7/6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2024/7/6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666405" y="67171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9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924165" y="-1994535"/>
            <a:ext cx="10847070" cy="10847070"/>
            <a:chOff x="8235877" y="-1994691"/>
            <a:chExt cx="10847382" cy="10847382"/>
          </a:xfrm>
        </p:grpSpPr>
        <p:sp>
          <p:nvSpPr>
            <p:cNvPr id="8" name="椭圆 7"/>
            <p:cNvSpPr/>
            <p:nvPr/>
          </p:nvSpPr>
          <p:spPr>
            <a:xfrm>
              <a:off x="8235877" y="-1994691"/>
              <a:ext cx="10847382" cy="10847382"/>
            </a:xfrm>
            <a:prstGeom prst="ellipse">
              <a:avLst/>
            </a:prstGeom>
            <a:solidFill>
              <a:srgbClr val="4060E8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950408" y="-1280160"/>
              <a:ext cx="9418320" cy="9418320"/>
            </a:xfrm>
            <a:prstGeom prst="ellipse">
              <a:avLst/>
            </a:prstGeom>
            <a:solidFill>
              <a:srgbClr val="4060E8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3E5CA0"/>
              </a:fgClr>
              <a:bgClr>
                <a:srgbClr val="3C5A9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2610" name="图片 2609" descr="图片包含 桌子, 小, 手, 黑暗&#10;&#10;描述已自动生成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6" t="14821" r="7246" b="5167"/>
          <a:stretch>
            <a:fillRect/>
          </a:stretch>
        </p:blipFill>
        <p:spPr>
          <a:xfrm>
            <a:off x="5159581" y="-147"/>
            <a:ext cx="6611240" cy="703253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66115" y="4241800"/>
            <a:ext cx="3271520" cy="479425"/>
            <a:chOff x="1285517" y="4120634"/>
            <a:chExt cx="2302510" cy="479598"/>
          </a:xfrm>
        </p:grpSpPr>
        <p:sp>
          <p:nvSpPr>
            <p:cNvPr id="11" name="矩形: 圆角 11"/>
            <p:cNvSpPr/>
            <p:nvPr/>
          </p:nvSpPr>
          <p:spPr>
            <a:xfrm rot="16200000" flipH="1">
              <a:off x="2196897" y="3354152"/>
              <a:ext cx="479598" cy="2012561"/>
            </a:xfrm>
            <a:prstGeom prst="roundRect">
              <a:avLst>
                <a:gd name="adj" fmla="val 50000"/>
              </a:avLst>
            </a:prstGeom>
            <a:solidFill>
              <a:srgbClr val="3C5A9C">
                <a:alpha val="74000"/>
              </a:srgbClr>
            </a:solidFill>
            <a:ln w="1905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 flipH="1">
              <a:off x="1285517" y="4191779"/>
              <a:ext cx="2302510" cy="3373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出品人：</a:t>
              </a:r>
            </a:p>
          </p:txBody>
        </p:sp>
      </p:grpSp>
      <p:sp>
        <p:nvSpPr>
          <p:cNvPr id="17" name="文本框 16"/>
          <p:cNvSpPr txBox="1"/>
          <p:nvPr/>
        </p:nvSpPr>
        <p:spPr>
          <a:xfrm flipH="1">
            <a:off x="871854" y="2157095"/>
            <a:ext cx="50145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</a:t>
            </a: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语言的函数</a:t>
            </a:r>
            <a:endParaRPr kumimoji="0" lang="zh-CN" altLang="en-US" sz="60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6984A-638B-D644-2B6D-B5A9BE76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那么我们怎么把这样的一个函数加到主函数里头呢？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198BD-AFE8-DBAA-C5AE-8A6CDF8DD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请参考代码：</a:t>
            </a:r>
            <a:r>
              <a:rPr lang="en-US" altLang="zh-CN" dirty="0"/>
              <a:t>function1.cpp</a:t>
            </a:r>
          </a:p>
          <a:p>
            <a:endParaRPr lang="en-US" altLang="zh-CN" dirty="0"/>
          </a:p>
          <a:p>
            <a:r>
              <a:rPr lang="zh-CN" altLang="en-US" dirty="0"/>
              <a:t>我在代码里只写了一种方法。大家的家庭作业就是，替换不同的写函数的方法，更新这个函数，反复去做测试。</a:t>
            </a:r>
            <a:endParaRPr lang="en-US" altLang="zh-CN" dirty="0"/>
          </a:p>
          <a:p>
            <a:r>
              <a:rPr lang="zh-CN" altLang="en-US" dirty="0"/>
              <a:t>很简单，但是你这样子就能学会怎么写函数。</a:t>
            </a:r>
          </a:p>
        </p:txBody>
      </p:sp>
    </p:spTree>
    <p:extLst>
      <p:ext uri="{BB962C8B-B14F-4D97-AF65-F5344CB8AC3E}">
        <p14:creationId xmlns:p14="http://schemas.microsoft.com/office/powerpoint/2010/main" val="1783484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81D72-E56C-1E0B-BFDC-E47CCBDD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94F04-0409-91F1-0310-61ABD2D8B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我们如何计算一个返回值的数据类型是浮点数的程序？（</a:t>
            </a:r>
            <a:r>
              <a:rPr lang="en-US" altLang="zh-CN" dirty="0"/>
              <a:t>float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那假如我们要计算乘法，应该怎么做？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假如我们想写一个函数，计算三个输入值的和。应该怎么做？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21566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C88A3-28CF-3132-118A-52516EA5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照猫画虎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F6055-19A1-D055-DDD9-282368A9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256" y="1825625"/>
            <a:ext cx="3853543" cy="4351338"/>
          </a:xfrm>
        </p:spPr>
        <p:txBody>
          <a:bodyPr/>
          <a:lstStyle/>
          <a:p>
            <a:r>
              <a:rPr lang="zh-CN" altLang="en-US" dirty="0"/>
              <a:t>在理解程序的基础上，仿造程序，是非常正常的一件事儿。</a:t>
            </a:r>
            <a:endParaRPr lang="en-US" altLang="zh-CN" dirty="0"/>
          </a:p>
          <a:p>
            <a:r>
              <a:rPr lang="zh-CN" altLang="en-US" dirty="0"/>
              <a:t>我们在做开发的时候，就要不断的去查找网上的代码</a:t>
            </a:r>
            <a:r>
              <a:rPr lang="en-US" altLang="zh-CN" dirty="0"/>
              <a:t>/</a:t>
            </a:r>
            <a:r>
              <a:rPr lang="zh-CN" altLang="en-US" dirty="0"/>
              <a:t>教程</a:t>
            </a:r>
            <a:r>
              <a:rPr lang="en-US" altLang="zh-CN" dirty="0"/>
              <a:t>/</a:t>
            </a:r>
            <a:r>
              <a:rPr lang="zh-CN" altLang="en-US" dirty="0"/>
              <a:t>指南，然后跟着他的逻辑去写。</a:t>
            </a:r>
          </a:p>
        </p:txBody>
      </p:sp>
      <p:pic>
        <p:nvPicPr>
          <p:cNvPr id="5122" name="Picture 2" descr="照猫画虎的意思-照猫画虎的意思,照猫画虎,意思 - 早旭阅读">
            <a:extLst>
              <a:ext uri="{FF2B5EF4-FFF2-40B4-BE49-F238E27FC236}">
                <a16:creationId xmlns:a16="http://schemas.microsoft.com/office/drawing/2014/main" id="{07F386F6-F1D7-A2D7-6447-C12A3F403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4"/>
            <a:ext cx="6222070" cy="427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275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90C4D-5352-F271-D41B-86BD948F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08ED7-CBFC-E611-B292-C7E7D17D5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9080" y="1027906"/>
            <a:ext cx="3200399" cy="4351338"/>
          </a:xfrm>
        </p:spPr>
        <p:txBody>
          <a:bodyPr/>
          <a:lstStyle/>
          <a:p>
            <a:r>
              <a:rPr lang="zh-CN" altLang="en-US" dirty="0"/>
              <a:t>请问你是这样写的吗？</a:t>
            </a:r>
            <a:endParaRPr lang="en-US" altLang="zh-CN" dirty="0"/>
          </a:p>
          <a:p>
            <a:r>
              <a:rPr lang="zh-CN" altLang="en-US" dirty="0"/>
              <a:t>改了哪一部分？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他没有</a:t>
            </a:r>
            <a:r>
              <a:rPr lang="en-US" altLang="zh-CN" dirty="0"/>
              <a:t>int main()</a:t>
            </a:r>
            <a:r>
              <a:rPr lang="zh-CN" altLang="en-US" dirty="0"/>
              <a:t>这个主函数能不能运行？</a:t>
            </a:r>
            <a:endParaRPr lang="en-US" altLang="zh-CN" dirty="0"/>
          </a:p>
          <a:p>
            <a:r>
              <a:rPr lang="zh-CN" altLang="en-US" dirty="0"/>
              <a:t>这个代码在一个带主函数的程序里面怎么用？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1DB693-98D3-DCE4-BD92-3AF081F4B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40" y="1890938"/>
            <a:ext cx="6842271" cy="259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671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B0585-53D5-9B85-E7BF-5D84304E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/>
              <a:t>2 </a:t>
            </a:r>
            <a:r>
              <a:rPr lang="zh-CN" altLang="en-US" dirty="0"/>
              <a:t>我们假设依然是计算浮点数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BC34A-CFFB-67B4-EDE7-5B3E39B3E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4" y="1825625"/>
            <a:ext cx="3516086" cy="4351338"/>
          </a:xfrm>
        </p:spPr>
        <p:txBody>
          <a:bodyPr/>
          <a:lstStyle/>
          <a:p>
            <a:r>
              <a:rPr lang="zh-CN" altLang="en-US" dirty="0"/>
              <a:t>改了什么？</a:t>
            </a:r>
            <a:endParaRPr lang="en-US" altLang="zh-CN" dirty="0"/>
          </a:p>
          <a:p>
            <a:r>
              <a:rPr lang="zh-CN" altLang="en-US" dirty="0"/>
              <a:t>为什么要这样改？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改了两个地方。哪两个地方？为什么改这两个地方？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2BAA4D-78D8-ADC6-4146-EA028B2C0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8" y="2042022"/>
            <a:ext cx="7518481" cy="277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72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EFCE4-2AAA-5D10-8CAD-0884EB62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计算三个浮点数的和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4EA9E-96A9-A8CD-A0ED-5D13AEC9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228" y="1825625"/>
            <a:ext cx="6422571" cy="4351338"/>
          </a:xfrm>
        </p:spPr>
        <p:txBody>
          <a:bodyPr/>
          <a:lstStyle/>
          <a:p>
            <a:r>
              <a:rPr lang="zh-CN" altLang="en-US" dirty="0"/>
              <a:t>改了什么地方？</a:t>
            </a:r>
            <a:endParaRPr lang="en-US" altLang="zh-CN" dirty="0"/>
          </a:p>
          <a:p>
            <a:r>
              <a:rPr lang="zh-CN" altLang="en-US" dirty="0"/>
              <a:t>和前两个程序比，有什么区别？</a:t>
            </a:r>
            <a:endParaRPr lang="en-US" altLang="zh-CN" dirty="0"/>
          </a:p>
          <a:p>
            <a:r>
              <a:rPr lang="zh-CN" altLang="en-US" dirty="0"/>
              <a:t>对，我们是一个完整的计算程序：既有函数的定义，又有函数的使用。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请注意：这个函数里面把函数声明和函数定义分开来写。这个写法也对。不同的“编程习惯。”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请参考 </a:t>
            </a:r>
            <a:r>
              <a:rPr lang="en-US" altLang="zh-CN" dirty="0"/>
              <a:t>function2.cpp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F733AE-822C-410D-A80C-70163D8CD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78" y="1202078"/>
            <a:ext cx="4257765" cy="540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92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433E3-E384-1474-F054-6C8AF7AF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定义函数，使用函数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95B77-116B-8153-E110-F350366A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zh-CN" altLang="en-US" dirty="0"/>
              <a:t>是不是使用这些被定义好的函数，非常简单？非常清楚？</a:t>
            </a:r>
            <a:endParaRPr lang="en-US" altLang="zh-CN" dirty="0"/>
          </a:p>
          <a:p>
            <a:r>
              <a:rPr lang="zh-CN" altLang="en-US" dirty="0"/>
              <a:t>好，你学会了吗？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我们接下来要用函数，来改写我们昨天写的，一元二次方程求解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318A47-1D30-BC9A-3BEC-F80D61840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10" y="1671252"/>
            <a:ext cx="4164333" cy="50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20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08E52-0353-2B4F-89D1-E3CBA5F9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在正式改写程序之前：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4C876-9A03-DCD6-88B5-06DCE33D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给大家看一些比较有趣的函数。</a:t>
            </a:r>
            <a:endParaRPr lang="en-US" altLang="zh-CN" dirty="0"/>
          </a:p>
          <a:p>
            <a:r>
              <a:rPr lang="zh-CN" altLang="en-US" dirty="0"/>
              <a:t>在大型的</a:t>
            </a:r>
            <a:r>
              <a:rPr lang="en-US" altLang="zh-CN" dirty="0"/>
              <a:t>C</a:t>
            </a:r>
            <a:r>
              <a:rPr lang="zh-CN" altLang="en-US" dirty="0"/>
              <a:t>语言程序中常见非常复杂的</a:t>
            </a:r>
            <a:r>
              <a:rPr lang="en-US" altLang="zh-CN" dirty="0"/>
              <a:t>C</a:t>
            </a:r>
            <a:r>
              <a:rPr lang="zh-CN" altLang="en-US" dirty="0"/>
              <a:t>函数。甚至可以写一个文件。</a:t>
            </a:r>
            <a:endParaRPr lang="en-US" altLang="zh-CN" dirty="0"/>
          </a:p>
          <a:p>
            <a:r>
              <a:rPr lang="zh-CN" altLang="en-US" dirty="0"/>
              <a:t>当然，这些复杂的</a:t>
            </a:r>
            <a:r>
              <a:rPr lang="en-US" altLang="zh-CN" dirty="0"/>
              <a:t>C</a:t>
            </a:r>
            <a:r>
              <a:rPr lang="zh-CN" altLang="en-US" dirty="0"/>
              <a:t>函数，也有去简化他的方法。那便是：</a:t>
            </a:r>
            <a:r>
              <a:rPr lang="zh-CN" altLang="en-US" dirty="0">
                <a:solidFill>
                  <a:srgbClr val="FF0000"/>
                </a:solidFill>
              </a:rPr>
              <a:t>面向对象编程，指针，以及利用</a:t>
            </a:r>
            <a:r>
              <a:rPr lang="en-US" altLang="zh-CN" dirty="0">
                <a:solidFill>
                  <a:srgbClr val="FF0000"/>
                </a:solidFill>
              </a:rPr>
              <a:t>C++</a:t>
            </a:r>
            <a:r>
              <a:rPr lang="zh-CN" altLang="en-US" dirty="0">
                <a:solidFill>
                  <a:srgbClr val="FF0000"/>
                </a:solidFill>
              </a:rPr>
              <a:t>中的一些更为先进的语法。</a:t>
            </a:r>
          </a:p>
        </p:txBody>
      </p:sp>
    </p:spTree>
    <p:extLst>
      <p:ext uri="{BB962C8B-B14F-4D97-AF65-F5344CB8AC3E}">
        <p14:creationId xmlns:p14="http://schemas.microsoft.com/office/powerpoint/2010/main" val="30844253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A50A9-46CE-9027-1143-22672F40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这是一个计算初中物理的运行速度的计算程序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480DC-7F60-7602-1402-94EAF3865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086" y="1825625"/>
            <a:ext cx="5170714" cy="4351338"/>
          </a:xfrm>
        </p:spPr>
        <p:txBody>
          <a:bodyPr/>
          <a:lstStyle/>
          <a:p>
            <a:r>
              <a:rPr lang="zh-CN" altLang="en-US" dirty="0"/>
              <a:t>你能看明白吗？你能解释一下他的含义吗？</a:t>
            </a:r>
            <a:endParaRPr lang="en-US" altLang="zh-CN" dirty="0"/>
          </a:p>
          <a:p>
            <a:r>
              <a:rPr lang="zh-CN" altLang="en-US" dirty="0"/>
              <a:t>同学们，可以写一个计算加速度的程序吗？你的想法是什么？</a:t>
            </a:r>
            <a:endParaRPr lang="en-US" altLang="zh-CN" dirty="0"/>
          </a:p>
          <a:p>
            <a:r>
              <a:rPr lang="zh-CN" altLang="en-US" dirty="0"/>
              <a:t>好。请同学们参考这个代码，写一个计算加速度的代码。在写这个代码之前，我要求大家先写出自己的想法。然后把想法写到“注释”里面。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ED287B-4A41-F3C4-3659-05270C0FE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00" y="1825625"/>
            <a:ext cx="4505428" cy="487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35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A0667-B90B-88FF-32E4-31764116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用函数来优化一元二次方程的求解。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07687-6E5C-5FBE-1E86-BEE6D7908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什么地方可以引入函数？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比如：计算</a:t>
            </a:r>
            <a:r>
              <a:rPr lang="en-US" altLang="zh-CN" dirty="0"/>
              <a:t>delta</a:t>
            </a:r>
            <a:r>
              <a:rPr lang="zh-CN" altLang="en-US" dirty="0"/>
              <a:t>的部分，可不可以用函数来优化？读取数据的部分，可不可以用函数来优化？最终计算两个值的部分，可不可以用函数来优化？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请参考：一元二次方程求解（带函数）</a:t>
            </a:r>
            <a:r>
              <a:rPr lang="en-US" altLang="zh-CN" dirty="0"/>
              <a:t>.c </a:t>
            </a:r>
            <a:r>
              <a:rPr lang="zh-CN" altLang="en-US" dirty="0"/>
              <a:t>这个文件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362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/>
          <p:cNvSpPr/>
          <p:nvPr/>
        </p:nvSpPr>
        <p:spPr>
          <a:xfrm flipH="1">
            <a:off x="-1825128" y="-2563194"/>
            <a:ext cx="8704302" cy="8704302"/>
          </a:xfrm>
          <a:prstGeom prst="ellipse">
            <a:avLst/>
          </a:prstGeom>
          <a:noFill/>
          <a:ln>
            <a:solidFill>
              <a:srgbClr val="3E5C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124350" y="695260"/>
            <a:ext cx="2506152" cy="606586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C5A9C"/>
                </a:solidFill>
                <a:effectLst/>
                <a:uLnTx/>
                <a:uFillTx/>
                <a:cs typeface="+mn-ea"/>
                <a:sym typeface="+mn-lt"/>
              </a:rPr>
              <a:t>CONTENTS</a:t>
            </a:r>
          </a:p>
        </p:txBody>
      </p:sp>
      <p:sp>
        <p:nvSpPr>
          <p:cNvPr id="24" name="椭圆 23"/>
          <p:cNvSpPr/>
          <p:nvPr/>
        </p:nvSpPr>
        <p:spPr>
          <a:xfrm>
            <a:off x="6412230" y="1684020"/>
            <a:ext cx="833120" cy="833120"/>
          </a:xfrm>
          <a:prstGeom prst="ellipse">
            <a:avLst/>
          </a:prstGeom>
          <a:solidFill>
            <a:schemeClr val="bg1"/>
          </a:solidFill>
          <a:ln w="28575">
            <a:solidFill>
              <a:srgbClr val="3C5A9C"/>
            </a:solidFill>
          </a:ln>
          <a:effectLst>
            <a:outerShdw blurRad="127000" algn="ctr" rotWithShape="0">
              <a:srgbClr val="3C5CE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137910" y="2830195"/>
            <a:ext cx="833120" cy="833120"/>
          </a:xfrm>
          <a:prstGeom prst="ellipse">
            <a:avLst/>
          </a:prstGeom>
          <a:solidFill>
            <a:schemeClr val="bg1"/>
          </a:solidFill>
          <a:ln w="28575">
            <a:solidFill>
              <a:srgbClr val="3C5A9C"/>
            </a:solidFill>
          </a:ln>
          <a:effectLst>
            <a:outerShdw blurRad="127000" algn="ctr" rotWithShape="0">
              <a:srgbClr val="3C5CE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640705" y="3872865"/>
            <a:ext cx="833120" cy="833120"/>
          </a:xfrm>
          <a:prstGeom prst="ellipse">
            <a:avLst/>
          </a:prstGeom>
          <a:solidFill>
            <a:schemeClr val="bg1"/>
          </a:solidFill>
          <a:ln w="28575">
            <a:solidFill>
              <a:srgbClr val="3C5A9C"/>
            </a:solidFill>
          </a:ln>
          <a:effectLst>
            <a:outerShdw blurRad="127000" algn="ctr" rotWithShape="0">
              <a:srgbClr val="3C5CE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4259903" y="-3155353"/>
            <a:ext cx="8202554" cy="8202554"/>
            <a:chOff x="-4284668" y="-3155353"/>
            <a:chExt cx="8202554" cy="8202554"/>
          </a:xfrm>
        </p:grpSpPr>
        <p:sp>
          <p:nvSpPr>
            <p:cNvPr id="11" name="椭圆 10"/>
            <p:cNvSpPr/>
            <p:nvPr/>
          </p:nvSpPr>
          <p:spPr>
            <a:xfrm flipH="1">
              <a:off x="-4284668" y="-3155353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 rot="21305017" flipH="1">
              <a:off x="-2523111" y="-1689159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flipH="1">
              <a:off x="-3524219" y="-2394904"/>
              <a:ext cx="6681656" cy="6681656"/>
            </a:xfrm>
            <a:prstGeom prst="ellipse">
              <a:avLst/>
            </a:prstGeom>
            <a:solidFill>
              <a:srgbClr val="3C5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8" name="图片 7" descr="图片包含 游戏机, 乐高, 玩具&#10;&#10;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>
            <a:fillRect/>
          </a:stretch>
        </p:blipFill>
        <p:spPr>
          <a:xfrm flipH="1">
            <a:off x="297939" y="516350"/>
            <a:ext cx="5182876" cy="4321308"/>
          </a:xfrm>
          <a:prstGeom prst="rect">
            <a:avLst/>
          </a:prstGeom>
        </p:spPr>
      </p:pic>
      <p:sp>
        <p:nvSpPr>
          <p:cNvPr id="30" name="Freeform 137"/>
          <p:cNvSpPr>
            <a:spLocks noEditPoints="1"/>
          </p:cNvSpPr>
          <p:nvPr/>
        </p:nvSpPr>
        <p:spPr bwMode="auto">
          <a:xfrm>
            <a:off x="6628765" y="1906270"/>
            <a:ext cx="399415" cy="366395"/>
          </a:xfrm>
          <a:custGeom>
            <a:avLst/>
            <a:gdLst>
              <a:gd name="T0" fmla="*/ 9978 w 10065"/>
              <a:gd name="T1" fmla="*/ 2876 h 9225"/>
              <a:gd name="T2" fmla="*/ 7865 w 10065"/>
              <a:gd name="T3" fmla="*/ 8963 h 9225"/>
              <a:gd name="T4" fmla="*/ 1589 w 10065"/>
              <a:gd name="T5" fmla="*/ 9225 h 9225"/>
              <a:gd name="T6" fmla="*/ 100 w 10065"/>
              <a:gd name="T7" fmla="*/ 8113 h 9225"/>
              <a:gd name="T8" fmla="*/ 105 w 10065"/>
              <a:gd name="T9" fmla="*/ 7190 h 9225"/>
              <a:gd name="T10" fmla="*/ 111 w 10065"/>
              <a:gd name="T11" fmla="*/ 6838 h 9225"/>
              <a:gd name="T12" fmla="*/ 141 w 10065"/>
              <a:gd name="T13" fmla="*/ 6595 h 9225"/>
              <a:gd name="T14" fmla="*/ 339 w 10065"/>
              <a:gd name="T15" fmla="*/ 6312 h 9225"/>
              <a:gd name="T16" fmla="*/ 789 w 10065"/>
              <a:gd name="T17" fmla="*/ 5212 h 9225"/>
              <a:gd name="T18" fmla="*/ 789 w 10065"/>
              <a:gd name="T19" fmla="*/ 4865 h 9225"/>
              <a:gd name="T20" fmla="*/ 994 w 10065"/>
              <a:gd name="T21" fmla="*/ 4560 h 9225"/>
              <a:gd name="T22" fmla="*/ 1396 w 10065"/>
              <a:gd name="T23" fmla="*/ 3467 h 9225"/>
              <a:gd name="T24" fmla="*/ 1384 w 10065"/>
              <a:gd name="T25" fmla="*/ 3107 h 9225"/>
              <a:gd name="T26" fmla="*/ 1649 w 10065"/>
              <a:gd name="T27" fmla="*/ 2788 h 9225"/>
              <a:gd name="T28" fmla="*/ 2069 w 10065"/>
              <a:gd name="T29" fmla="*/ 1701 h 9225"/>
              <a:gd name="T30" fmla="*/ 2039 w 10065"/>
              <a:gd name="T31" fmla="*/ 1390 h 9225"/>
              <a:gd name="T32" fmla="*/ 2201 w 10065"/>
              <a:gd name="T33" fmla="*/ 1143 h 9225"/>
              <a:gd name="T34" fmla="*/ 2403 w 10065"/>
              <a:gd name="T35" fmla="*/ 833 h 9225"/>
              <a:gd name="T36" fmla="*/ 2589 w 10065"/>
              <a:gd name="T37" fmla="*/ 407 h 9225"/>
              <a:gd name="T38" fmla="*/ 2865 w 10065"/>
              <a:gd name="T39" fmla="*/ 73 h 9225"/>
              <a:gd name="T40" fmla="*/ 3366 w 10065"/>
              <a:gd name="T41" fmla="*/ 36 h 9225"/>
              <a:gd name="T42" fmla="*/ 3666 w 10065"/>
              <a:gd name="T43" fmla="*/ 0 h 9225"/>
              <a:gd name="T44" fmla="*/ 8922 w 10065"/>
              <a:gd name="T45" fmla="*/ 336 h 9225"/>
              <a:gd name="T46" fmla="*/ 7384 w 10065"/>
              <a:gd name="T47" fmla="*/ 6558 h 9225"/>
              <a:gd name="T48" fmla="*/ 6183 w 10065"/>
              <a:gd name="T49" fmla="*/ 7688 h 9225"/>
              <a:gd name="T50" fmla="*/ 734 w 10065"/>
              <a:gd name="T51" fmla="*/ 7778 h 9225"/>
              <a:gd name="T52" fmla="*/ 1593 w 10065"/>
              <a:gd name="T53" fmla="*/ 8456 h 9225"/>
              <a:gd name="T54" fmla="*/ 7473 w 10065"/>
              <a:gd name="T55" fmla="*/ 8362 h 9225"/>
              <a:gd name="T56" fmla="*/ 9484 w 10065"/>
              <a:gd name="T57" fmla="*/ 2186 h 9225"/>
              <a:gd name="T58" fmla="*/ 9869 w 10065"/>
              <a:gd name="T59" fmla="*/ 2102 h 9225"/>
              <a:gd name="T60" fmla="*/ 2994 w 10065"/>
              <a:gd name="T61" fmla="*/ 3787 h 9225"/>
              <a:gd name="T62" fmla="*/ 6765 w 10065"/>
              <a:gd name="T63" fmla="*/ 3843 h 9225"/>
              <a:gd name="T64" fmla="*/ 7017 w 10065"/>
              <a:gd name="T65" fmla="*/ 3652 h 9225"/>
              <a:gd name="T66" fmla="*/ 7130 w 10065"/>
              <a:gd name="T67" fmla="*/ 3133 h 9225"/>
              <a:gd name="T68" fmla="*/ 3359 w 10065"/>
              <a:gd name="T69" fmla="*/ 3077 h 9225"/>
              <a:gd name="T70" fmla="*/ 3108 w 10065"/>
              <a:gd name="T71" fmla="*/ 3268 h 9225"/>
              <a:gd name="T72" fmla="*/ 3479 w 10065"/>
              <a:gd name="T73" fmla="*/ 2113 h 9225"/>
              <a:gd name="T74" fmla="*/ 3612 w 10065"/>
              <a:gd name="T75" fmla="*/ 2305 h 9225"/>
              <a:gd name="T76" fmla="*/ 7415 w 10065"/>
              <a:gd name="T77" fmla="*/ 2248 h 9225"/>
              <a:gd name="T78" fmla="*/ 7640 w 10065"/>
              <a:gd name="T79" fmla="*/ 1730 h 9225"/>
              <a:gd name="T80" fmla="*/ 7508 w 10065"/>
              <a:gd name="T81" fmla="*/ 1538 h 9225"/>
              <a:gd name="T82" fmla="*/ 3705 w 10065"/>
              <a:gd name="T83" fmla="*/ 1595 h 9225"/>
              <a:gd name="T84" fmla="*/ 3479 w 10065"/>
              <a:gd name="T85" fmla="*/ 2113 h 9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065" h="9225">
                <a:moveTo>
                  <a:pt x="9869" y="2102"/>
                </a:moveTo>
                <a:cubicBezTo>
                  <a:pt x="10029" y="2331"/>
                  <a:pt x="10065" y="2588"/>
                  <a:pt x="9978" y="2876"/>
                </a:cubicBezTo>
                <a:lnTo>
                  <a:pt x="8325" y="8318"/>
                </a:lnTo>
                <a:cubicBezTo>
                  <a:pt x="8249" y="8575"/>
                  <a:pt x="8095" y="8790"/>
                  <a:pt x="7865" y="8963"/>
                </a:cubicBezTo>
                <a:cubicBezTo>
                  <a:pt x="7637" y="9137"/>
                  <a:pt x="7392" y="9225"/>
                  <a:pt x="7130" y="9225"/>
                </a:cubicBezTo>
                <a:lnTo>
                  <a:pt x="1589" y="9225"/>
                </a:lnTo>
                <a:cubicBezTo>
                  <a:pt x="1280" y="9225"/>
                  <a:pt x="984" y="9117"/>
                  <a:pt x="698" y="8903"/>
                </a:cubicBezTo>
                <a:cubicBezTo>
                  <a:pt x="411" y="8688"/>
                  <a:pt x="213" y="8426"/>
                  <a:pt x="100" y="8113"/>
                </a:cubicBezTo>
                <a:cubicBezTo>
                  <a:pt x="4" y="7846"/>
                  <a:pt x="0" y="7591"/>
                  <a:pt x="88" y="7351"/>
                </a:cubicBezTo>
                <a:cubicBezTo>
                  <a:pt x="88" y="7335"/>
                  <a:pt x="94" y="7281"/>
                  <a:pt x="105" y="7190"/>
                </a:cubicBezTo>
                <a:cubicBezTo>
                  <a:pt x="118" y="7097"/>
                  <a:pt x="125" y="7024"/>
                  <a:pt x="129" y="6967"/>
                </a:cubicBezTo>
                <a:cubicBezTo>
                  <a:pt x="133" y="6936"/>
                  <a:pt x="126" y="6892"/>
                  <a:pt x="111" y="6838"/>
                </a:cubicBezTo>
                <a:cubicBezTo>
                  <a:pt x="95" y="6785"/>
                  <a:pt x="90" y="6745"/>
                  <a:pt x="94" y="6721"/>
                </a:cubicBezTo>
                <a:cubicBezTo>
                  <a:pt x="101" y="6677"/>
                  <a:pt x="118" y="6635"/>
                  <a:pt x="141" y="6595"/>
                </a:cubicBezTo>
                <a:cubicBezTo>
                  <a:pt x="165" y="6555"/>
                  <a:pt x="198" y="6507"/>
                  <a:pt x="240" y="6453"/>
                </a:cubicBezTo>
                <a:cubicBezTo>
                  <a:pt x="282" y="6400"/>
                  <a:pt x="315" y="6352"/>
                  <a:pt x="339" y="6312"/>
                </a:cubicBezTo>
                <a:cubicBezTo>
                  <a:pt x="432" y="6161"/>
                  <a:pt x="521" y="5977"/>
                  <a:pt x="609" y="5762"/>
                </a:cubicBezTo>
                <a:cubicBezTo>
                  <a:pt x="697" y="5547"/>
                  <a:pt x="757" y="5365"/>
                  <a:pt x="789" y="5212"/>
                </a:cubicBezTo>
                <a:cubicBezTo>
                  <a:pt x="802" y="5172"/>
                  <a:pt x="802" y="5112"/>
                  <a:pt x="791" y="5032"/>
                </a:cubicBezTo>
                <a:cubicBezTo>
                  <a:pt x="781" y="4952"/>
                  <a:pt x="780" y="4896"/>
                  <a:pt x="789" y="4865"/>
                </a:cubicBezTo>
                <a:cubicBezTo>
                  <a:pt x="802" y="4821"/>
                  <a:pt x="834" y="4765"/>
                  <a:pt x="891" y="4697"/>
                </a:cubicBezTo>
                <a:cubicBezTo>
                  <a:pt x="947" y="4628"/>
                  <a:pt x="981" y="4583"/>
                  <a:pt x="994" y="4560"/>
                </a:cubicBezTo>
                <a:cubicBezTo>
                  <a:pt x="1079" y="4416"/>
                  <a:pt x="1161" y="4231"/>
                  <a:pt x="1246" y="4007"/>
                </a:cubicBezTo>
                <a:cubicBezTo>
                  <a:pt x="1331" y="3783"/>
                  <a:pt x="1380" y="3603"/>
                  <a:pt x="1396" y="3467"/>
                </a:cubicBezTo>
                <a:cubicBezTo>
                  <a:pt x="1400" y="3431"/>
                  <a:pt x="1395" y="3367"/>
                  <a:pt x="1381" y="3275"/>
                </a:cubicBezTo>
                <a:cubicBezTo>
                  <a:pt x="1368" y="3182"/>
                  <a:pt x="1369" y="3127"/>
                  <a:pt x="1384" y="3107"/>
                </a:cubicBezTo>
                <a:cubicBezTo>
                  <a:pt x="1400" y="3056"/>
                  <a:pt x="1445" y="2993"/>
                  <a:pt x="1516" y="2923"/>
                </a:cubicBezTo>
                <a:cubicBezTo>
                  <a:pt x="1589" y="2853"/>
                  <a:pt x="1633" y="2808"/>
                  <a:pt x="1649" y="2788"/>
                </a:cubicBezTo>
                <a:cubicBezTo>
                  <a:pt x="1725" y="2685"/>
                  <a:pt x="1810" y="2516"/>
                  <a:pt x="1904" y="2281"/>
                </a:cubicBezTo>
                <a:cubicBezTo>
                  <a:pt x="1998" y="2047"/>
                  <a:pt x="2053" y="1853"/>
                  <a:pt x="2069" y="1701"/>
                </a:cubicBezTo>
                <a:cubicBezTo>
                  <a:pt x="2073" y="1670"/>
                  <a:pt x="2066" y="1617"/>
                  <a:pt x="2051" y="1548"/>
                </a:cubicBezTo>
                <a:cubicBezTo>
                  <a:pt x="2035" y="1478"/>
                  <a:pt x="2031" y="1426"/>
                  <a:pt x="2039" y="1390"/>
                </a:cubicBezTo>
                <a:cubicBezTo>
                  <a:pt x="2046" y="1358"/>
                  <a:pt x="2065" y="1321"/>
                  <a:pt x="2093" y="1281"/>
                </a:cubicBezTo>
                <a:cubicBezTo>
                  <a:pt x="2120" y="1241"/>
                  <a:pt x="2158" y="1195"/>
                  <a:pt x="2201" y="1143"/>
                </a:cubicBezTo>
                <a:cubicBezTo>
                  <a:pt x="2245" y="1092"/>
                  <a:pt x="2280" y="1050"/>
                  <a:pt x="2304" y="1017"/>
                </a:cubicBezTo>
                <a:cubicBezTo>
                  <a:pt x="2335" y="970"/>
                  <a:pt x="2369" y="908"/>
                  <a:pt x="2403" y="833"/>
                </a:cubicBezTo>
                <a:cubicBezTo>
                  <a:pt x="2436" y="758"/>
                  <a:pt x="2468" y="690"/>
                  <a:pt x="2493" y="623"/>
                </a:cubicBezTo>
                <a:cubicBezTo>
                  <a:pt x="2519" y="557"/>
                  <a:pt x="2550" y="486"/>
                  <a:pt x="2589" y="407"/>
                </a:cubicBezTo>
                <a:cubicBezTo>
                  <a:pt x="2626" y="328"/>
                  <a:pt x="2666" y="266"/>
                  <a:pt x="2706" y="215"/>
                </a:cubicBezTo>
                <a:cubicBezTo>
                  <a:pt x="2746" y="165"/>
                  <a:pt x="2800" y="117"/>
                  <a:pt x="2865" y="73"/>
                </a:cubicBezTo>
                <a:cubicBezTo>
                  <a:pt x="2930" y="30"/>
                  <a:pt x="3003" y="6"/>
                  <a:pt x="3081" y="3"/>
                </a:cubicBezTo>
                <a:cubicBezTo>
                  <a:pt x="3160" y="1"/>
                  <a:pt x="3254" y="12"/>
                  <a:pt x="3366" y="36"/>
                </a:cubicBezTo>
                <a:lnTo>
                  <a:pt x="3360" y="53"/>
                </a:lnTo>
                <a:cubicBezTo>
                  <a:pt x="3511" y="17"/>
                  <a:pt x="3614" y="0"/>
                  <a:pt x="3666" y="0"/>
                </a:cubicBezTo>
                <a:lnTo>
                  <a:pt x="8237" y="0"/>
                </a:lnTo>
                <a:cubicBezTo>
                  <a:pt x="8533" y="0"/>
                  <a:pt x="8760" y="112"/>
                  <a:pt x="8922" y="336"/>
                </a:cubicBezTo>
                <a:cubicBezTo>
                  <a:pt x="9081" y="561"/>
                  <a:pt x="9118" y="821"/>
                  <a:pt x="9030" y="1116"/>
                </a:cubicBezTo>
                <a:lnTo>
                  <a:pt x="7384" y="6558"/>
                </a:lnTo>
                <a:cubicBezTo>
                  <a:pt x="7240" y="7035"/>
                  <a:pt x="7098" y="7341"/>
                  <a:pt x="6954" y="7481"/>
                </a:cubicBezTo>
                <a:cubicBezTo>
                  <a:pt x="6812" y="7618"/>
                  <a:pt x="6555" y="7688"/>
                  <a:pt x="6183" y="7688"/>
                </a:cubicBezTo>
                <a:lnTo>
                  <a:pt x="963" y="7688"/>
                </a:lnTo>
                <a:cubicBezTo>
                  <a:pt x="854" y="7688"/>
                  <a:pt x="778" y="7718"/>
                  <a:pt x="734" y="7778"/>
                </a:cubicBezTo>
                <a:cubicBezTo>
                  <a:pt x="690" y="7843"/>
                  <a:pt x="689" y="7928"/>
                  <a:pt x="728" y="8036"/>
                </a:cubicBezTo>
                <a:cubicBezTo>
                  <a:pt x="824" y="8316"/>
                  <a:pt x="1111" y="8456"/>
                  <a:pt x="1593" y="8456"/>
                </a:cubicBezTo>
                <a:lnTo>
                  <a:pt x="7137" y="8456"/>
                </a:lnTo>
                <a:cubicBezTo>
                  <a:pt x="7253" y="8456"/>
                  <a:pt x="7365" y="8425"/>
                  <a:pt x="7473" y="8362"/>
                </a:cubicBezTo>
                <a:cubicBezTo>
                  <a:pt x="7582" y="8300"/>
                  <a:pt x="7650" y="8217"/>
                  <a:pt x="7683" y="8113"/>
                </a:cubicBezTo>
                <a:lnTo>
                  <a:pt x="9484" y="2186"/>
                </a:lnTo>
                <a:cubicBezTo>
                  <a:pt x="9512" y="2097"/>
                  <a:pt x="9522" y="1983"/>
                  <a:pt x="9514" y="1843"/>
                </a:cubicBezTo>
                <a:cubicBezTo>
                  <a:pt x="9667" y="1905"/>
                  <a:pt x="9785" y="1990"/>
                  <a:pt x="9869" y="2102"/>
                </a:cubicBezTo>
                <a:close/>
                <a:moveTo>
                  <a:pt x="2982" y="3652"/>
                </a:moveTo>
                <a:cubicBezTo>
                  <a:pt x="2965" y="3703"/>
                  <a:pt x="2969" y="3750"/>
                  <a:pt x="2994" y="3787"/>
                </a:cubicBezTo>
                <a:cubicBezTo>
                  <a:pt x="3018" y="3825"/>
                  <a:pt x="3059" y="3843"/>
                  <a:pt x="3114" y="3843"/>
                </a:cubicBezTo>
                <a:lnTo>
                  <a:pt x="6765" y="3843"/>
                </a:lnTo>
                <a:cubicBezTo>
                  <a:pt x="6817" y="3843"/>
                  <a:pt x="6869" y="3825"/>
                  <a:pt x="6918" y="3787"/>
                </a:cubicBezTo>
                <a:cubicBezTo>
                  <a:pt x="6968" y="3750"/>
                  <a:pt x="7002" y="3703"/>
                  <a:pt x="7017" y="3652"/>
                </a:cubicBezTo>
                <a:lnTo>
                  <a:pt x="7143" y="3268"/>
                </a:lnTo>
                <a:cubicBezTo>
                  <a:pt x="7159" y="3217"/>
                  <a:pt x="7155" y="3171"/>
                  <a:pt x="7130" y="3133"/>
                </a:cubicBezTo>
                <a:cubicBezTo>
                  <a:pt x="7107" y="3096"/>
                  <a:pt x="7065" y="3077"/>
                  <a:pt x="7010" y="3077"/>
                </a:cubicBezTo>
                <a:lnTo>
                  <a:pt x="3359" y="3077"/>
                </a:lnTo>
                <a:cubicBezTo>
                  <a:pt x="3308" y="3077"/>
                  <a:pt x="3255" y="3096"/>
                  <a:pt x="3207" y="3133"/>
                </a:cubicBezTo>
                <a:cubicBezTo>
                  <a:pt x="3157" y="3171"/>
                  <a:pt x="3123" y="3217"/>
                  <a:pt x="3108" y="3268"/>
                </a:cubicBezTo>
                <a:lnTo>
                  <a:pt x="2982" y="3652"/>
                </a:lnTo>
                <a:close/>
                <a:moveTo>
                  <a:pt x="3479" y="2113"/>
                </a:moveTo>
                <a:cubicBezTo>
                  <a:pt x="3463" y="2165"/>
                  <a:pt x="3467" y="2211"/>
                  <a:pt x="3492" y="2248"/>
                </a:cubicBezTo>
                <a:cubicBezTo>
                  <a:pt x="3515" y="2286"/>
                  <a:pt x="3557" y="2305"/>
                  <a:pt x="3612" y="2305"/>
                </a:cubicBezTo>
                <a:lnTo>
                  <a:pt x="7263" y="2305"/>
                </a:lnTo>
                <a:cubicBezTo>
                  <a:pt x="7314" y="2305"/>
                  <a:pt x="7367" y="2286"/>
                  <a:pt x="7415" y="2248"/>
                </a:cubicBezTo>
                <a:cubicBezTo>
                  <a:pt x="7465" y="2211"/>
                  <a:pt x="7499" y="2165"/>
                  <a:pt x="7514" y="2113"/>
                </a:cubicBezTo>
                <a:lnTo>
                  <a:pt x="7640" y="1730"/>
                </a:lnTo>
                <a:cubicBezTo>
                  <a:pt x="7657" y="1678"/>
                  <a:pt x="7653" y="1632"/>
                  <a:pt x="7628" y="1595"/>
                </a:cubicBezTo>
                <a:cubicBezTo>
                  <a:pt x="7604" y="1557"/>
                  <a:pt x="7563" y="1538"/>
                  <a:pt x="7508" y="1538"/>
                </a:cubicBezTo>
                <a:lnTo>
                  <a:pt x="3858" y="1538"/>
                </a:lnTo>
                <a:cubicBezTo>
                  <a:pt x="3807" y="1538"/>
                  <a:pt x="3754" y="1557"/>
                  <a:pt x="3705" y="1595"/>
                </a:cubicBezTo>
                <a:cubicBezTo>
                  <a:pt x="3655" y="1632"/>
                  <a:pt x="3622" y="1678"/>
                  <a:pt x="3607" y="1730"/>
                </a:cubicBezTo>
                <a:lnTo>
                  <a:pt x="3479" y="2113"/>
                </a:lnTo>
                <a:close/>
              </a:path>
            </a:pathLst>
          </a:custGeom>
          <a:solidFill>
            <a:srgbClr val="3C5A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Freeform 137"/>
          <p:cNvSpPr>
            <a:spLocks noEditPoints="1"/>
          </p:cNvSpPr>
          <p:nvPr/>
        </p:nvSpPr>
        <p:spPr bwMode="auto">
          <a:xfrm>
            <a:off x="6355080" y="3063875"/>
            <a:ext cx="399415" cy="366395"/>
          </a:xfrm>
          <a:custGeom>
            <a:avLst/>
            <a:gdLst>
              <a:gd name="T0" fmla="*/ 9978 w 10065"/>
              <a:gd name="T1" fmla="*/ 2876 h 9225"/>
              <a:gd name="T2" fmla="*/ 7865 w 10065"/>
              <a:gd name="T3" fmla="*/ 8963 h 9225"/>
              <a:gd name="T4" fmla="*/ 1589 w 10065"/>
              <a:gd name="T5" fmla="*/ 9225 h 9225"/>
              <a:gd name="T6" fmla="*/ 100 w 10065"/>
              <a:gd name="T7" fmla="*/ 8113 h 9225"/>
              <a:gd name="T8" fmla="*/ 105 w 10065"/>
              <a:gd name="T9" fmla="*/ 7190 h 9225"/>
              <a:gd name="T10" fmla="*/ 111 w 10065"/>
              <a:gd name="T11" fmla="*/ 6838 h 9225"/>
              <a:gd name="T12" fmla="*/ 141 w 10065"/>
              <a:gd name="T13" fmla="*/ 6595 h 9225"/>
              <a:gd name="T14" fmla="*/ 339 w 10065"/>
              <a:gd name="T15" fmla="*/ 6312 h 9225"/>
              <a:gd name="T16" fmla="*/ 789 w 10065"/>
              <a:gd name="T17" fmla="*/ 5212 h 9225"/>
              <a:gd name="T18" fmla="*/ 789 w 10065"/>
              <a:gd name="T19" fmla="*/ 4865 h 9225"/>
              <a:gd name="T20" fmla="*/ 994 w 10065"/>
              <a:gd name="T21" fmla="*/ 4560 h 9225"/>
              <a:gd name="T22" fmla="*/ 1396 w 10065"/>
              <a:gd name="T23" fmla="*/ 3467 h 9225"/>
              <a:gd name="T24" fmla="*/ 1384 w 10065"/>
              <a:gd name="T25" fmla="*/ 3107 h 9225"/>
              <a:gd name="T26" fmla="*/ 1649 w 10065"/>
              <a:gd name="T27" fmla="*/ 2788 h 9225"/>
              <a:gd name="T28" fmla="*/ 2069 w 10065"/>
              <a:gd name="T29" fmla="*/ 1701 h 9225"/>
              <a:gd name="T30" fmla="*/ 2039 w 10065"/>
              <a:gd name="T31" fmla="*/ 1390 h 9225"/>
              <a:gd name="T32" fmla="*/ 2201 w 10065"/>
              <a:gd name="T33" fmla="*/ 1143 h 9225"/>
              <a:gd name="T34" fmla="*/ 2403 w 10065"/>
              <a:gd name="T35" fmla="*/ 833 h 9225"/>
              <a:gd name="T36" fmla="*/ 2589 w 10065"/>
              <a:gd name="T37" fmla="*/ 407 h 9225"/>
              <a:gd name="T38" fmla="*/ 2865 w 10065"/>
              <a:gd name="T39" fmla="*/ 73 h 9225"/>
              <a:gd name="T40" fmla="*/ 3366 w 10065"/>
              <a:gd name="T41" fmla="*/ 36 h 9225"/>
              <a:gd name="T42" fmla="*/ 3666 w 10065"/>
              <a:gd name="T43" fmla="*/ 0 h 9225"/>
              <a:gd name="T44" fmla="*/ 8922 w 10065"/>
              <a:gd name="T45" fmla="*/ 336 h 9225"/>
              <a:gd name="T46" fmla="*/ 7384 w 10065"/>
              <a:gd name="T47" fmla="*/ 6558 h 9225"/>
              <a:gd name="T48" fmla="*/ 6183 w 10065"/>
              <a:gd name="T49" fmla="*/ 7688 h 9225"/>
              <a:gd name="T50" fmla="*/ 734 w 10065"/>
              <a:gd name="T51" fmla="*/ 7778 h 9225"/>
              <a:gd name="T52" fmla="*/ 1593 w 10065"/>
              <a:gd name="T53" fmla="*/ 8456 h 9225"/>
              <a:gd name="T54" fmla="*/ 7473 w 10065"/>
              <a:gd name="T55" fmla="*/ 8362 h 9225"/>
              <a:gd name="T56" fmla="*/ 9484 w 10065"/>
              <a:gd name="T57" fmla="*/ 2186 h 9225"/>
              <a:gd name="T58" fmla="*/ 9869 w 10065"/>
              <a:gd name="T59" fmla="*/ 2102 h 9225"/>
              <a:gd name="T60" fmla="*/ 2994 w 10065"/>
              <a:gd name="T61" fmla="*/ 3787 h 9225"/>
              <a:gd name="T62" fmla="*/ 6765 w 10065"/>
              <a:gd name="T63" fmla="*/ 3843 h 9225"/>
              <a:gd name="T64" fmla="*/ 7017 w 10065"/>
              <a:gd name="T65" fmla="*/ 3652 h 9225"/>
              <a:gd name="T66" fmla="*/ 7130 w 10065"/>
              <a:gd name="T67" fmla="*/ 3133 h 9225"/>
              <a:gd name="T68" fmla="*/ 3359 w 10065"/>
              <a:gd name="T69" fmla="*/ 3077 h 9225"/>
              <a:gd name="T70" fmla="*/ 3108 w 10065"/>
              <a:gd name="T71" fmla="*/ 3268 h 9225"/>
              <a:gd name="T72" fmla="*/ 3479 w 10065"/>
              <a:gd name="T73" fmla="*/ 2113 h 9225"/>
              <a:gd name="T74" fmla="*/ 3612 w 10065"/>
              <a:gd name="T75" fmla="*/ 2305 h 9225"/>
              <a:gd name="T76" fmla="*/ 7415 w 10065"/>
              <a:gd name="T77" fmla="*/ 2248 h 9225"/>
              <a:gd name="T78" fmla="*/ 7640 w 10065"/>
              <a:gd name="T79" fmla="*/ 1730 h 9225"/>
              <a:gd name="T80" fmla="*/ 7508 w 10065"/>
              <a:gd name="T81" fmla="*/ 1538 h 9225"/>
              <a:gd name="T82" fmla="*/ 3705 w 10065"/>
              <a:gd name="T83" fmla="*/ 1595 h 9225"/>
              <a:gd name="T84" fmla="*/ 3479 w 10065"/>
              <a:gd name="T85" fmla="*/ 2113 h 9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065" h="9225">
                <a:moveTo>
                  <a:pt x="9869" y="2102"/>
                </a:moveTo>
                <a:cubicBezTo>
                  <a:pt x="10029" y="2331"/>
                  <a:pt x="10065" y="2588"/>
                  <a:pt x="9978" y="2876"/>
                </a:cubicBezTo>
                <a:lnTo>
                  <a:pt x="8325" y="8318"/>
                </a:lnTo>
                <a:cubicBezTo>
                  <a:pt x="8249" y="8575"/>
                  <a:pt x="8095" y="8790"/>
                  <a:pt x="7865" y="8963"/>
                </a:cubicBezTo>
                <a:cubicBezTo>
                  <a:pt x="7637" y="9137"/>
                  <a:pt x="7392" y="9225"/>
                  <a:pt x="7130" y="9225"/>
                </a:cubicBezTo>
                <a:lnTo>
                  <a:pt x="1589" y="9225"/>
                </a:lnTo>
                <a:cubicBezTo>
                  <a:pt x="1280" y="9225"/>
                  <a:pt x="984" y="9117"/>
                  <a:pt x="698" y="8903"/>
                </a:cubicBezTo>
                <a:cubicBezTo>
                  <a:pt x="411" y="8688"/>
                  <a:pt x="213" y="8426"/>
                  <a:pt x="100" y="8113"/>
                </a:cubicBezTo>
                <a:cubicBezTo>
                  <a:pt x="4" y="7846"/>
                  <a:pt x="0" y="7591"/>
                  <a:pt x="88" y="7351"/>
                </a:cubicBezTo>
                <a:cubicBezTo>
                  <a:pt x="88" y="7335"/>
                  <a:pt x="94" y="7281"/>
                  <a:pt x="105" y="7190"/>
                </a:cubicBezTo>
                <a:cubicBezTo>
                  <a:pt x="118" y="7097"/>
                  <a:pt x="125" y="7024"/>
                  <a:pt x="129" y="6967"/>
                </a:cubicBezTo>
                <a:cubicBezTo>
                  <a:pt x="133" y="6936"/>
                  <a:pt x="126" y="6892"/>
                  <a:pt x="111" y="6838"/>
                </a:cubicBezTo>
                <a:cubicBezTo>
                  <a:pt x="95" y="6785"/>
                  <a:pt x="90" y="6745"/>
                  <a:pt x="94" y="6721"/>
                </a:cubicBezTo>
                <a:cubicBezTo>
                  <a:pt x="101" y="6677"/>
                  <a:pt x="118" y="6635"/>
                  <a:pt x="141" y="6595"/>
                </a:cubicBezTo>
                <a:cubicBezTo>
                  <a:pt x="165" y="6555"/>
                  <a:pt x="198" y="6507"/>
                  <a:pt x="240" y="6453"/>
                </a:cubicBezTo>
                <a:cubicBezTo>
                  <a:pt x="282" y="6400"/>
                  <a:pt x="315" y="6352"/>
                  <a:pt x="339" y="6312"/>
                </a:cubicBezTo>
                <a:cubicBezTo>
                  <a:pt x="432" y="6161"/>
                  <a:pt x="521" y="5977"/>
                  <a:pt x="609" y="5762"/>
                </a:cubicBezTo>
                <a:cubicBezTo>
                  <a:pt x="697" y="5547"/>
                  <a:pt x="757" y="5365"/>
                  <a:pt x="789" y="5212"/>
                </a:cubicBezTo>
                <a:cubicBezTo>
                  <a:pt x="802" y="5172"/>
                  <a:pt x="802" y="5112"/>
                  <a:pt x="791" y="5032"/>
                </a:cubicBezTo>
                <a:cubicBezTo>
                  <a:pt x="781" y="4952"/>
                  <a:pt x="780" y="4896"/>
                  <a:pt x="789" y="4865"/>
                </a:cubicBezTo>
                <a:cubicBezTo>
                  <a:pt x="802" y="4821"/>
                  <a:pt x="834" y="4765"/>
                  <a:pt x="891" y="4697"/>
                </a:cubicBezTo>
                <a:cubicBezTo>
                  <a:pt x="947" y="4628"/>
                  <a:pt x="981" y="4583"/>
                  <a:pt x="994" y="4560"/>
                </a:cubicBezTo>
                <a:cubicBezTo>
                  <a:pt x="1079" y="4416"/>
                  <a:pt x="1161" y="4231"/>
                  <a:pt x="1246" y="4007"/>
                </a:cubicBezTo>
                <a:cubicBezTo>
                  <a:pt x="1331" y="3783"/>
                  <a:pt x="1380" y="3603"/>
                  <a:pt x="1396" y="3467"/>
                </a:cubicBezTo>
                <a:cubicBezTo>
                  <a:pt x="1400" y="3431"/>
                  <a:pt x="1395" y="3367"/>
                  <a:pt x="1381" y="3275"/>
                </a:cubicBezTo>
                <a:cubicBezTo>
                  <a:pt x="1368" y="3182"/>
                  <a:pt x="1369" y="3127"/>
                  <a:pt x="1384" y="3107"/>
                </a:cubicBezTo>
                <a:cubicBezTo>
                  <a:pt x="1400" y="3056"/>
                  <a:pt x="1445" y="2993"/>
                  <a:pt x="1516" y="2923"/>
                </a:cubicBezTo>
                <a:cubicBezTo>
                  <a:pt x="1589" y="2853"/>
                  <a:pt x="1633" y="2808"/>
                  <a:pt x="1649" y="2788"/>
                </a:cubicBezTo>
                <a:cubicBezTo>
                  <a:pt x="1725" y="2685"/>
                  <a:pt x="1810" y="2516"/>
                  <a:pt x="1904" y="2281"/>
                </a:cubicBezTo>
                <a:cubicBezTo>
                  <a:pt x="1998" y="2047"/>
                  <a:pt x="2053" y="1853"/>
                  <a:pt x="2069" y="1701"/>
                </a:cubicBezTo>
                <a:cubicBezTo>
                  <a:pt x="2073" y="1670"/>
                  <a:pt x="2066" y="1617"/>
                  <a:pt x="2051" y="1548"/>
                </a:cubicBezTo>
                <a:cubicBezTo>
                  <a:pt x="2035" y="1478"/>
                  <a:pt x="2031" y="1426"/>
                  <a:pt x="2039" y="1390"/>
                </a:cubicBezTo>
                <a:cubicBezTo>
                  <a:pt x="2046" y="1358"/>
                  <a:pt x="2065" y="1321"/>
                  <a:pt x="2093" y="1281"/>
                </a:cubicBezTo>
                <a:cubicBezTo>
                  <a:pt x="2120" y="1241"/>
                  <a:pt x="2158" y="1195"/>
                  <a:pt x="2201" y="1143"/>
                </a:cubicBezTo>
                <a:cubicBezTo>
                  <a:pt x="2245" y="1092"/>
                  <a:pt x="2280" y="1050"/>
                  <a:pt x="2304" y="1017"/>
                </a:cubicBezTo>
                <a:cubicBezTo>
                  <a:pt x="2335" y="970"/>
                  <a:pt x="2369" y="908"/>
                  <a:pt x="2403" y="833"/>
                </a:cubicBezTo>
                <a:cubicBezTo>
                  <a:pt x="2436" y="758"/>
                  <a:pt x="2468" y="690"/>
                  <a:pt x="2493" y="623"/>
                </a:cubicBezTo>
                <a:cubicBezTo>
                  <a:pt x="2519" y="557"/>
                  <a:pt x="2550" y="486"/>
                  <a:pt x="2589" y="407"/>
                </a:cubicBezTo>
                <a:cubicBezTo>
                  <a:pt x="2626" y="328"/>
                  <a:pt x="2666" y="266"/>
                  <a:pt x="2706" y="215"/>
                </a:cubicBezTo>
                <a:cubicBezTo>
                  <a:pt x="2746" y="165"/>
                  <a:pt x="2800" y="117"/>
                  <a:pt x="2865" y="73"/>
                </a:cubicBezTo>
                <a:cubicBezTo>
                  <a:pt x="2930" y="30"/>
                  <a:pt x="3003" y="6"/>
                  <a:pt x="3081" y="3"/>
                </a:cubicBezTo>
                <a:cubicBezTo>
                  <a:pt x="3160" y="1"/>
                  <a:pt x="3254" y="12"/>
                  <a:pt x="3366" y="36"/>
                </a:cubicBezTo>
                <a:lnTo>
                  <a:pt x="3360" y="53"/>
                </a:lnTo>
                <a:cubicBezTo>
                  <a:pt x="3511" y="17"/>
                  <a:pt x="3614" y="0"/>
                  <a:pt x="3666" y="0"/>
                </a:cubicBezTo>
                <a:lnTo>
                  <a:pt x="8237" y="0"/>
                </a:lnTo>
                <a:cubicBezTo>
                  <a:pt x="8533" y="0"/>
                  <a:pt x="8760" y="112"/>
                  <a:pt x="8922" y="336"/>
                </a:cubicBezTo>
                <a:cubicBezTo>
                  <a:pt x="9081" y="561"/>
                  <a:pt x="9118" y="821"/>
                  <a:pt x="9030" y="1116"/>
                </a:cubicBezTo>
                <a:lnTo>
                  <a:pt x="7384" y="6558"/>
                </a:lnTo>
                <a:cubicBezTo>
                  <a:pt x="7240" y="7035"/>
                  <a:pt x="7098" y="7341"/>
                  <a:pt x="6954" y="7481"/>
                </a:cubicBezTo>
                <a:cubicBezTo>
                  <a:pt x="6812" y="7618"/>
                  <a:pt x="6555" y="7688"/>
                  <a:pt x="6183" y="7688"/>
                </a:cubicBezTo>
                <a:lnTo>
                  <a:pt x="963" y="7688"/>
                </a:lnTo>
                <a:cubicBezTo>
                  <a:pt x="854" y="7688"/>
                  <a:pt x="778" y="7718"/>
                  <a:pt x="734" y="7778"/>
                </a:cubicBezTo>
                <a:cubicBezTo>
                  <a:pt x="690" y="7843"/>
                  <a:pt x="689" y="7928"/>
                  <a:pt x="728" y="8036"/>
                </a:cubicBezTo>
                <a:cubicBezTo>
                  <a:pt x="824" y="8316"/>
                  <a:pt x="1111" y="8456"/>
                  <a:pt x="1593" y="8456"/>
                </a:cubicBezTo>
                <a:lnTo>
                  <a:pt x="7137" y="8456"/>
                </a:lnTo>
                <a:cubicBezTo>
                  <a:pt x="7253" y="8456"/>
                  <a:pt x="7365" y="8425"/>
                  <a:pt x="7473" y="8362"/>
                </a:cubicBezTo>
                <a:cubicBezTo>
                  <a:pt x="7582" y="8300"/>
                  <a:pt x="7650" y="8217"/>
                  <a:pt x="7683" y="8113"/>
                </a:cubicBezTo>
                <a:lnTo>
                  <a:pt x="9484" y="2186"/>
                </a:lnTo>
                <a:cubicBezTo>
                  <a:pt x="9512" y="2097"/>
                  <a:pt x="9522" y="1983"/>
                  <a:pt x="9514" y="1843"/>
                </a:cubicBezTo>
                <a:cubicBezTo>
                  <a:pt x="9667" y="1905"/>
                  <a:pt x="9785" y="1990"/>
                  <a:pt x="9869" y="2102"/>
                </a:cubicBezTo>
                <a:close/>
                <a:moveTo>
                  <a:pt x="2982" y="3652"/>
                </a:moveTo>
                <a:cubicBezTo>
                  <a:pt x="2965" y="3703"/>
                  <a:pt x="2969" y="3750"/>
                  <a:pt x="2994" y="3787"/>
                </a:cubicBezTo>
                <a:cubicBezTo>
                  <a:pt x="3018" y="3825"/>
                  <a:pt x="3059" y="3843"/>
                  <a:pt x="3114" y="3843"/>
                </a:cubicBezTo>
                <a:lnTo>
                  <a:pt x="6765" y="3843"/>
                </a:lnTo>
                <a:cubicBezTo>
                  <a:pt x="6817" y="3843"/>
                  <a:pt x="6869" y="3825"/>
                  <a:pt x="6918" y="3787"/>
                </a:cubicBezTo>
                <a:cubicBezTo>
                  <a:pt x="6968" y="3750"/>
                  <a:pt x="7002" y="3703"/>
                  <a:pt x="7017" y="3652"/>
                </a:cubicBezTo>
                <a:lnTo>
                  <a:pt x="7143" y="3268"/>
                </a:lnTo>
                <a:cubicBezTo>
                  <a:pt x="7159" y="3217"/>
                  <a:pt x="7155" y="3171"/>
                  <a:pt x="7130" y="3133"/>
                </a:cubicBezTo>
                <a:cubicBezTo>
                  <a:pt x="7107" y="3096"/>
                  <a:pt x="7065" y="3077"/>
                  <a:pt x="7010" y="3077"/>
                </a:cubicBezTo>
                <a:lnTo>
                  <a:pt x="3359" y="3077"/>
                </a:lnTo>
                <a:cubicBezTo>
                  <a:pt x="3308" y="3077"/>
                  <a:pt x="3255" y="3096"/>
                  <a:pt x="3207" y="3133"/>
                </a:cubicBezTo>
                <a:cubicBezTo>
                  <a:pt x="3157" y="3171"/>
                  <a:pt x="3123" y="3217"/>
                  <a:pt x="3108" y="3268"/>
                </a:cubicBezTo>
                <a:lnTo>
                  <a:pt x="2982" y="3652"/>
                </a:lnTo>
                <a:close/>
                <a:moveTo>
                  <a:pt x="3479" y="2113"/>
                </a:moveTo>
                <a:cubicBezTo>
                  <a:pt x="3463" y="2165"/>
                  <a:pt x="3467" y="2211"/>
                  <a:pt x="3492" y="2248"/>
                </a:cubicBezTo>
                <a:cubicBezTo>
                  <a:pt x="3515" y="2286"/>
                  <a:pt x="3557" y="2305"/>
                  <a:pt x="3612" y="2305"/>
                </a:cubicBezTo>
                <a:lnTo>
                  <a:pt x="7263" y="2305"/>
                </a:lnTo>
                <a:cubicBezTo>
                  <a:pt x="7314" y="2305"/>
                  <a:pt x="7367" y="2286"/>
                  <a:pt x="7415" y="2248"/>
                </a:cubicBezTo>
                <a:cubicBezTo>
                  <a:pt x="7465" y="2211"/>
                  <a:pt x="7499" y="2165"/>
                  <a:pt x="7514" y="2113"/>
                </a:cubicBezTo>
                <a:lnTo>
                  <a:pt x="7640" y="1730"/>
                </a:lnTo>
                <a:cubicBezTo>
                  <a:pt x="7657" y="1678"/>
                  <a:pt x="7653" y="1632"/>
                  <a:pt x="7628" y="1595"/>
                </a:cubicBezTo>
                <a:cubicBezTo>
                  <a:pt x="7604" y="1557"/>
                  <a:pt x="7563" y="1538"/>
                  <a:pt x="7508" y="1538"/>
                </a:cubicBezTo>
                <a:lnTo>
                  <a:pt x="3858" y="1538"/>
                </a:lnTo>
                <a:cubicBezTo>
                  <a:pt x="3807" y="1538"/>
                  <a:pt x="3754" y="1557"/>
                  <a:pt x="3705" y="1595"/>
                </a:cubicBezTo>
                <a:cubicBezTo>
                  <a:pt x="3655" y="1632"/>
                  <a:pt x="3622" y="1678"/>
                  <a:pt x="3607" y="1730"/>
                </a:cubicBezTo>
                <a:lnTo>
                  <a:pt x="3479" y="2113"/>
                </a:lnTo>
                <a:close/>
              </a:path>
            </a:pathLst>
          </a:custGeom>
          <a:solidFill>
            <a:srgbClr val="3C5A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Freeform 137"/>
          <p:cNvSpPr>
            <a:spLocks noEditPoints="1"/>
          </p:cNvSpPr>
          <p:nvPr/>
        </p:nvSpPr>
        <p:spPr bwMode="auto">
          <a:xfrm>
            <a:off x="5857240" y="4105910"/>
            <a:ext cx="399415" cy="366395"/>
          </a:xfrm>
          <a:custGeom>
            <a:avLst/>
            <a:gdLst>
              <a:gd name="T0" fmla="*/ 9978 w 10065"/>
              <a:gd name="T1" fmla="*/ 2876 h 9225"/>
              <a:gd name="T2" fmla="*/ 7865 w 10065"/>
              <a:gd name="T3" fmla="*/ 8963 h 9225"/>
              <a:gd name="T4" fmla="*/ 1589 w 10065"/>
              <a:gd name="T5" fmla="*/ 9225 h 9225"/>
              <a:gd name="T6" fmla="*/ 100 w 10065"/>
              <a:gd name="T7" fmla="*/ 8113 h 9225"/>
              <a:gd name="T8" fmla="*/ 105 w 10065"/>
              <a:gd name="T9" fmla="*/ 7190 h 9225"/>
              <a:gd name="T10" fmla="*/ 111 w 10065"/>
              <a:gd name="T11" fmla="*/ 6838 h 9225"/>
              <a:gd name="T12" fmla="*/ 141 w 10065"/>
              <a:gd name="T13" fmla="*/ 6595 h 9225"/>
              <a:gd name="T14" fmla="*/ 339 w 10065"/>
              <a:gd name="T15" fmla="*/ 6312 h 9225"/>
              <a:gd name="T16" fmla="*/ 789 w 10065"/>
              <a:gd name="T17" fmla="*/ 5212 h 9225"/>
              <a:gd name="T18" fmla="*/ 789 w 10065"/>
              <a:gd name="T19" fmla="*/ 4865 h 9225"/>
              <a:gd name="T20" fmla="*/ 994 w 10065"/>
              <a:gd name="T21" fmla="*/ 4560 h 9225"/>
              <a:gd name="T22" fmla="*/ 1396 w 10065"/>
              <a:gd name="T23" fmla="*/ 3467 h 9225"/>
              <a:gd name="T24" fmla="*/ 1384 w 10065"/>
              <a:gd name="T25" fmla="*/ 3107 h 9225"/>
              <a:gd name="T26" fmla="*/ 1649 w 10065"/>
              <a:gd name="T27" fmla="*/ 2788 h 9225"/>
              <a:gd name="T28" fmla="*/ 2069 w 10065"/>
              <a:gd name="T29" fmla="*/ 1701 h 9225"/>
              <a:gd name="T30" fmla="*/ 2039 w 10065"/>
              <a:gd name="T31" fmla="*/ 1390 h 9225"/>
              <a:gd name="T32" fmla="*/ 2201 w 10065"/>
              <a:gd name="T33" fmla="*/ 1143 h 9225"/>
              <a:gd name="T34" fmla="*/ 2403 w 10065"/>
              <a:gd name="T35" fmla="*/ 833 h 9225"/>
              <a:gd name="T36" fmla="*/ 2589 w 10065"/>
              <a:gd name="T37" fmla="*/ 407 h 9225"/>
              <a:gd name="T38" fmla="*/ 2865 w 10065"/>
              <a:gd name="T39" fmla="*/ 73 h 9225"/>
              <a:gd name="T40" fmla="*/ 3366 w 10065"/>
              <a:gd name="T41" fmla="*/ 36 h 9225"/>
              <a:gd name="T42" fmla="*/ 3666 w 10065"/>
              <a:gd name="T43" fmla="*/ 0 h 9225"/>
              <a:gd name="T44" fmla="*/ 8922 w 10065"/>
              <a:gd name="T45" fmla="*/ 336 h 9225"/>
              <a:gd name="T46" fmla="*/ 7384 w 10065"/>
              <a:gd name="T47" fmla="*/ 6558 h 9225"/>
              <a:gd name="T48" fmla="*/ 6183 w 10065"/>
              <a:gd name="T49" fmla="*/ 7688 h 9225"/>
              <a:gd name="T50" fmla="*/ 734 w 10065"/>
              <a:gd name="T51" fmla="*/ 7778 h 9225"/>
              <a:gd name="T52" fmla="*/ 1593 w 10065"/>
              <a:gd name="T53" fmla="*/ 8456 h 9225"/>
              <a:gd name="T54" fmla="*/ 7473 w 10065"/>
              <a:gd name="T55" fmla="*/ 8362 h 9225"/>
              <a:gd name="T56" fmla="*/ 9484 w 10065"/>
              <a:gd name="T57" fmla="*/ 2186 h 9225"/>
              <a:gd name="T58" fmla="*/ 9869 w 10065"/>
              <a:gd name="T59" fmla="*/ 2102 h 9225"/>
              <a:gd name="T60" fmla="*/ 2994 w 10065"/>
              <a:gd name="T61" fmla="*/ 3787 h 9225"/>
              <a:gd name="T62" fmla="*/ 6765 w 10065"/>
              <a:gd name="T63" fmla="*/ 3843 h 9225"/>
              <a:gd name="T64" fmla="*/ 7017 w 10065"/>
              <a:gd name="T65" fmla="*/ 3652 h 9225"/>
              <a:gd name="T66" fmla="*/ 7130 w 10065"/>
              <a:gd name="T67" fmla="*/ 3133 h 9225"/>
              <a:gd name="T68" fmla="*/ 3359 w 10065"/>
              <a:gd name="T69" fmla="*/ 3077 h 9225"/>
              <a:gd name="T70" fmla="*/ 3108 w 10065"/>
              <a:gd name="T71" fmla="*/ 3268 h 9225"/>
              <a:gd name="T72" fmla="*/ 3479 w 10065"/>
              <a:gd name="T73" fmla="*/ 2113 h 9225"/>
              <a:gd name="T74" fmla="*/ 3612 w 10065"/>
              <a:gd name="T75" fmla="*/ 2305 h 9225"/>
              <a:gd name="T76" fmla="*/ 7415 w 10065"/>
              <a:gd name="T77" fmla="*/ 2248 h 9225"/>
              <a:gd name="T78" fmla="*/ 7640 w 10065"/>
              <a:gd name="T79" fmla="*/ 1730 h 9225"/>
              <a:gd name="T80" fmla="*/ 7508 w 10065"/>
              <a:gd name="T81" fmla="*/ 1538 h 9225"/>
              <a:gd name="T82" fmla="*/ 3705 w 10065"/>
              <a:gd name="T83" fmla="*/ 1595 h 9225"/>
              <a:gd name="T84" fmla="*/ 3479 w 10065"/>
              <a:gd name="T85" fmla="*/ 2113 h 9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065" h="9225">
                <a:moveTo>
                  <a:pt x="9869" y="2102"/>
                </a:moveTo>
                <a:cubicBezTo>
                  <a:pt x="10029" y="2331"/>
                  <a:pt x="10065" y="2588"/>
                  <a:pt x="9978" y="2876"/>
                </a:cubicBezTo>
                <a:lnTo>
                  <a:pt x="8325" y="8318"/>
                </a:lnTo>
                <a:cubicBezTo>
                  <a:pt x="8249" y="8575"/>
                  <a:pt x="8095" y="8790"/>
                  <a:pt x="7865" y="8963"/>
                </a:cubicBezTo>
                <a:cubicBezTo>
                  <a:pt x="7637" y="9137"/>
                  <a:pt x="7392" y="9225"/>
                  <a:pt x="7130" y="9225"/>
                </a:cubicBezTo>
                <a:lnTo>
                  <a:pt x="1589" y="9225"/>
                </a:lnTo>
                <a:cubicBezTo>
                  <a:pt x="1280" y="9225"/>
                  <a:pt x="984" y="9117"/>
                  <a:pt x="698" y="8903"/>
                </a:cubicBezTo>
                <a:cubicBezTo>
                  <a:pt x="411" y="8688"/>
                  <a:pt x="213" y="8426"/>
                  <a:pt x="100" y="8113"/>
                </a:cubicBezTo>
                <a:cubicBezTo>
                  <a:pt x="4" y="7846"/>
                  <a:pt x="0" y="7591"/>
                  <a:pt x="88" y="7351"/>
                </a:cubicBezTo>
                <a:cubicBezTo>
                  <a:pt x="88" y="7335"/>
                  <a:pt x="94" y="7281"/>
                  <a:pt x="105" y="7190"/>
                </a:cubicBezTo>
                <a:cubicBezTo>
                  <a:pt x="118" y="7097"/>
                  <a:pt x="125" y="7024"/>
                  <a:pt x="129" y="6967"/>
                </a:cubicBezTo>
                <a:cubicBezTo>
                  <a:pt x="133" y="6936"/>
                  <a:pt x="126" y="6892"/>
                  <a:pt x="111" y="6838"/>
                </a:cubicBezTo>
                <a:cubicBezTo>
                  <a:pt x="95" y="6785"/>
                  <a:pt x="90" y="6745"/>
                  <a:pt x="94" y="6721"/>
                </a:cubicBezTo>
                <a:cubicBezTo>
                  <a:pt x="101" y="6677"/>
                  <a:pt x="118" y="6635"/>
                  <a:pt x="141" y="6595"/>
                </a:cubicBezTo>
                <a:cubicBezTo>
                  <a:pt x="165" y="6555"/>
                  <a:pt x="198" y="6507"/>
                  <a:pt x="240" y="6453"/>
                </a:cubicBezTo>
                <a:cubicBezTo>
                  <a:pt x="282" y="6400"/>
                  <a:pt x="315" y="6352"/>
                  <a:pt x="339" y="6312"/>
                </a:cubicBezTo>
                <a:cubicBezTo>
                  <a:pt x="432" y="6161"/>
                  <a:pt x="521" y="5977"/>
                  <a:pt x="609" y="5762"/>
                </a:cubicBezTo>
                <a:cubicBezTo>
                  <a:pt x="697" y="5547"/>
                  <a:pt x="757" y="5365"/>
                  <a:pt x="789" y="5212"/>
                </a:cubicBezTo>
                <a:cubicBezTo>
                  <a:pt x="802" y="5172"/>
                  <a:pt x="802" y="5112"/>
                  <a:pt x="791" y="5032"/>
                </a:cubicBezTo>
                <a:cubicBezTo>
                  <a:pt x="781" y="4952"/>
                  <a:pt x="780" y="4896"/>
                  <a:pt x="789" y="4865"/>
                </a:cubicBezTo>
                <a:cubicBezTo>
                  <a:pt x="802" y="4821"/>
                  <a:pt x="834" y="4765"/>
                  <a:pt x="891" y="4697"/>
                </a:cubicBezTo>
                <a:cubicBezTo>
                  <a:pt x="947" y="4628"/>
                  <a:pt x="981" y="4583"/>
                  <a:pt x="994" y="4560"/>
                </a:cubicBezTo>
                <a:cubicBezTo>
                  <a:pt x="1079" y="4416"/>
                  <a:pt x="1161" y="4231"/>
                  <a:pt x="1246" y="4007"/>
                </a:cubicBezTo>
                <a:cubicBezTo>
                  <a:pt x="1331" y="3783"/>
                  <a:pt x="1380" y="3603"/>
                  <a:pt x="1396" y="3467"/>
                </a:cubicBezTo>
                <a:cubicBezTo>
                  <a:pt x="1400" y="3431"/>
                  <a:pt x="1395" y="3367"/>
                  <a:pt x="1381" y="3275"/>
                </a:cubicBezTo>
                <a:cubicBezTo>
                  <a:pt x="1368" y="3182"/>
                  <a:pt x="1369" y="3127"/>
                  <a:pt x="1384" y="3107"/>
                </a:cubicBezTo>
                <a:cubicBezTo>
                  <a:pt x="1400" y="3056"/>
                  <a:pt x="1445" y="2993"/>
                  <a:pt x="1516" y="2923"/>
                </a:cubicBezTo>
                <a:cubicBezTo>
                  <a:pt x="1589" y="2853"/>
                  <a:pt x="1633" y="2808"/>
                  <a:pt x="1649" y="2788"/>
                </a:cubicBezTo>
                <a:cubicBezTo>
                  <a:pt x="1725" y="2685"/>
                  <a:pt x="1810" y="2516"/>
                  <a:pt x="1904" y="2281"/>
                </a:cubicBezTo>
                <a:cubicBezTo>
                  <a:pt x="1998" y="2047"/>
                  <a:pt x="2053" y="1853"/>
                  <a:pt x="2069" y="1701"/>
                </a:cubicBezTo>
                <a:cubicBezTo>
                  <a:pt x="2073" y="1670"/>
                  <a:pt x="2066" y="1617"/>
                  <a:pt x="2051" y="1548"/>
                </a:cubicBezTo>
                <a:cubicBezTo>
                  <a:pt x="2035" y="1478"/>
                  <a:pt x="2031" y="1426"/>
                  <a:pt x="2039" y="1390"/>
                </a:cubicBezTo>
                <a:cubicBezTo>
                  <a:pt x="2046" y="1358"/>
                  <a:pt x="2065" y="1321"/>
                  <a:pt x="2093" y="1281"/>
                </a:cubicBezTo>
                <a:cubicBezTo>
                  <a:pt x="2120" y="1241"/>
                  <a:pt x="2158" y="1195"/>
                  <a:pt x="2201" y="1143"/>
                </a:cubicBezTo>
                <a:cubicBezTo>
                  <a:pt x="2245" y="1092"/>
                  <a:pt x="2280" y="1050"/>
                  <a:pt x="2304" y="1017"/>
                </a:cubicBezTo>
                <a:cubicBezTo>
                  <a:pt x="2335" y="970"/>
                  <a:pt x="2369" y="908"/>
                  <a:pt x="2403" y="833"/>
                </a:cubicBezTo>
                <a:cubicBezTo>
                  <a:pt x="2436" y="758"/>
                  <a:pt x="2468" y="690"/>
                  <a:pt x="2493" y="623"/>
                </a:cubicBezTo>
                <a:cubicBezTo>
                  <a:pt x="2519" y="557"/>
                  <a:pt x="2550" y="486"/>
                  <a:pt x="2589" y="407"/>
                </a:cubicBezTo>
                <a:cubicBezTo>
                  <a:pt x="2626" y="328"/>
                  <a:pt x="2666" y="266"/>
                  <a:pt x="2706" y="215"/>
                </a:cubicBezTo>
                <a:cubicBezTo>
                  <a:pt x="2746" y="165"/>
                  <a:pt x="2800" y="117"/>
                  <a:pt x="2865" y="73"/>
                </a:cubicBezTo>
                <a:cubicBezTo>
                  <a:pt x="2930" y="30"/>
                  <a:pt x="3003" y="6"/>
                  <a:pt x="3081" y="3"/>
                </a:cubicBezTo>
                <a:cubicBezTo>
                  <a:pt x="3160" y="1"/>
                  <a:pt x="3254" y="12"/>
                  <a:pt x="3366" y="36"/>
                </a:cubicBezTo>
                <a:lnTo>
                  <a:pt x="3360" y="53"/>
                </a:lnTo>
                <a:cubicBezTo>
                  <a:pt x="3511" y="17"/>
                  <a:pt x="3614" y="0"/>
                  <a:pt x="3666" y="0"/>
                </a:cubicBezTo>
                <a:lnTo>
                  <a:pt x="8237" y="0"/>
                </a:lnTo>
                <a:cubicBezTo>
                  <a:pt x="8533" y="0"/>
                  <a:pt x="8760" y="112"/>
                  <a:pt x="8922" y="336"/>
                </a:cubicBezTo>
                <a:cubicBezTo>
                  <a:pt x="9081" y="561"/>
                  <a:pt x="9118" y="821"/>
                  <a:pt x="9030" y="1116"/>
                </a:cubicBezTo>
                <a:lnTo>
                  <a:pt x="7384" y="6558"/>
                </a:lnTo>
                <a:cubicBezTo>
                  <a:pt x="7240" y="7035"/>
                  <a:pt x="7098" y="7341"/>
                  <a:pt x="6954" y="7481"/>
                </a:cubicBezTo>
                <a:cubicBezTo>
                  <a:pt x="6812" y="7618"/>
                  <a:pt x="6555" y="7688"/>
                  <a:pt x="6183" y="7688"/>
                </a:cubicBezTo>
                <a:lnTo>
                  <a:pt x="963" y="7688"/>
                </a:lnTo>
                <a:cubicBezTo>
                  <a:pt x="854" y="7688"/>
                  <a:pt x="778" y="7718"/>
                  <a:pt x="734" y="7778"/>
                </a:cubicBezTo>
                <a:cubicBezTo>
                  <a:pt x="690" y="7843"/>
                  <a:pt x="689" y="7928"/>
                  <a:pt x="728" y="8036"/>
                </a:cubicBezTo>
                <a:cubicBezTo>
                  <a:pt x="824" y="8316"/>
                  <a:pt x="1111" y="8456"/>
                  <a:pt x="1593" y="8456"/>
                </a:cubicBezTo>
                <a:lnTo>
                  <a:pt x="7137" y="8456"/>
                </a:lnTo>
                <a:cubicBezTo>
                  <a:pt x="7253" y="8456"/>
                  <a:pt x="7365" y="8425"/>
                  <a:pt x="7473" y="8362"/>
                </a:cubicBezTo>
                <a:cubicBezTo>
                  <a:pt x="7582" y="8300"/>
                  <a:pt x="7650" y="8217"/>
                  <a:pt x="7683" y="8113"/>
                </a:cubicBezTo>
                <a:lnTo>
                  <a:pt x="9484" y="2186"/>
                </a:lnTo>
                <a:cubicBezTo>
                  <a:pt x="9512" y="2097"/>
                  <a:pt x="9522" y="1983"/>
                  <a:pt x="9514" y="1843"/>
                </a:cubicBezTo>
                <a:cubicBezTo>
                  <a:pt x="9667" y="1905"/>
                  <a:pt x="9785" y="1990"/>
                  <a:pt x="9869" y="2102"/>
                </a:cubicBezTo>
                <a:close/>
                <a:moveTo>
                  <a:pt x="2982" y="3652"/>
                </a:moveTo>
                <a:cubicBezTo>
                  <a:pt x="2965" y="3703"/>
                  <a:pt x="2969" y="3750"/>
                  <a:pt x="2994" y="3787"/>
                </a:cubicBezTo>
                <a:cubicBezTo>
                  <a:pt x="3018" y="3825"/>
                  <a:pt x="3059" y="3843"/>
                  <a:pt x="3114" y="3843"/>
                </a:cubicBezTo>
                <a:lnTo>
                  <a:pt x="6765" y="3843"/>
                </a:lnTo>
                <a:cubicBezTo>
                  <a:pt x="6817" y="3843"/>
                  <a:pt x="6869" y="3825"/>
                  <a:pt x="6918" y="3787"/>
                </a:cubicBezTo>
                <a:cubicBezTo>
                  <a:pt x="6968" y="3750"/>
                  <a:pt x="7002" y="3703"/>
                  <a:pt x="7017" y="3652"/>
                </a:cubicBezTo>
                <a:lnTo>
                  <a:pt x="7143" y="3268"/>
                </a:lnTo>
                <a:cubicBezTo>
                  <a:pt x="7159" y="3217"/>
                  <a:pt x="7155" y="3171"/>
                  <a:pt x="7130" y="3133"/>
                </a:cubicBezTo>
                <a:cubicBezTo>
                  <a:pt x="7107" y="3096"/>
                  <a:pt x="7065" y="3077"/>
                  <a:pt x="7010" y="3077"/>
                </a:cubicBezTo>
                <a:lnTo>
                  <a:pt x="3359" y="3077"/>
                </a:lnTo>
                <a:cubicBezTo>
                  <a:pt x="3308" y="3077"/>
                  <a:pt x="3255" y="3096"/>
                  <a:pt x="3207" y="3133"/>
                </a:cubicBezTo>
                <a:cubicBezTo>
                  <a:pt x="3157" y="3171"/>
                  <a:pt x="3123" y="3217"/>
                  <a:pt x="3108" y="3268"/>
                </a:cubicBezTo>
                <a:lnTo>
                  <a:pt x="2982" y="3652"/>
                </a:lnTo>
                <a:close/>
                <a:moveTo>
                  <a:pt x="3479" y="2113"/>
                </a:moveTo>
                <a:cubicBezTo>
                  <a:pt x="3463" y="2165"/>
                  <a:pt x="3467" y="2211"/>
                  <a:pt x="3492" y="2248"/>
                </a:cubicBezTo>
                <a:cubicBezTo>
                  <a:pt x="3515" y="2286"/>
                  <a:pt x="3557" y="2305"/>
                  <a:pt x="3612" y="2305"/>
                </a:cubicBezTo>
                <a:lnTo>
                  <a:pt x="7263" y="2305"/>
                </a:lnTo>
                <a:cubicBezTo>
                  <a:pt x="7314" y="2305"/>
                  <a:pt x="7367" y="2286"/>
                  <a:pt x="7415" y="2248"/>
                </a:cubicBezTo>
                <a:cubicBezTo>
                  <a:pt x="7465" y="2211"/>
                  <a:pt x="7499" y="2165"/>
                  <a:pt x="7514" y="2113"/>
                </a:cubicBezTo>
                <a:lnTo>
                  <a:pt x="7640" y="1730"/>
                </a:lnTo>
                <a:cubicBezTo>
                  <a:pt x="7657" y="1678"/>
                  <a:pt x="7653" y="1632"/>
                  <a:pt x="7628" y="1595"/>
                </a:cubicBezTo>
                <a:cubicBezTo>
                  <a:pt x="7604" y="1557"/>
                  <a:pt x="7563" y="1538"/>
                  <a:pt x="7508" y="1538"/>
                </a:cubicBezTo>
                <a:lnTo>
                  <a:pt x="3858" y="1538"/>
                </a:lnTo>
                <a:cubicBezTo>
                  <a:pt x="3807" y="1538"/>
                  <a:pt x="3754" y="1557"/>
                  <a:pt x="3705" y="1595"/>
                </a:cubicBezTo>
                <a:cubicBezTo>
                  <a:pt x="3655" y="1632"/>
                  <a:pt x="3622" y="1678"/>
                  <a:pt x="3607" y="1730"/>
                </a:cubicBezTo>
                <a:lnTo>
                  <a:pt x="3479" y="2113"/>
                </a:lnTo>
                <a:close/>
              </a:path>
            </a:pathLst>
          </a:custGeom>
          <a:solidFill>
            <a:srgbClr val="3C5A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Freeform 137"/>
          <p:cNvSpPr>
            <a:spLocks noEditPoints="1"/>
          </p:cNvSpPr>
          <p:nvPr/>
        </p:nvSpPr>
        <p:spPr bwMode="auto">
          <a:xfrm>
            <a:off x="4977765" y="5071110"/>
            <a:ext cx="399415" cy="366395"/>
          </a:xfrm>
          <a:custGeom>
            <a:avLst/>
            <a:gdLst>
              <a:gd name="T0" fmla="*/ 9978 w 10065"/>
              <a:gd name="T1" fmla="*/ 2876 h 9225"/>
              <a:gd name="T2" fmla="*/ 7865 w 10065"/>
              <a:gd name="T3" fmla="*/ 8963 h 9225"/>
              <a:gd name="T4" fmla="*/ 1589 w 10065"/>
              <a:gd name="T5" fmla="*/ 9225 h 9225"/>
              <a:gd name="T6" fmla="*/ 100 w 10065"/>
              <a:gd name="T7" fmla="*/ 8113 h 9225"/>
              <a:gd name="T8" fmla="*/ 105 w 10065"/>
              <a:gd name="T9" fmla="*/ 7190 h 9225"/>
              <a:gd name="T10" fmla="*/ 111 w 10065"/>
              <a:gd name="T11" fmla="*/ 6838 h 9225"/>
              <a:gd name="T12" fmla="*/ 141 w 10065"/>
              <a:gd name="T13" fmla="*/ 6595 h 9225"/>
              <a:gd name="T14" fmla="*/ 339 w 10065"/>
              <a:gd name="T15" fmla="*/ 6312 h 9225"/>
              <a:gd name="T16" fmla="*/ 789 w 10065"/>
              <a:gd name="T17" fmla="*/ 5212 h 9225"/>
              <a:gd name="T18" fmla="*/ 789 w 10065"/>
              <a:gd name="T19" fmla="*/ 4865 h 9225"/>
              <a:gd name="T20" fmla="*/ 994 w 10065"/>
              <a:gd name="T21" fmla="*/ 4560 h 9225"/>
              <a:gd name="T22" fmla="*/ 1396 w 10065"/>
              <a:gd name="T23" fmla="*/ 3467 h 9225"/>
              <a:gd name="T24" fmla="*/ 1384 w 10065"/>
              <a:gd name="T25" fmla="*/ 3107 h 9225"/>
              <a:gd name="T26" fmla="*/ 1649 w 10065"/>
              <a:gd name="T27" fmla="*/ 2788 h 9225"/>
              <a:gd name="T28" fmla="*/ 2069 w 10065"/>
              <a:gd name="T29" fmla="*/ 1701 h 9225"/>
              <a:gd name="T30" fmla="*/ 2039 w 10065"/>
              <a:gd name="T31" fmla="*/ 1390 h 9225"/>
              <a:gd name="T32" fmla="*/ 2201 w 10065"/>
              <a:gd name="T33" fmla="*/ 1143 h 9225"/>
              <a:gd name="T34" fmla="*/ 2403 w 10065"/>
              <a:gd name="T35" fmla="*/ 833 h 9225"/>
              <a:gd name="T36" fmla="*/ 2589 w 10065"/>
              <a:gd name="T37" fmla="*/ 407 h 9225"/>
              <a:gd name="T38" fmla="*/ 2865 w 10065"/>
              <a:gd name="T39" fmla="*/ 73 h 9225"/>
              <a:gd name="T40" fmla="*/ 3366 w 10065"/>
              <a:gd name="T41" fmla="*/ 36 h 9225"/>
              <a:gd name="T42" fmla="*/ 3666 w 10065"/>
              <a:gd name="T43" fmla="*/ 0 h 9225"/>
              <a:gd name="T44" fmla="*/ 8922 w 10065"/>
              <a:gd name="T45" fmla="*/ 336 h 9225"/>
              <a:gd name="T46" fmla="*/ 7384 w 10065"/>
              <a:gd name="T47" fmla="*/ 6558 h 9225"/>
              <a:gd name="T48" fmla="*/ 6183 w 10065"/>
              <a:gd name="T49" fmla="*/ 7688 h 9225"/>
              <a:gd name="T50" fmla="*/ 734 w 10065"/>
              <a:gd name="T51" fmla="*/ 7778 h 9225"/>
              <a:gd name="T52" fmla="*/ 1593 w 10065"/>
              <a:gd name="T53" fmla="*/ 8456 h 9225"/>
              <a:gd name="T54" fmla="*/ 7473 w 10065"/>
              <a:gd name="T55" fmla="*/ 8362 h 9225"/>
              <a:gd name="T56" fmla="*/ 9484 w 10065"/>
              <a:gd name="T57" fmla="*/ 2186 h 9225"/>
              <a:gd name="T58" fmla="*/ 9869 w 10065"/>
              <a:gd name="T59" fmla="*/ 2102 h 9225"/>
              <a:gd name="T60" fmla="*/ 2994 w 10065"/>
              <a:gd name="T61" fmla="*/ 3787 h 9225"/>
              <a:gd name="T62" fmla="*/ 6765 w 10065"/>
              <a:gd name="T63" fmla="*/ 3843 h 9225"/>
              <a:gd name="T64" fmla="*/ 7017 w 10065"/>
              <a:gd name="T65" fmla="*/ 3652 h 9225"/>
              <a:gd name="T66" fmla="*/ 7130 w 10065"/>
              <a:gd name="T67" fmla="*/ 3133 h 9225"/>
              <a:gd name="T68" fmla="*/ 3359 w 10065"/>
              <a:gd name="T69" fmla="*/ 3077 h 9225"/>
              <a:gd name="T70" fmla="*/ 3108 w 10065"/>
              <a:gd name="T71" fmla="*/ 3268 h 9225"/>
              <a:gd name="T72" fmla="*/ 3479 w 10065"/>
              <a:gd name="T73" fmla="*/ 2113 h 9225"/>
              <a:gd name="T74" fmla="*/ 3612 w 10065"/>
              <a:gd name="T75" fmla="*/ 2305 h 9225"/>
              <a:gd name="T76" fmla="*/ 7415 w 10065"/>
              <a:gd name="T77" fmla="*/ 2248 h 9225"/>
              <a:gd name="T78" fmla="*/ 7640 w 10065"/>
              <a:gd name="T79" fmla="*/ 1730 h 9225"/>
              <a:gd name="T80" fmla="*/ 7508 w 10065"/>
              <a:gd name="T81" fmla="*/ 1538 h 9225"/>
              <a:gd name="T82" fmla="*/ 3705 w 10065"/>
              <a:gd name="T83" fmla="*/ 1595 h 9225"/>
              <a:gd name="T84" fmla="*/ 3479 w 10065"/>
              <a:gd name="T85" fmla="*/ 2113 h 9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065" h="9225">
                <a:moveTo>
                  <a:pt x="9869" y="2102"/>
                </a:moveTo>
                <a:cubicBezTo>
                  <a:pt x="10029" y="2331"/>
                  <a:pt x="10065" y="2588"/>
                  <a:pt x="9978" y="2876"/>
                </a:cubicBezTo>
                <a:lnTo>
                  <a:pt x="8325" y="8318"/>
                </a:lnTo>
                <a:cubicBezTo>
                  <a:pt x="8249" y="8575"/>
                  <a:pt x="8095" y="8790"/>
                  <a:pt x="7865" y="8963"/>
                </a:cubicBezTo>
                <a:cubicBezTo>
                  <a:pt x="7637" y="9137"/>
                  <a:pt x="7392" y="9225"/>
                  <a:pt x="7130" y="9225"/>
                </a:cubicBezTo>
                <a:lnTo>
                  <a:pt x="1589" y="9225"/>
                </a:lnTo>
                <a:cubicBezTo>
                  <a:pt x="1280" y="9225"/>
                  <a:pt x="984" y="9117"/>
                  <a:pt x="698" y="8903"/>
                </a:cubicBezTo>
                <a:cubicBezTo>
                  <a:pt x="411" y="8688"/>
                  <a:pt x="213" y="8426"/>
                  <a:pt x="100" y="8113"/>
                </a:cubicBezTo>
                <a:cubicBezTo>
                  <a:pt x="4" y="7846"/>
                  <a:pt x="0" y="7591"/>
                  <a:pt x="88" y="7351"/>
                </a:cubicBezTo>
                <a:cubicBezTo>
                  <a:pt x="88" y="7335"/>
                  <a:pt x="94" y="7281"/>
                  <a:pt x="105" y="7190"/>
                </a:cubicBezTo>
                <a:cubicBezTo>
                  <a:pt x="118" y="7097"/>
                  <a:pt x="125" y="7024"/>
                  <a:pt x="129" y="6967"/>
                </a:cubicBezTo>
                <a:cubicBezTo>
                  <a:pt x="133" y="6936"/>
                  <a:pt x="126" y="6892"/>
                  <a:pt x="111" y="6838"/>
                </a:cubicBezTo>
                <a:cubicBezTo>
                  <a:pt x="95" y="6785"/>
                  <a:pt x="90" y="6745"/>
                  <a:pt x="94" y="6721"/>
                </a:cubicBezTo>
                <a:cubicBezTo>
                  <a:pt x="101" y="6677"/>
                  <a:pt x="118" y="6635"/>
                  <a:pt x="141" y="6595"/>
                </a:cubicBezTo>
                <a:cubicBezTo>
                  <a:pt x="165" y="6555"/>
                  <a:pt x="198" y="6507"/>
                  <a:pt x="240" y="6453"/>
                </a:cubicBezTo>
                <a:cubicBezTo>
                  <a:pt x="282" y="6400"/>
                  <a:pt x="315" y="6352"/>
                  <a:pt x="339" y="6312"/>
                </a:cubicBezTo>
                <a:cubicBezTo>
                  <a:pt x="432" y="6161"/>
                  <a:pt x="521" y="5977"/>
                  <a:pt x="609" y="5762"/>
                </a:cubicBezTo>
                <a:cubicBezTo>
                  <a:pt x="697" y="5547"/>
                  <a:pt x="757" y="5365"/>
                  <a:pt x="789" y="5212"/>
                </a:cubicBezTo>
                <a:cubicBezTo>
                  <a:pt x="802" y="5172"/>
                  <a:pt x="802" y="5112"/>
                  <a:pt x="791" y="5032"/>
                </a:cubicBezTo>
                <a:cubicBezTo>
                  <a:pt x="781" y="4952"/>
                  <a:pt x="780" y="4896"/>
                  <a:pt x="789" y="4865"/>
                </a:cubicBezTo>
                <a:cubicBezTo>
                  <a:pt x="802" y="4821"/>
                  <a:pt x="834" y="4765"/>
                  <a:pt x="891" y="4697"/>
                </a:cubicBezTo>
                <a:cubicBezTo>
                  <a:pt x="947" y="4628"/>
                  <a:pt x="981" y="4583"/>
                  <a:pt x="994" y="4560"/>
                </a:cubicBezTo>
                <a:cubicBezTo>
                  <a:pt x="1079" y="4416"/>
                  <a:pt x="1161" y="4231"/>
                  <a:pt x="1246" y="4007"/>
                </a:cubicBezTo>
                <a:cubicBezTo>
                  <a:pt x="1331" y="3783"/>
                  <a:pt x="1380" y="3603"/>
                  <a:pt x="1396" y="3467"/>
                </a:cubicBezTo>
                <a:cubicBezTo>
                  <a:pt x="1400" y="3431"/>
                  <a:pt x="1395" y="3367"/>
                  <a:pt x="1381" y="3275"/>
                </a:cubicBezTo>
                <a:cubicBezTo>
                  <a:pt x="1368" y="3182"/>
                  <a:pt x="1369" y="3127"/>
                  <a:pt x="1384" y="3107"/>
                </a:cubicBezTo>
                <a:cubicBezTo>
                  <a:pt x="1400" y="3056"/>
                  <a:pt x="1445" y="2993"/>
                  <a:pt x="1516" y="2923"/>
                </a:cubicBezTo>
                <a:cubicBezTo>
                  <a:pt x="1589" y="2853"/>
                  <a:pt x="1633" y="2808"/>
                  <a:pt x="1649" y="2788"/>
                </a:cubicBezTo>
                <a:cubicBezTo>
                  <a:pt x="1725" y="2685"/>
                  <a:pt x="1810" y="2516"/>
                  <a:pt x="1904" y="2281"/>
                </a:cubicBezTo>
                <a:cubicBezTo>
                  <a:pt x="1998" y="2047"/>
                  <a:pt x="2053" y="1853"/>
                  <a:pt x="2069" y="1701"/>
                </a:cubicBezTo>
                <a:cubicBezTo>
                  <a:pt x="2073" y="1670"/>
                  <a:pt x="2066" y="1617"/>
                  <a:pt x="2051" y="1548"/>
                </a:cubicBezTo>
                <a:cubicBezTo>
                  <a:pt x="2035" y="1478"/>
                  <a:pt x="2031" y="1426"/>
                  <a:pt x="2039" y="1390"/>
                </a:cubicBezTo>
                <a:cubicBezTo>
                  <a:pt x="2046" y="1358"/>
                  <a:pt x="2065" y="1321"/>
                  <a:pt x="2093" y="1281"/>
                </a:cubicBezTo>
                <a:cubicBezTo>
                  <a:pt x="2120" y="1241"/>
                  <a:pt x="2158" y="1195"/>
                  <a:pt x="2201" y="1143"/>
                </a:cubicBezTo>
                <a:cubicBezTo>
                  <a:pt x="2245" y="1092"/>
                  <a:pt x="2280" y="1050"/>
                  <a:pt x="2304" y="1017"/>
                </a:cubicBezTo>
                <a:cubicBezTo>
                  <a:pt x="2335" y="970"/>
                  <a:pt x="2369" y="908"/>
                  <a:pt x="2403" y="833"/>
                </a:cubicBezTo>
                <a:cubicBezTo>
                  <a:pt x="2436" y="758"/>
                  <a:pt x="2468" y="690"/>
                  <a:pt x="2493" y="623"/>
                </a:cubicBezTo>
                <a:cubicBezTo>
                  <a:pt x="2519" y="557"/>
                  <a:pt x="2550" y="486"/>
                  <a:pt x="2589" y="407"/>
                </a:cubicBezTo>
                <a:cubicBezTo>
                  <a:pt x="2626" y="328"/>
                  <a:pt x="2666" y="266"/>
                  <a:pt x="2706" y="215"/>
                </a:cubicBezTo>
                <a:cubicBezTo>
                  <a:pt x="2746" y="165"/>
                  <a:pt x="2800" y="117"/>
                  <a:pt x="2865" y="73"/>
                </a:cubicBezTo>
                <a:cubicBezTo>
                  <a:pt x="2930" y="30"/>
                  <a:pt x="3003" y="6"/>
                  <a:pt x="3081" y="3"/>
                </a:cubicBezTo>
                <a:cubicBezTo>
                  <a:pt x="3160" y="1"/>
                  <a:pt x="3254" y="12"/>
                  <a:pt x="3366" y="36"/>
                </a:cubicBezTo>
                <a:lnTo>
                  <a:pt x="3360" y="53"/>
                </a:lnTo>
                <a:cubicBezTo>
                  <a:pt x="3511" y="17"/>
                  <a:pt x="3614" y="0"/>
                  <a:pt x="3666" y="0"/>
                </a:cubicBezTo>
                <a:lnTo>
                  <a:pt x="8237" y="0"/>
                </a:lnTo>
                <a:cubicBezTo>
                  <a:pt x="8533" y="0"/>
                  <a:pt x="8760" y="112"/>
                  <a:pt x="8922" y="336"/>
                </a:cubicBezTo>
                <a:cubicBezTo>
                  <a:pt x="9081" y="561"/>
                  <a:pt x="9118" y="821"/>
                  <a:pt x="9030" y="1116"/>
                </a:cubicBezTo>
                <a:lnTo>
                  <a:pt x="7384" y="6558"/>
                </a:lnTo>
                <a:cubicBezTo>
                  <a:pt x="7240" y="7035"/>
                  <a:pt x="7098" y="7341"/>
                  <a:pt x="6954" y="7481"/>
                </a:cubicBezTo>
                <a:cubicBezTo>
                  <a:pt x="6812" y="7618"/>
                  <a:pt x="6555" y="7688"/>
                  <a:pt x="6183" y="7688"/>
                </a:cubicBezTo>
                <a:lnTo>
                  <a:pt x="963" y="7688"/>
                </a:lnTo>
                <a:cubicBezTo>
                  <a:pt x="854" y="7688"/>
                  <a:pt x="778" y="7718"/>
                  <a:pt x="734" y="7778"/>
                </a:cubicBezTo>
                <a:cubicBezTo>
                  <a:pt x="690" y="7843"/>
                  <a:pt x="689" y="7928"/>
                  <a:pt x="728" y="8036"/>
                </a:cubicBezTo>
                <a:cubicBezTo>
                  <a:pt x="824" y="8316"/>
                  <a:pt x="1111" y="8456"/>
                  <a:pt x="1593" y="8456"/>
                </a:cubicBezTo>
                <a:lnTo>
                  <a:pt x="7137" y="8456"/>
                </a:lnTo>
                <a:cubicBezTo>
                  <a:pt x="7253" y="8456"/>
                  <a:pt x="7365" y="8425"/>
                  <a:pt x="7473" y="8362"/>
                </a:cubicBezTo>
                <a:cubicBezTo>
                  <a:pt x="7582" y="8300"/>
                  <a:pt x="7650" y="8217"/>
                  <a:pt x="7683" y="8113"/>
                </a:cubicBezTo>
                <a:lnTo>
                  <a:pt x="9484" y="2186"/>
                </a:lnTo>
                <a:cubicBezTo>
                  <a:pt x="9512" y="2097"/>
                  <a:pt x="9522" y="1983"/>
                  <a:pt x="9514" y="1843"/>
                </a:cubicBezTo>
                <a:cubicBezTo>
                  <a:pt x="9667" y="1905"/>
                  <a:pt x="9785" y="1990"/>
                  <a:pt x="9869" y="2102"/>
                </a:cubicBezTo>
                <a:close/>
                <a:moveTo>
                  <a:pt x="2982" y="3652"/>
                </a:moveTo>
                <a:cubicBezTo>
                  <a:pt x="2965" y="3703"/>
                  <a:pt x="2969" y="3750"/>
                  <a:pt x="2994" y="3787"/>
                </a:cubicBezTo>
                <a:cubicBezTo>
                  <a:pt x="3018" y="3825"/>
                  <a:pt x="3059" y="3843"/>
                  <a:pt x="3114" y="3843"/>
                </a:cubicBezTo>
                <a:lnTo>
                  <a:pt x="6765" y="3843"/>
                </a:lnTo>
                <a:cubicBezTo>
                  <a:pt x="6817" y="3843"/>
                  <a:pt x="6869" y="3825"/>
                  <a:pt x="6918" y="3787"/>
                </a:cubicBezTo>
                <a:cubicBezTo>
                  <a:pt x="6968" y="3750"/>
                  <a:pt x="7002" y="3703"/>
                  <a:pt x="7017" y="3652"/>
                </a:cubicBezTo>
                <a:lnTo>
                  <a:pt x="7143" y="3268"/>
                </a:lnTo>
                <a:cubicBezTo>
                  <a:pt x="7159" y="3217"/>
                  <a:pt x="7155" y="3171"/>
                  <a:pt x="7130" y="3133"/>
                </a:cubicBezTo>
                <a:cubicBezTo>
                  <a:pt x="7107" y="3096"/>
                  <a:pt x="7065" y="3077"/>
                  <a:pt x="7010" y="3077"/>
                </a:cubicBezTo>
                <a:lnTo>
                  <a:pt x="3359" y="3077"/>
                </a:lnTo>
                <a:cubicBezTo>
                  <a:pt x="3308" y="3077"/>
                  <a:pt x="3255" y="3096"/>
                  <a:pt x="3207" y="3133"/>
                </a:cubicBezTo>
                <a:cubicBezTo>
                  <a:pt x="3157" y="3171"/>
                  <a:pt x="3123" y="3217"/>
                  <a:pt x="3108" y="3268"/>
                </a:cubicBezTo>
                <a:lnTo>
                  <a:pt x="2982" y="3652"/>
                </a:lnTo>
                <a:close/>
                <a:moveTo>
                  <a:pt x="3479" y="2113"/>
                </a:moveTo>
                <a:cubicBezTo>
                  <a:pt x="3463" y="2165"/>
                  <a:pt x="3467" y="2211"/>
                  <a:pt x="3492" y="2248"/>
                </a:cubicBezTo>
                <a:cubicBezTo>
                  <a:pt x="3515" y="2286"/>
                  <a:pt x="3557" y="2305"/>
                  <a:pt x="3612" y="2305"/>
                </a:cubicBezTo>
                <a:lnTo>
                  <a:pt x="7263" y="2305"/>
                </a:lnTo>
                <a:cubicBezTo>
                  <a:pt x="7314" y="2305"/>
                  <a:pt x="7367" y="2286"/>
                  <a:pt x="7415" y="2248"/>
                </a:cubicBezTo>
                <a:cubicBezTo>
                  <a:pt x="7465" y="2211"/>
                  <a:pt x="7499" y="2165"/>
                  <a:pt x="7514" y="2113"/>
                </a:cubicBezTo>
                <a:lnTo>
                  <a:pt x="7640" y="1730"/>
                </a:lnTo>
                <a:cubicBezTo>
                  <a:pt x="7657" y="1678"/>
                  <a:pt x="7653" y="1632"/>
                  <a:pt x="7628" y="1595"/>
                </a:cubicBezTo>
                <a:cubicBezTo>
                  <a:pt x="7604" y="1557"/>
                  <a:pt x="7563" y="1538"/>
                  <a:pt x="7508" y="1538"/>
                </a:cubicBezTo>
                <a:lnTo>
                  <a:pt x="3858" y="1538"/>
                </a:lnTo>
                <a:cubicBezTo>
                  <a:pt x="3807" y="1538"/>
                  <a:pt x="3754" y="1557"/>
                  <a:pt x="3705" y="1595"/>
                </a:cubicBezTo>
                <a:cubicBezTo>
                  <a:pt x="3655" y="1632"/>
                  <a:pt x="3622" y="1678"/>
                  <a:pt x="3607" y="1730"/>
                </a:cubicBezTo>
                <a:lnTo>
                  <a:pt x="3479" y="2113"/>
                </a:lnTo>
                <a:close/>
              </a:path>
            </a:pathLst>
          </a:custGeom>
          <a:solidFill>
            <a:srgbClr val="3C5A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A10FEC-82E8-EF4B-49B6-27E9008E6778}"/>
              </a:ext>
            </a:extLst>
          </p:cNvPr>
          <p:cNvSpPr txBox="1"/>
          <p:nvPr/>
        </p:nvSpPr>
        <p:spPr>
          <a:xfrm>
            <a:off x="7461885" y="1617859"/>
            <a:ext cx="39950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这节课是内容相对较为简单，但是也非常重要的一节。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那么同学们自然就会问我：什么比较难。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. C</a:t>
            </a:r>
            <a:r>
              <a:rPr lang="zh-CN" altLang="en-US" sz="2400" dirty="0"/>
              <a:t>语言的指针会是最难的一节课。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. C++</a:t>
            </a:r>
            <a:r>
              <a:rPr lang="zh-CN" altLang="en-US" sz="2400" dirty="0"/>
              <a:t>语言的面向对象编程也具有一定的难度（但是我们只讲最基本，最入门的部分）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E76D2-1F0F-90EB-D4D0-1EBC8380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原始代码 注意：函数的返回值是</a:t>
            </a:r>
            <a:r>
              <a:rPr lang="en-US" altLang="zh-CN" dirty="0"/>
              <a:t>void</a:t>
            </a:r>
            <a:br>
              <a:rPr lang="en-US" altLang="zh-CN" dirty="0"/>
            </a:br>
            <a:r>
              <a:rPr lang="zh-CN" altLang="en-US" dirty="0"/>
              <a:t>用一个函数来计算一元二次方程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E68C3F-5F79-F304-27F0-DBE69B8B5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0" y="2072639"/>
            <a:ext cx="4191000" cy="4104323"/>
          </a:xfrm>
        </p:spPr>
        <p:txBody>
          <a:bodyPr/>
          <a:lstStyle/>
          <a:p>
            <a:r>
              <a:rPr lang="zh-CN" altLang="en-US" dirty="0"/>
              <a:t>还记得</a:t>
            </a:r>
            <a:r>
              <a:rPr lang="en-US" altLang="zh-CN" dirty="0"/>
              <a:t>void</a:t>
            </a:r>
            <a:r>
              <a:rPr lang="zh-CN" altLang="en-US" dirty="0"/>
              <a:t>是什么意思吗？</a:t>
            </a:r>
            <a:endParaRPr lang="en-US" altLang="zh-CN" dirty="0"/>
          </a:p>
          <a:p>
            <a:r>
              <a:rPr lang="zh-CN" altLang="en-US" dirty="0"/>
              <a:t>对了。他就是不返回任何值的意思。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67EA12-8321-90F7-0BD1-1A5A3D5AA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27" y="1828570"/>
            <a:ext cx="5759746" cy="44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714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7AFBD-C6A0-B417-D0DB-1F0169EE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我们举一个在一个程序里面使用了多个函数的案例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EB0B5-B141-379C-4DA1-50AABC19E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function3.cpp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115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6776A-3326-68D3-F1BF-5A79C99C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返回值为</a:t>
            </a:r>
            <a:r>
              <a:rPr lang="en-US" altLang="zh-CN" dirty="0"/>
              <a:t>void</a:t>
            </a:r>
            <a:r>
              <a:rPr lang="zh-CN" altLang="en-US" dirty="0"/>
              <a:t>的</a:t>
            </a:r>
            <a:r>
              <a:rPr lang="en-US" altLang="zh-CN" dirty="0"/>
              <a:t>C</a:t>
            </a:r>
            <a:r>
              <a:rPr lang="zh-CN" altLang="en-US" dirty="0"/>
              <a:t>语言函数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DBBE9F-BE9E-DA95-008D-60439E2DD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486" y="1825625"/>
            <a:ext cx="4256313" cy="4351338"/>
          </a:xfrm>
        </p:spPr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C</a:t>
            </a:r>
            <a:r>
              <a:rPr lang="zh-CN" altLang="en-US" dirty="0"/>
              <a:t>函数，可以不返回任何值。</a:t>
            </a:r>
            <a:endParaRPr lang="en-US" altLang="zh-CN" dirty="0"/>
          </a:p>
          <a:p>
            <a:r>
              <a:rPr lang="zh-CN" altLang="en-US" dirty="0"/>
              <a:t>这个类型，就叫</a:t>
            </a:r>
            <a:r>
              <a:rPr lang="en-US" altLang="zh-CN" dirty="0"/>
              <a:t>void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8CB711-7A02-6A8B-B029-0AB4ED85B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25625"/>
            <a:ext cx="6705600" cy="26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10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81C0A-4705-B340-B0A5-190C9079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函数的递归（主要讲原理和思想）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9BF53-9DF2-A0F8-EFA8-20C2C46D7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递归：指一个函数调用其自身。</a:t>
            </a:r>
            <a:endParaRPr lang="en-US" altLang="zh-CN" dirty="0"/>
          </a:p>
          <a:p>
            <a:r>
              <a:rPr lang="zh-CN" altLang="en-US" dirty="0"/>
              <a:t>递归的定义需要包括两个部分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en-US" altLang="zh-CN" dirty="0">
                <a:sym typeface="Wingdings" panose="05000000000000000000" pitchFamily="2" charset="2"/>
              </a:rPr>
              <a:t>. </a:t>
            </a:r>
            <a:r>
              <a:rPr lang="zh-CN" altLang="en-US" dirty="0">
                <a:sym typeface="Wingdings" panose="05000000000000000000" pitchFamily="2" charset="2"/>
              </a:rPr>
              <a:t>递归的调用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en-US" altLang="zh-CN" dirty="0">
                <a:sym typeface="Wingdings" panose="05000000000000000000" pitchFamily="2" charset="2"/>
              </a:rPr>
              <a:t>. </a:t>
            </a:r>
            <a:r>
              <a:rPr lang="zh-CN" altLang="en-US" dirty="0">
                <a:sym typeface="Wingdings" panose="05000000000000000000" pitchFamily="2" charset="2"/>
              </a:rPr>
              <a:t>递归的终止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7890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8C162-74E4-9819-58B8-9D1D40EF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递归是一种魔法</a:t>
            </a:r>
          </a:p>
        </p:txBody>
      </p:sp>
      <p:pic>
        <p:nvPicPr>
          <p:cNvPr id="1026" name="Picture 2" descr="函数的递归 的图像结果">
            <a:extLst>
              <a:ext uri="{FF2B5EF4-FFF2-40B4-BE49-F238E27FC236}">
                <a16:creationId xmlns:a16="http://schemas.microsoft.com/office/drawing/2014/main" id="{86323938-3F7D-2308-E826-1AAFB72AC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90688"/>
            <a:ext cx="5344160" cy="391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算法简解-递归 - 知乎">
            <a:extLst>
              <a:ext uri="{FF2B5EF4-FFF2-40B4-BE49-F238E27FC236}">
                <a16:creationId xmlns:a16="http://schemas.microsoft.com/office/drawing/2014/main" id="{72F10BCF-1DB2-988E-CDB4-804B858A9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219" y="1332866"/>
            <a:ext cx="6230381" cy="444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9444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A6D03-8A30-8D06-6613-C014B9A2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最典型的案例：用递归写斐波那契数列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0F9F0E-AC68-7CF7-A678-83F5A7D00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54" y="1211492"/>
            <a:ext cx="9713746" cy="558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79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AA02F-A614-729D-DC72-D36F3453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0C0E6-8DB6-6648-4787-D8B4D84EC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你可以试着用</a:t>
            </a:r>
            <a:r>
              <a:rPr lang="en-US" altLang="zh-CN" dirty="0"/>
              <a:t>C</a:t>
            </a:r>
            <a:r>
              <a:rPr lang="zh-CN" altLang="en-US" dirty="0"/>
              <a:t>语言写出来如何去解这个递归表达式吗？</a:t>
            </a:r>
            <a:endParaRPr lang="en-US" altLang="zh-CN" dirty="0"/>
          </a:p>
          <a:p>
            <a:r>
              <a:rPr lang="zh-CN" altLang="en-US" dirty="0"/>
              <a:t>你可以用递归写一个阶乘的计算表达式吗？</a:t>
            </a:r>
            <a:endParaRPr lang="en-US" altLang="zh-CN" dirty="0"/>
          </a:p>
          <a:p>
            <a:r>
              <a:rPr lang="zh-CN" altLang="en-US" dirty="0"/>
              <a:t>思路：</a:t>
            </a:r>
            <a:r>
              <a:rPr lang="en-US" altLang="zh-CN" dirty="0"/>
              <a:t>0</a:t>
            </a:r>
            <a:r>
              <a:rPr lang="zh-CN" altLang="en-US" dirty="0"/>
              <a:t>的阶乘是</a:t>
            </a:r>
            <a:r>
              <a:rPr lang="en-US" altLang="zh-CN" dirty="0"/>
              <a:t>1,1</a:t>
            </a:r>
            <a:r>
              <a:rPr lang="zh-CN" altLang="en-US" dirty="0"/>
              <a:t>的阶乘是</a:t>
            </a:r>
            <a:r>
              <a:rPr lang="en-US" altLang="zh-CN" dirty="0"/>
              <a:t>0</a:t>
            </a:r>
            <a:r>
              <a:rPr lang="zh-CN" altLang="en-US" dirty="0"/>
              <a:t>，其他的阶乘是这个数字乘以前</a:t>
            </a:r>
            <a:r>
              <a:rPr lang="en-US" altLang="zh-CN" dirty="0"/>
              <a:t>n-1</a:t>
            </a:r>
            <a:r>
              <a:rPr lang="zh-CN" altLang="en-US" dirty="0"/>
              <a:t>个数字的阶乘</a:t>
            </a:r>
          </a:p>
        </p:txBody>
      </p:sp>
    </p:spTree>
    <p:extLst>
      <p:ext uri="{BB962C8B-B14F-4D97-AF65-F5344CB8AC3E}">
        <p14:creationId xmlns:p14="http://schemas.microsoft.com/office/powerpoint/2010/main" val="3751100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椭圆 56"/>
          <p:cNvSpPr/>
          <p:nvPr/>
        </p:nvSpPr>
        <p:spPr>
          <a:xfrm>
            <a:off x="2236470" y="2260600"/>
            <a:ext cx="7000875" cy="6732905"/>
          </a:xfrm>
          <a:prstGeom prst="ellipse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78680" y="5551805"/>
            <a:ext cx="3189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b="1" dirty="0">
                <a:solidFill>
                  <a:srgbClr val="3C5A9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更多问题请咨询教研老师</a:t>
            </a:r>
          </a:p>
          <a:p>
            <a:pPr algn="ctr" fontAlgn="auto">
              <a:lnSpc>
                <a:spcPct val="150000"/>
              </a:lnSpc>
            </a:pPr>
            <a:endParaRPr lang="zh-CN" altLang="en-US" b="1" dirty="0">
              <a:solidFill>
                <a:srgbClr val="3C5A9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39200" y="16510"/>
            <a:ext cx="3283585" cy="13874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 descr="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237345" y="4206240"/>
            <a:ext cx="4954270" cy="5267960"/>
          </a:xfrm>
          <a:prstGeom prst="rect">
            <a:avLst/>
          </a:prstGeom>
        </p:spPr>
      </p:pic>
      <p:pic>
        <p:nvPicPr>
          <p:cNvPr id="62" name="图片 61" descr="999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597525" y="2699385"/>
            <a:ext cx="5918835" cy="6294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438650" y="2260600"/>
            <a:ext cx="3314700" cy="311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 flipH="1">
            <a:off x="1157605" y="2550795"/>
            <a:ext cx="5327650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u="none" strike="noStrike" kern="1200" cap="none" spc="0" normalizeH="0" baseline="0" noProof="0">
                <a:ln>
                  <a:noFill/>
                </a:ln>
                <a:solidFill>
                  <a:srgbClr val="3C5A9C"/>
                </a:solidFill>
                <a:effectLst/>
                <a:uLnTx/>
                <a:uFillTx/>
                <a:cs typeface="+mn-ea"/>
                <a:sym typeface="+mn-lt"/>
              </a:rPr>
              <a:t>感谢您的聆听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924165" y="-1994535"/>
            <a:ext cx="10847070" cy="10847070"/>
            <a:chOff x="8235877" y="-1994691"/>
            <a:chExt cx="10847382" cy="10847382"/>
          </a:xfrm>
        </p:grpSpPr>
        <p:sp>
          <p:nvSpPr>
            <p:cNvPr id="7" name="椭圆 6"/>
            <p:cNvSpPr/>
            <p:nvPr/>
          </p:nvSpPr>
          <p:spPr>
            <a:xfrm>
              <a:off x="8235877" y="-1994691"/>
              <a:ext cx="10847382" cy="10847382"/>
            </a:xfrm>
            <a:prstGeom prst="ellipse">
              <a:avLst/>
            </a:prstGeom>
            <a:solidFill>
              <a:srgbClr val="4060E8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950408" y="-1280160"/>
              <a:ext cx="9418320" cy="9418320"/>
            </a:xfrm>
            <a:prstGeom prst="ellipse">
              <a:avLst/>
            </a:prstGeom>
            <a:solidFill>
              <a:srgbClr val="4060E8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3E5CA0"/>
              </a:fgClr>
              <a:bgClr>
                <a:srgbClr val="3C5A9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12" name="图片 11" descr="图片包含 桌子, 小, 手, 黑暗&#10;&#10;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6" t="14821" r="7246" b="5167"/>
          <a:stretch>
            <a:fillRect/>
          </a:stretch>
        </p:blipFill>
        <p:spPr>
          <a:xfrm>
            <a:off x="5159581" y="-147"/>
            <a:ext cx="6611240" cy="70325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 noEditPoints="1"/>
          </p:cNvSpPr>
          <p:nvPr/>
        </p:nvSpPr>
        <p:spPr bwMode="auto">
          <a:xfrm>
            <a:off x="855028" y="5514340"/>
            <a:ext cx="417512" cy="417513"/>
          </a:xfrm>
          <a:custGeom>
            <a:avLst/>
            <a:gdLst/>
            <a:ahLst/>
            <a:cxnLst>
              <a:cxn ang="0">
                <a:pos x="263" y="275"/>
              </a:cxn>
              <a:cxn ang="0">
                <a:pos x="234" y="270"/>
              </a:cxn>
              <a:cxn ang="0">
                <a:pos x="172" y="232"/>
              </a:cxn>
              <a:cxn ang="0">
                <a:pos x="121" y="243"/>
              </a:cxn>
              <a:cxn ang="0">
                <a:pos x="98" y="241"/>
              </a:cxn>
              <a:cxn ang="0">
                <a:pos x="63" y="228"/>
              </a:cxn>
              <a:cxn ang="0">
                <a:pos x="36" y="208"/>
              </a:cxn>
              <a:cxn ang="0">
                <a:pos x="15" y="179"/>
              </a:cxn>
              <a:cxn ang="0">
                <a:pos x="2" y="147"/>
              </a:cxn>
              <a:cxn ang="0">
                <a:pos x="0" y="121"/>
              </a:cxn>
              <a:cxn ang="0">
                <a:pos x="5" y="85"/>
              </a:cxn>
              <a:cxn ang="0">
                <a:pos x="22" y="52"/>
              </a:cxn>
              <a:cxn ang="0">
                <a:pos x="45" y="27"/>
              </a:cxn>
              <a:cxn ang="0">
                <a:pos x="74" y="9"/>
              </a:cxn>
              <a:cxn ang="0">
                <a:pos x="111" y="0"/>
              </a:cxn>
              <a:cxn ang="0">
                <a:pos x="134" y="0"/>
              </a:cxn>
              <a:cxn ang="0">
                <a:pos x="170" y="9"/>
              </a:cxn>
              <a:cxn ang="0">
                <a:pos x="199" y="27"/>
              </a:cxn>
              <a:cxn ang="0">
                <a:pos x="223" y="52"/>
              </a:cxn>
              <a:cxn ang="0">
                <a:pos x="239" y="85"/>
              </a:cxn>
              <a:cxn ang="0">
                <a:pos x="245" y="121"/>
              </a:cxn>
              <a:cxn ang="0">
                <a:pos x="239" y="156"/>
              </a:cxn>
              <a:cxn ang="0">
                <a:pos x="272" y="234"/>
              </a:cxn>
              <a:cxn ang="0">
                <a:pos x="279" y="252"/>
              </a:cxn>
              <a:cxn ang="0">
                <a:pos x="272" y="270"/>
              </a:cxn>
              <a:cxn ang="0">
                <a:pos x="105" y="36"/>
              </a:cxn>
              <a:cxn ang="0">
                <a:pos x="60" y="60"/>
              </a:cxn>
              <a:cxn ang="0">
                <a:pos x="36" y="103"/>
              </a:cxn>
              <a:cxn ang="0">
                <a:pos x="36" y="139"/>
              </a:cxn>
              <a:cxn ang="0">
                <a:pos x="60" y="183"/>
              </a:cxn>
              <a:cxn ang="0">
                <a:pos x="105" y="206"/>
              </a:cxn>
              <a:cxn ang="0">
                <a:pos x="140" y="206"/>
              </a:cxn>
              <a:cxn ang="0">
                <a:pos x="183" y="183"/>
              </a:cxn>
              <a:cxn ang="0">
                <a:pos x="208" y="139"/>
              </a:cxn>
              <a:cxn ang="0">
                <a:pos x="208" y="103"/>
              </a:cxn>
              <a:cxn ang="0">
                <a:pos x="183" y="60"/>
              </a:cxn>
              <a:cxn ang="0">
                <a:pos x="140" y="36"/>
              </a:cxn>
              <a:cxn ang="0">
                <a:pos x="158" y="139"/>
              </a:cxn>
              <a:cxn ang="0">
                <a:pos x="80" y="138"/>
              </a:cxn>
              <a:cxn ang="0">
                <a:pos x="71" y="121"/>
              </a:cxn>
              <a:cxn ang="0">
                <a:pos x="74" y="109"/>
              </a:cxn>
              <a:cxn ang="0">
                <a:pos x="158" y="103"/>
              </a:cxn>
              <a:cxn ang="0">
                <a:pos x="170" y="109"/>
              </a:cxn>
              <a:cxn ang="0">
                <a:pos x="174" y="121"/>
              </a:cxn>
              <a:cxn ang="0">
                <a:pos x="163" y="138"/>
              </a:cxn>
            </a:cxnLst>
            <a:rect l="0" t="0" r="r" b="b"/>
            <a:pathLst>
              <a:path w="279" h="277">
                <a:moveTo>
                  <a:pt x="272" y="270"/>
                </a:moveTo>
                <a:lnTo>
                  <a:pt x="272" y="270"/>
                </a:lnTo>
                <a:lnTo>
                  <a:pt x="263" y="275"/>
                </a:lnTo>
                <a:lnTo>
                  <a:pt x="252" y="277"/>
                </a:lnTo>
                <a:lnTo>
                  <a:pt x="243" y="275"/>
                </a:lnTo>
                <a:lnTo>
                  <a:pt x="234" y="270"/>
                </a:lnTo>
                <a:lnTo>
                  <a:pt x="189" y="225"/>
                </a:lnTo>
                <a:lnTo>
                  <a:pt x="189" y="225"/>
                </a:lnTo>
                <a:lnTo>
                  <a:pt x="172" y="232"/>
                </a:lnTo>
                <a:lnTo>
                  <a:pt x="158" y="239"/>
                </a:lnTo>
                <a:lnTo>
                  <a:pt x="140" y="243"/>
                </a:lnTo>
                <a:lnTo>
                  <a:pt x="121" y="243"/>
                </a:lnTo>
                <a:lnTo>
                  <a:pt x="121" y="243"/>
                </a:lnTo>
                <a:lnTo>
                  <a:pt x="111" y="243"/>
                </a:lnTo>
                <a:lnTo>
                  <a:pt x="98" y="241"/>
                </a:lnTo>
                <a:lnTo>
                  <a:pt x="85" y="237"/>
                </a:lnTo>
                <a:lnTo>
                  <a:pt x="74" y="234"/>
                </a:lnTo>
                <a:lnTo>
                  <a:pt x="63" y="228"/>
                </a:lnTo>
                <a:lnTo>
                  <a:pt x="54" y="223"/>
                </a:lnTo>
                <a:lnTo>
                  <a:pt x="45" y="216"/>
                </a:lnTo>
                <a:lnTo>
                  <a:pt x="36" y="208"/>
                </a:lnTo>
                <a:lnTo>
                  <a:pt x="27" y="199"/>
                </a:lnTo>
                <a:lnTo>
                  <a:pt x="22" y="190"/>
                </a:lnTo>
                <a:lnTo>
                  <a:pt x="15" y="179"/>
                </a:lnTo>
                <a:lnTo>
                  <a:pt x="9" y="168"/>
                </a:lnTo>
                <a:lnTo>
                  <a:pt x="5" y="157"/>
                </a:lnTo>
                <a:lnTo>
                  <a:pt x="2" y="147"/>
                </a:lnTo>
                <a:lnTo>
                  <a:pt x="0" y="134"/>
                </a:lnTo>
                <a:lnTo>
                  <a:pt x="0" y="121"/>
                </a:lnTo>
                <a:lnTo>
                  <a:pt x="0" y="121"/>
                </a:lnTo>
                <a:lnTo>
                  <a:pt x="0" y="109"/>
                </a:lnTo>
                <a:lnTo>
                  <a:pt x="2" y="96"/>
                </a:lnTo>
                <a:lnTo>
                  <a:pt x="5" y="85"/>
                </a:lnTo>
                <a:lnTo>
                  <a:pt x="9" y="74"/>
                </a:lnTo>
                <a:lnTo>
                  <a:pt x="15" y="63"/>
                </a:lnTo>
                <a:lnTo>
                  <a:pt x="22" y="52"/>
                </a:lnTo>
                <a:lnTo>
                  <a:pt x="27" y="43"/>
                </a:lnTo>
                <a:lnTo>
                  <a:pt x="36" y="34"/>
                </a:lnTo>
                <a:lnTo>
                  <a:pt x="45" y="27"/>
                </a:lnTo>
                <a:lnTo>
                  <a:pt x="54" y="20"/>
                </a:lnTo>
                <a:lnTo>
                  <a:pt x="63" y="14"/>
                </a:lnTo>
                <a:lnTo>
                  <a:pt x="74" y="9"/>
                </a:lnTo>
                <a:lnTo>
                  <a:pt x="85" y="5"/>
                </a:lnTo>
                <a:lnTo>
                  <a:pt x="98" y="2"/>
                </a:lnTo>
                <a:lnTo>
                  <a:pt x="111" y="0"/>
                </a:lnTo>
                <a:lnTo>
                  <a:pt x="121" y="0"/>
                </a:lnTo>
                <a:lnTo>
                  <a:pt x="121" y="0"/>
                </a:lnTo>
                <a:lnTo>
                  <a:pt x="134" y="0"/>
                </a:lnTo>
                <a:lnTo>
                  <a:pt x="147" y="2"/>
                </a:lnTo>
                <a:lnTo>
                  <a:pt x="158" y="5"/>
                </a:lnTo>
                <a:lnTo>
                  <a:pt x="170" y="9"/>
                </a:lnTo>
                <a:lnTo>
                  <a:pt x="181" y="14"/>
                </a:lnTo>
                <a:lnTo>
                  <a:pt x="190" y="20"/>
                </a:lnTo>
                <a:lnTo>
                  <a:pt x="199" y="27"/>
                </a:lnTo>
                <a:lnTo>
                  <a:pt x="208" y="34"/>
                </a:lnTo>
                <a:lnTo>
                  <a:pt x="216" y="43"/>
                </a:lnTo>
                <a:lnTo>
                  <a:pt x="223" y="52"/>
                </a:lnTo>
                <a:lnTo>
                  <a:pt x="230" y="63"/>
                </a:lnTo>
                <a:lnTo>
                  <a:pt x="236" y="74"/>
                </a:lnTo>
                <a:lnTo>
                  <a:pt x="239" y="85"/>
                </a:lnTo>
                <a:lnTo>
                  <a:pt x="241" y="96"/>
                </a:lnTo>
                <a:lnTo>
                  <a:pt x="243" y="109"/>
                </a:lnTo>
                <a:lnTo>
                  <a:pt x="245" y="121"/>
                </a:lnTo>
                <a:lnTo>
                  <a:pt x="245" y="121"/>
                </a:lnTo>
                <a:lnTo>
                  <a:pt x="243" y="139"/>
                </a:lnTo>
                <a:lnTo>
                  <a:pt x="239" y="156"/>
                </a:lnTo>
                <a:lnTo>
                  <a:pt x="234" y="172"/>
                </a:lnTo>
                <a:lnTo>
                  <a:pt x="225" y="187"/>
                </a:lnTo>
                <a:lnTo>
                  <a:pt x="272" y="234"/>
                </a:lnTo>
                <a:lnTo>
                  <a:pt x="272" y="234"/>
                </a:lnTo>
                <a:lnTo>
                  <a:pt x="277" y="243"/>
                </a:lnTo>
                <a:lnTo>
                  <a:pt x="279" y="252"/>
                </a:lnTo>
                <a:lnTo>
                  <a:pt x="277" y="261"/>
                </a:lnTo>
                <a:lnTo>
                  <a:pt x="272" y="270"/>
                </a:lnTo>
                <a:lnTo>
                  <a:pt x="272" y="270"/>
                </a:lnTo>
                <a:close/>
                <a:moveTo>
                  <a:pt x="121" y="34"/>
                </a:moveTo>
                <a:lnTo>
                  <a:pt x="121" y="34"/>
                </a:lnTo>
                <a:lnTo>
                  <a:pt x="105" y="36"/>
                </a:lnTo>
                <a:lnTo>
                  <a:pt x="89" y="41"/>
                </a:lnTo>
                <a:lnTo>
                  <a:pt x="74" y="49"/>
                </a:lnTo>
                <a:lnTo>
                  <a:pt x="60" y="60"/>
                </a:lnTo>
                <a:lnTo>
                  <a:pt x="51" y="72"/>
                </a:lnTo>
                <a:lnTo>
                  <a:pt x="42" y="87"/>
                </a:lnTo>
                <a:lnTo>
                  <a:pt x="36" y="103"/>
                </a:lnTo>
                <a:lnTo>
                  <a:pt x="34" y="121"/>
                </a:lnTo>
                <a:lnTo>
                  <a:pt x="34" y="121"/>
                </a:lnTo>
                <a:lnTo>
                  <a:pt x="36" y="139"/>
                </a:lnTo>
                <a:lnTo>
                  <a:pt x="42" y="156"/>
                </a:lnTo>
                <a:lnTo>
                  <a:pt x="51" y="170"/>
                </a:lnTo>
                <a:lnTo>
                  <a:pt x="60" y="183"/>
                </a:lnTo>
                <a:lnTo>
                  <a:pt x="74" y="194"/>
                </a:lnTo>
                <a:lnTo>
                  <a:pt x="89" y="201"/>
                </a:lnTo>
                <a:lnTo>
                  <a:pt x="105" y="206"/>
                </a:lnTo>
                <a:lnTo>
                  <a:pt x="121" y="208"/>
                </a:lnTo>
                <a:lnTo>
                  <a:pt x="121" y="208"/>
                </a:lnTo>
                <a:lnTo>
                  <a:pt x="140" y="206"/>
                </a:lnTo>
                <a:lnTo>
                  <a:pt x="156" y="201"/>
                </a:lnTo>
                <a:lnTo>
                  <a:pt x="170" y="194"/>
                </a:lnTo>
                <a:lnTo>
                  <a:pt x="183" y="183"/>
                </a:lnTo>
                <a:lnTo>
                  <a:pt x="194" y="170"/>
                </a:lnTo>
                <a:lnTo>
                  <a:pt x="203" y="156"/>
                </a:lnTo>
                <a:lnTo>
                  <a:pt x="208" y="139"/>
                </a:lnTo>
                <a:lnTo>
                  <a:pt x="210" y="121"/>
                </a:lnTo>
                <a:lnTo>
                  <a:pt x="210" y="121"/>
                </a:lnTo>
                <a:lnTo>
                  <a:pt x="208" y="103"/>
                </a:lnTo>
                <a:lnTo>
                  <a:pt x="203" y="87"/>
                </a:lnTo>
                <a:lnTo>
                  <a:pt x="194" y="72"/>
                </a:lnTo>
                <a:lnTo>
                  <a:pt x="183" y="60"/>
                </a:lnTo>
                <a:lnTo>
                  <a:pt x="170" y="49"/>
                </a:lnTo>
                <a:lnTo>
                  <a:pt x="156" y="41"/>
                </a:lnTo>
                <a:lnTo>
                  <a:pt x="140" y="36"/>
                </a:lnTo>
                <a:lnTo>
                  <a:pt x="121" y="34"/>
                </a:lnTo>
                <a:lnTo>
                  <a:pt x="121" y="34"/>
                </a:lnTo>
                <a:close/>
                <a:moveTo>
                  <a:pt x="158" y="139"/>
                </a:moveTo>
                <a:lnTo>
                  <a:pt x="87" y="139"/>
                </a:lnTo>
                <a:lnTo>
                  <a:pt x="87" y="139"/>
                </a:lnTo>
                <a:lnTo>
                  <a:pt x="80" y="138"/>
                </a:lnTo>
                <a:lnTo>
                  <a:pt x="74" y="134"/>
                </a:lnTo>
                <a:lnTo>
                  <a:pt x="71" y="128"/>
                </a:lnTo>
                <a:lnTo>
                  <a:pt x="71" y="121"/>
                </a:lnTo>
                <a:lnTo>
                  <a:pt x="71" y="121"/>
                </a:lnTo>
                <a:lnTo>
                  <a:pt x="71" y="114"/>
                </a:lnTo>
                <a:lnTo>
                  <a:pt x="74" y="109"/>
                </a:lnTo>
                <a:lnTo>
                  <a:pt x="80" y="105"/>
                </a:lnTo>
                <a:lnTo>
                  <a:pt x="87" y="103"/>
                </a:lnTo>
                <a:lnTo>
                  <a:pt x="158" y="103"/>
                </a:lnTo>
                <a:lnTo>
                  <a:pt x="158" y="103"/>
                </a:lnTo>
                <a:lnTo>
                  <a:pt x="163" y="105"/>
                </a:lnTo>
                <a:lnTo>
                  <a:pt x="170" y="109"/>
                </a:lnTo>
                <a:lnTo>
                  <a:pt x="174" y="114"/>
                </a:lnTo>
                <a:lnTo>
                  <a:pt x="174" y="121"/>
                </a:lnTo>
                <a:lnTo>
                  <a:pt x="174" y="121"/>
                </a:lnTo>
                <a:lnTo>
                  <a:pt x="174" y="128"/>
                </a:lnTo>
                <a:lnTo>
                  <a:pt x="170" y="134"/>
                </a:lnTo>
                <a:lnTo>
                  <a:pt x="163" y="138"/>
                </a:lnTo>
                <a:lnTo>
                  <a:pt x="158" y="139"/>
                </a:lnTo>
                <a:lnTo>
                  <a:pt x="158" y="139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3" name="Group 83"/>
          <p:cNvGrpSpPr/>
          <p:nvPr/>
        </p:nvGrpSpPr>
        <p:grpSpPr>
          <a:xfrm>
            <a:off x="2053693" y="5508995"/>
            <a:ext cx="429624" cy="429624"/>
            <a:chOff x="1787872" y="3796481"/>
            <a:chExt cx="296916" cy="296916"/>
          </a:xfrm>
          <a:solidFill>
            <a:srgbClr val="304371"/>
          </a:solidFill>
        </p:grpSpPr>
        <p:sp>
          <p:nvSpPr>
            <p:cNvPr id="4" name="Freeform 12"/>
            <p:cNvSpPr>
              <a:spLocks noEditPoints="1"/>
            </p:cNvSpPr>
            <p:nvPr/>
          </p:nvSpPr>
          <p:spPr bwMode="auto">
            <a:xfrm>
              <a:off x="1787872" y="3796481"/>
              <a:ext cx="296916" cy="296916"/>
            </a:xfrm>
            <a:custGeom>
              <a:avLst/>
              <a:gdLst/>
              <a:ahLst/>
              <a:cxnLst>
                <a:cxn ang="0">
                  <a:pos x="221" y="189"/>
                </a:cxn>
                <a:cxn ang="0">
                  <a:pos x="241" y="140"/>
                </a:cxn>
                <a:cxn ang="0">
                  <a:pos x="243" y="109"/>
                </a:cxn>
                <a:cxn ang="0">
                  <a:pos x="234" y="73"/>
                </a:cxn>
                <a:cxn ang="0">
                  <a:pos x="221" y="53"/>
                </a:cxn>
                <a:cxn ang="0">
                  <a:pos x="207" y="35"/>
                </a:cxn>
                <a:cxn ang="0">
                  <a:pos x="179" y="15"/>
                </a:cxn>
                <a:cxn ang="0">
                  <a:pos x="158" y="6"/>
                </a:cxn>
                <a:cxn ang="0">
                  <a:pos x="121" y="0"/>
                </a:cxn>
                <a:cxn ang="0">
                  <a:pos x="98" y="2"/>
                </a:cxn>
                <a:cxn ang="0">
                  <a:pos x="74" y="9"/>
                </a:cxn>
                <a:cxn ang="0">
                  <a:pos x="44" y="27"/>
                </a:cxn>
                <a:cxn ang="0">
                  <a:pos x="27" y="44"/>
                </a:cxn>
                <a:cxn ang="0">
                  <a:pos x="9" y="73"/>
                </a:cxn>
                <a:cxn ang="0">
                  <a:pos x="2" y="96"/>
                </a:cxn>
                <a:cxn ang="0">
                  <a:pos x="0" y="120"/>
                </a:cxn>
                <a:cxn ang="0">
                  <a:pos x="5" y="156"/>
                </a:cxn>
                <a:cxn ang="0">
                  <a:pos x="15" y="178"/>
                </a:cxn>
                <a:cxn ang="0">
                  <a:pos x="36" y="207"/>
                </a:cxn>
                <a:cxn ang="0">
                  <a:pos x="53" y="221"/>
                </a:cxn>
                <a:cxn ang="0">
                  <a:pos x="74" y="232"/>
                </a:cxn>
                <a:cxn ang="0">
                  <a:pos x="109" y="241"/>
                </a:cxn>
                <a:cxn ang="0">
                  <a:pos x="140" y="241"/>
                </a:cxn>
                <a:cxn ang="0">
                  <a:pos x="190" y="220"/>
                </a:cxn>
                <a:cxn ang="0">
                  <a:pos x="256" y="285"/>
                </a:cxn>
                <a:cxn ang="0">
                  <a:pos x="274" y="285"/>
                </a:cxn>
                <a:cxn ang="0">
                  <a:pos x="285" y="272"/>
                </a:cxn>
                <a:cxn ang="0">
                  <a:pos x="285" y="256"/>
                </a:cxn>
                <a:cxn ang="0">
                  <a:pos x="176" y="174"/>
                </a:cxn>
                <a:cxn ang="0">
                  <a:pos x="150" y="192"/>
                </a:cxn>
                <a:cxn ang="0">
                  <a:pos x="121" y="198"/>
                </a:cxn>
                <a:cxn ang="0">
                  <a:pos x="80" y="185"/>
                </a:cxn>
                <a:cxn ang="0">
                  <a:pos x="56" y="163"/>
                </a:cxn>
                <a:cxn ang="0">
                  <a:pos x="44" y="120"/>
                </a:cxn>
                <a:cxn ang="0">
                  <a:pos x="51" y="91"/>
                </a:cxn>
                <a:cxn ang="0">
                  <a:pos x="67" y="65"/>
                </a:cxn>
                <a:cxn ang="0">
                  <a:pos x="107" y="45"/>
                </a:cxn>
                <a:cxn ang="0">
                  <a:pos x="136" y="45"/>
                </a:cxn>
                <a:cxn ang="0">
                  <a:pos x="176" y="65"/>
                </a:cxn>
                <a:cxn ang="0">
                  <a:pos x="192" y="91"/>
                </a:cxn>
                <a:cxn ang="0">
                  <a:pos x="199" y="120"/>
                </a:cxn>
                <a:cxn ang="0">
                  <a:pos x="187" y="163"/>
                </a:cxn>
              </a:cxnLst>
              <a:rect l="0" t="0" r="r" b="b"/>
              <a:pathLst>
                <a:path w="286" h="287">
                  <a:moveTo>
                    <a:pt x="281" y="249"/>
                  </a:moveTo>
                  <a:lnTo>
                    <a:pt x="221" y="189"/>
                  </a:lnTo>
                  <a:lnTo>
                    <a:pt x="221" y="189"/>
                  </a:lnTo>
                  <a:lnTo>
                    <a:pt x="230" y="174"/>
                  </a:lnTo>
                  <a:lnTo>
                    <a:pt x="237" y="156"/>
                  </a:lnTo>
                  <a:lnTo>
                    <a:pt x="241" y="140"/>
                  </a:lnTo>
                  <a:lnTo>
                    <a:pt x="243" y="120"/>
                  </a:lnTo>
                  <a:lnTo>
                    <a:pt x="243" y="120"/>
                  </a:lnTo>
                  <a:lnTo>
                    <a:pt x="243" y="109"/>
                  </a:lnTo>
                  <a:lnTo>
                    <a:pt x="241" y="96"/>
                  </a:lnTo>
                  <a:lnTo>
                    <a:pt x="237" y="85"/>
                  </a:lnTo>
                  <a:lnTo>
                    <a:pt x="234" y="73"/>
                  </a:lnTo>
                  <a:lnTo>
                    <a:pt x="234" y="73"/>
                  </a:lnTo>
                  <a:lnTo>
                    <a:pt x="228" y="62"/>
                  </a:lnTo>
                  <a:lnTo>
                    <a:pt x="221" y="53"/>
                  </a:lnTo>
                  <a:lnTo>
                    <a:pt x="216" y="44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199" y="27"/>
                  </a:lnTo>
                  <a:lnTo>
                    <a:pt x="190" y="20"/>
                  </a:lnTo>
                  <a:lnTo>
                    <a:pt x="179" y="15"/>
                  </a:lnTo>
                  <a:lnTo>
                    <a:pt x="169" y="9"/>
                  </a:lnTo>
                  <a:lnTo>
                    <a:pt x="169" y="9"/>
                  </a:lnTo>
                  <a:lnTo>
                    <a:pt x="158" y="6"/>
                  </a:lnTo>
                  <a:lnTo>
                    <a:pt x="145" y="2"/>
                  </a:lnTo>
                  <a:lnTo>
                    <a:pt x="134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09" y="0"/>
                  </a:lnTo>
                  <a:lnTo>
                    <a:pt x="98" y="2"/>
                  </a:lnTo>
                  <a:lnTo>
                    <a:pt x="85" y="6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63" y="15"/>
                  </a:lnTo>
                  <a:lnTo>
                    <a:pt x="53" y="20"/>
                  </a:lnTo>
                  <a:lnTo>
                    <a:pt x="44" y="27"/>
                  </a:lnTo>
                  <a:lnTo>
                    <a:pt x="36" y="35"/>
                  </a:lnTo>
                  <a:lnTo>
                    <a:pt x="36" y="35"/>
                  </a:lnTo>
                  <a:lnTo>
                    <a:pt x="27" y="44"/>
                  </a:lnTo>
                  <a:lnTo>
                    <a:pt x="22" y="53"/>
                  </a:lnTo>
                  <a:lnTo>
                    <a:pt x="15" y="62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5" y="85"/>
                  </a:lnTo>
                  <a:lnTo>
                    <a:pt x="2" y="96"/>
                  </a:lnTo>
                  <a:lnTo>
                    <a:pt x="0" y="109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2"/>
                  </a:lnTo>
                  <a:lnTo>
                    <a:pt x="2" y="145"/>
                  </a:lnTo>
                  <a:lnTo>
                    <a:pt x="5" y="156"/>
                  </a:lnTo>
                  <a:lnTo>
                    <a:pt x="9" y="167"/>
                  </a:lnTo>
                  <a:lnTo>
                    <a:pt x="9" y="167"/>
                  </a:lnTo>
                  <a:lnTo>
                    <a:pt x="15" y="178"/>
                  </a:lnTo>
                  <a:lnTo>
                    <a:pt x="22" y="189"/>
                  </a:lnTo>
                  <a:lnTo>
                    <a:pt x="27" y="198"/>
                  </a:lnTo>
                  <a:lnTo>
                    <a:pt x="36" y="207"/>
                  </a:lnTo>
                  <a:lnTo>
                    <a:pt x="36" y="207"/>
                  </a:lnTo>
                  <a:lnTo>
                    <a:pt x="44" y="214"/>
                  </a:lnTo>
                  <a:lnTo>
                    <a:pt x="53" y="221"/>
                  </a:lnTo>
                  <a:lnTo>
                    <a:pt x="63" y="227"/>
                  </a:lnTo>
                  <a:lnTo>
                    <a:pt x="74" y="232"/>
                  </a:lnTo>
                  <a:lnTo>
                    <a:pt x="74" y="232"/>
                  </a:lnTo>
                  <a:lnTo>
                    <a:pt x="85" y="236"/>
                  </a:lnTo>
                  <a:lnTo>
                    <a:pt x="98" y="239"/>
                  </a:lnTo>
                  <a:lnTo>
                    <a:pt x="109" y="241"/>
                  </a:lnTo>
                  <a:lnTo>
                    <a:pt x="121" y="241"/>
                  </a:lnTo>
                  <a:lnTo>
                    <a:pt x="121" y="241"/>
                  </a:lnTo>
                  <a:lnTo>
                    <a:pt x="140" y="241"/>
                  </a:lnTo>
                  <a:lnTo>
                    <a:pt x="158" y="236"/>
                  </a:lnTo>
                  <a:lnTo>
                    <a:pt x="174" y="230"/>
                  </a:lnTo>
                  <a:lnTo>
                    <a:pt x="190" y="220"/>
                  </a:lnTo>
                  <a:lnTo>
                    <a:pt x="248" y="279"/>
                  </a:lnTo>
                  <a:lnTo>
                    <a:pt x="248" y="279"/>
                  </a:lnTo>
                  <a:lnTo>
                    <a:pt x="256" y="285"/>
                  </a:lnTo>
                  <a:lnTo>
                    <a:pt x="265" y="287"/>
                  </a:lnTo>
                  <a:lnTo>
                    <a:pt x="265" y="287"/>
                  </a:lnTo>
                  <a:lnTo>
                    <a:pt x="274" y="285"/>
                  </a:lnTo>
                  <a:lnTo>
                    <a:pt x="281" y="279"/>
                  </a:lnTo>
                  <a:lnTo>
                    <a:pt x="281" y="279"/>
                  </a:lnTo>
                  <a:lnTo>
                    <a:pt x="285" y="272"/>
                  </a:lnTo>
                  <a:lnTo>
                    <a:pt x="286" y="263"/>
                  </a:lnTo>
                  <a:lnTo>
                    <a:pt x="286" y="263"/>
                  </a:lnTo>
                  <a:lnTo>
                    <a:pt x="285" y="256"/>
                  </a:lnTo>
                  <a:lnTo>
                    <a:pt x="281" y="249"/>
                  </a:lnTo>
                  <a:lnTo>
                    <a:pt x="281" y="249"/>
                  </a:lnTo>
                  <a:close/>
                  <a:moveTo>
                    <a:pt x="176" y="174"/>
                  </a:moveTo>
                  <a:lnTo>
                    <a:pt x="176" y="174"/>
                  </a:lnTo>
                  <a:lnTo>
                    <a:pt x="163" y="185"/>
                  </a:lnTo>
                  <a:lnTo>
                    <a:pt x="150" y="192"/>
                  </a:lnTo>
                  <a:lnTo>
                    <a:pt x="136" y="196"/>
                  </a:lnTo>
                  <a:lnTo>
                    <a:pt x="121" y="198"/>
                  </a:lnTo>
                  <a:lnTo>
                    <a:pt x="121" y="198"/>
                  </a:lnTo>
                  <a:lnTo>
                    <a:pt x="107" y="196"/>
                  </a:lnTo>
                  <a:lnTo>
                    <a:pt x="92" y="192"/>
                  </a:lnTo>
                  <a:lnTo>
                    <a:pt x="80" y="185"/>
                  </a:lnTo>
                  <a:lnTo>
                    <a:pt x="67" y="174"/>
                  </a:lnTo>
                  <a:lnTo>
                    <a:pt x="67" y="174"/>
                  </a:lnTo>
                  <a:lnTo>
                    <a:pt x="56" y="163"/>
                  </a:lnTo>
                  <a:lnTo>
                    <a:pt x="51" y="151"/>
                  </a:lnTo>
                  <a:lnTo>
                    <a:pt x="45" y="136"/>
                  </a:lnTo>
                  <a:lnTo>
                    <a:pt x="44" y="120"/>
                  </a:lnTo>
                  <a:lnTo>
                    <a:pt x="44" y="120"/>
                  </a:lnTo>
                  <a:lnTo>
                    <a:pt x="45" y="105"/>
                  </a:lnTo>
                  <a:lnTo>
                    <a:pt x="51" y="91"/>
                  </a:lnTo>
                  <a:lnTo>
                    <a:pt x="56" y="78"/>
                  </a:lnTo>
                  <a:lnTo>
                    <a:pt x="67" y="65"/>
                  </a:lnTo>
                  <a:lnTo>
                    <a:pt x="67" y="65"/>
                  </a:lnTo>
                  <a:lnTo>
                    <a:pt x="80" y="56"/>
                  </a:lnTo>
                  <a:lnTo>
                    <a:pt x="92" y="49"/>
                  </a:lnTo>
                  <a:lnTo>
                    <a:pt x="107" y="45"/>
                  </a:lnTo>
                  <a:lnTo>
                    <a:pt x="121" y="44"/>
                  </a:lnTo>
                  <a:lnTo>
                    <a:pt x="121" y="44"/>
                  </a:lnTo>
                  <a:lnTo>
                    <a:pt x="136" y="45"/>
                  </a:lnTo>
                  <a:lnTo>
                    <a:pt x="150" y="49"/>
                  </a:lnTo>
                  <a:lnTo>
                    <a:pt x="163" y="56"/>
                  </a:lnTo>
                  <a:lnTo>
                    <a:pt x="176" y="65"/>
                  </a:lnTo>
                  <a:lnTo>
                    <a:pt x="176" y="65"/>
                  </a:lnTo>
                  <a:lnTo>
                    <a:pt x="187" y="78"/>
                  </a:lnTo>
                  <a:lnTo>
                    <a:pt x="192" y="91"/>
                  </a:lnTo>
                  <a:lnTo>
                    <a:pt x="198" y="105"/>
                  </a:lnTo>
                  <a:lnTo>
                    <a:pt x="199" y="120"/>
                  </a:lnTo>
                  <a:lnTo>
                    <a:pt x="199" y="120"/>
                  </a:lnTo>
                  <a:lnTo>
                    <a:pt x="198" y="136"/>
                  </a:lnTo>
                  <a:lnTo>
                    <a:pt x="192" y="151"/>
                  </a:lnTo>
                  <a:lnTo>
                    <a:pt x="187" y="163"/>
                  </a:lnTo>
                  <a:lnTo>
                    <a:pt x="176" y="174"/>
                  </a:lnTo>
                  <a:lnTo>
                    <a:pt x="176" y="17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" name="Freeform 13"/>
            <p:cNvSpPr/>
            <p:nvPr/>
          </p:nvSpPr>
          <p:spPr bwMode="auto">
            <a:xfrm>
              <a:off x="1858467" y="3864999"/>
              <a:ext cx="112122" cy="114199"/>
            </a:xfrm>
            <a:custGeom>
              <a:avLst/>
              <a:gdLst/>
              <a:ahLst/>
              <a:cxnLst>
                <a:cxn ang="0">
                  <a:pos x="103" y="44"/>
                </a:cxn>
                <a:cxn ang="0">
                  <a:pos x="65" y="44"/>
                </a:cxn>
                <a:cxn ang="0">
                  <a:pos x="65" y="6"/>
                </a:cxn>
                <a:cxn ang="0">
                  <a:pos x="65" y="6"/>
                </a:cxn>
                <a:cxn ang="0">
                  <a:pos x="64" y="2"/>
                </a:cxn>
                <a:cxn ang="0">
                  <a:pos x="64" y="2"/>
                </a:cxn>
                <a:cxn ang="0">
                  <a:pos x="60" y="0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45" y="2"/>
                </a:cxn>
                <a:cxn ang="0">
                  <a:pos x="45" y="2"/>
                </a:cxn>
                <a:cxn ang="0">
                  <a:pos x="44" y="6"/>
                </a:cxn>
                <a:cxn ang="0">
                  <a:pos x="44" y="44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2" y="46"/>
                </a:cxn>
                <a:cxn ang="0">
                  <a:pos x="2" y="46"/>
                </a:cxn>
                <a:cxn ang="0">
                  <a:pos x="0" y="49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66"/>
                </a:cxn>
                <a:cxn ang="0">
                  <a:pos x="2" y="66"/>
                </a:cxn>
                <a:cxn ang="0">
                  <a:pos x="6" y="66"/>
                </a:cxn>
                <a:cxn ang="0">
                  <a:pos x="44" y="66"/>
                </a:cxn>
                <a:cxn ang="0">
                  <a:pos x="44" y="106"/>
                </a:cxn>
                <a:cxn ang="0">
                  <a:pos x="44" y="106"/>
                </a:cxn>
                <a:cxn ang="0">
                  <a:pos x="45" y="109"/>
                </a:cxn>
                <a:cxn ang="0">
                  <a:pos x="45" y="109"/>
                </a:cxn>
                <a:cxn ang="0">
                  <a:pos x="49" y="111"/>
                </a:cxn>
                <a:cxn ang="0">
                  <a:pos x="60" y="111"/>
                </a:cxn>
                <a:cxn ang="0">
                  <a:pos x="60" y="111"/>
                </a:cxn>
                <a:cxn ang="0">
                  <a:pos x="64" y="109"/>
                </a:cxn>
                <a:cxn ang="0">
                  <a:pos x="64" y="109"/>
                </a:cxn>
                <a:cxn ang="0">
                  <a:pos x="65" y="106"/>
                </a:cxn>
                <a:cxn ang="0">
                  <a:pos x="65" y="66"/>
                </a:cxn>
                <a:cxn ang="0">
                  <a:pos x="103" y="66"/>
                </a:cxn>
                <a:cxn ang="0">
                  <a:pos x="103" y="66"/>
                </a:cxn>
                <a:cxn ang="0">
                  <a:pos x="107" y="66"/>
                </a:cxn>
                <a:cxn ang="0">
                  <a:pos x="107" y="66"/>
                </a:cxn>
                <a:cxn ang="0">
                  <a:pos x="109" y="60"/>
                </a:cxn>
                <a:cxn ang="0">
                  <a:pos x="109" y="49"/>
                </a:cxn>
                <a:cxn ang="0">
                  <a:pos x="109" y="49"/>
                </a:cxn>
                <a:cxn ang="0">
                  <a:pos x="107" y="46"/>
                </a:cxn>
                <a:cxn ang="0">
                  <a:pos x="107" y="46"/>
                </a:cxn>
                <a:cxn ang="0">
                  <a:pos x="103" y="44"/>
                </a:cxn>
                <a:cxn ang="0">
                  <a:pos x="103" y="44"/>
                </a:cxn>
              </a:cxnLst>
              <a:rect l="0" t="0" r="r" b="b"/>
              <a:pathLst>
                <a:path w="109" h="111">
                  <a:moveTo>
                    <a:pt x="103" y="44"/>
                  </a:moveTo>
                  <a:lnTo>
                    <a:pt x="65" y="44"/>
                  </a:lnTo>
                  <a:lnTo>
                    <a:pt x="65" y="6"/>
                  </a:lnTo>
                  <a:lnTo>
                    <a:pt x="65" y="6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5" y="2"/>
                  </a:lnTo>
                  <a:lnTo>
                    <a:pt x="45" y="2"/>
                  </a:lnTo>
                  <a:lnTo>
                    <a:pt x="44" y="6"/>
                  </a:lnTo>
                  <a:lnTo>
                    <a:pt x="44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9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6" y="66"/>
                  </a:lnTo>
                  <a:lnTo>
                    <a:pt x="44" y="66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45" y="109"/>
                  </a:lnTo>
                  <a:lnTo>
                    <a:pt x="45" y="109"/>
                  </a:lnTo>
                  <a:lnTo>
                    <a:pt x="49" y="111"/>
                  </a:lnTo>
                  <a:lnTo>
                    <a:pt x="60" y="111"/>
                  </a:lnTo>
                  <a:lnTo>
                    <a:pt x="60" y="111"/>
                  </a:lnTo>
                  <a:lnTo>
                    <a:pt x="64" y="109"/>
                  </a:lnTo>
                  <a:lnTo>
                    <a:pt x="64" y="109"/>
                  </a:lnTo>
                  <a:lnTo>
                    <a:pt x="65" y="106"/>
                  </a:lnTo>
                  <a:lnTo>
                    <a:pt x="65" y="66"/>
                  </a:lnTo>
                  <a:lnTo>
                    <a:pt x="103" y="66"/>
                  </a:lnTo>
                  <a:lnTo>
                    <a:pt x="103" y="66"/>
                  </a:lnTo>
                  <a:lnTo>
                    <a:pt x="107" y="66"/>
                  </a:lnTo>
                  <a:lnTo>
                    <a:pt x="107" y="66"/>
                  </a:lnTo>
                  <a:lnTo>
                    <a:pt x="109" y="60"/>
                  </a:lnTo>
                  <a:lnTo>
                    <a:pt x="109" y="49"/>
                  </a:lnTo>
                  <a:lnTo>
                    <a:pt x="109" y="49"/>
                  </a:lnTo>
                  <a:lnTo>
                    <a:pt x="107" y="46"/>
                  </a:lnTo>
                  <a:lnTo>
                    <a:pt x="107" y="46"/>
                  </a:lnTo>
                  <a:lnTo>
                    <a:pt x="103" y="44"/>
                  </a:lnTo>
                  <a:lnTo>
                    <a:pt x="103" y="4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6" name="Group 84"/>
          <p:cNvGrpSpPr/>
          <p:nvPr/>
        </p:nvGrpSpPr>
        <p:grpSpPr>
          <a:xfrm>
            <a:off x="3291951" y="5521013"/>
            <a:ext cx="429624" cy="405589"/>
            <a:chOff x="2578955" y="3804786"/>
            <a:chExt cx="296915" cy="280306"/>
          </a:xfrm>
          <a:solidFill>
            <a:srgbClr val="304371"/>
          </a:solidFill>
        </p:grpSpPr>
        <p:sp>
          <p:nvSpPr>
            <p:cNvPr id="7" name="Freeform 14"/>
            <p:cNvSpPr>
              <a:spLocks noEditPoints="1"/>
            </p:cNvSpPr>
            <p:nvPr/>
          </p:nvSpPr>
          <p:spPr bwMode="auto">
            <a:xfrm>
              <a:off x="2578955" y="3914831"/>
              <a:ext cx="85130" cy="170259"/>
            </a:xfrm>
            <a:custGeom>
              <a:avLst/>
              <a:gdLst/>
              <a:ahLst/>
              <a:cxnLst>
                <a:cxn ang="0">
                  <a:pos x="64" y="20"/>
                </a:cxn>
                <a:cxn ang="0">
                  <a:pos x="64" y="71"/>
                </a:cxn>
                <a:cxn ang="0">
                  <a:pos x="20" y="71"/>
                </a:cxn>
                <a:cxn ang="0">
                  <a:pos x="20" y="20"/>
                </a:cxn>
                <a:cxn ang="0">
                  <a:pos x="64" y="20"/>
                </a:cxn>
                <a:cxn ang="0">
                  <a:pos x="7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158"/>
                </a:cxn>
                <a:cxn ang="0">
                  <a:pos x="0" y="158"/>
                </a:cxn>
                <a:cxn ang="0">
                  <a:pos x="2" y="162"/>
                </a:cxn>
                <a:cxn ang="0">
                  <a:pos x="8" y="164"/>
                </a:cxn>
                <a:cxn ang="0">
                  <a:pos x="76" y="164"/>
                </a:cxn>
                <a:cxn ang="0">
                  <a:pos x="76" y="164"/>
                </a:cxn>
                <a:cxn ang="0">
                  <a:pos x="82" y="162"/>
                </a:cxn>
                <a:cxn ang="0">
                  <a:pos x="84" y="158"/>
                </a:cxn>
                <a:cxn ang="0">
                  <a:pos x="84" y="8"/>
                </a:cxn>
                <a:cxn ang="0">
                  <a:pos x="84" y="8"/>
                </a:cxn>
                <a:cxn ang="0">
                  <a:pos x="82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164">
                  <a:moveTo>
                    <a:pt x="64" y="20"/>
                  </a:moveTo>
                  <a:lnTo>
                    <a:pt x="64" y="71"/>
                  </a:lnTo>
                  <a:lnTo>
                    <a:pt x="20" y="71"/>
                  </a:lnTo>
                  <a:lnTo>
                    <a:pt x="20" y="20"/>
                  </a:lnTo>
                  <a:lnTo>
                    <a:pt x="64" y="20"/>
                  </a:lnTo>
                  <a:close/>
                  <a:moveTo>
                    <a:pt x="7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62"/>
                  </a:lnTo>
                  <a:lnTo>
                    <a:pt x="8" y="164"/>
                  </a:lnTo>
                  <a:lnTo>
                    <a:pt x="76" y="164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4" y="158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2599718" y="3935595"/>
              <a:ext cx="43604" cy="5398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" name="Freeform 16"/>
            <p:cNvSpPr/>
            <p:nvPr/>
          </p:nvSpPr>
          <p:spPr bwMode="auto">
            <a:xfrm>
              <a:off x="2578955" y="3914831"/>
              <a:ext cx="85130" cy="170259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158"/>
                </a:cxn>
                <a:cxn ang="0">
                  <a:pos x="0" y="158"/>
                </a:cxn>
                <a:cxn ang="0">
                  <a:pos x="2" y="162"/>
                </a:cxn>
                <a:cxn ang="0">
                  <a:pos x="8" y="164"/>
                </a:cxn>
                <a:cxn ang="0">
                  <a:pos x="76" y="164"/>
                </a:cxn>
                <a:cxn ang="0">
                  <a:pos x="76" y="164"/>
                </a:cxn>
                <a:cxn ang="0">
                  <a:pos x="82" y="162"/>
                </a:cxn>
                <a:cxn ang="0">
                  <a:pos x="84" y="158"/>
                </a:cxn>
                <a:cxn ang="0">
                  <a:pos x="84" y="8"/>
                </a:cxn>
                <a:cxn ang="0">
                  <a:pos x="84" y="8"/>
                </a:cxn>
                <a:cxn ang="0">
                  <a:pos x="82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164">
                  <a:moveTo>
                    <a:pt x="7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62"/>
                  </a:lnTo>
                  <a:lnTo>
                    <a:pt x="8" y="164"/>
                  </a:lnTo>
                  <a:lnTo>
                    <a:pt x="76" y="164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4" y="158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" name="Freeform 17"/>
            <p:cNvSpPr>
              <a:spLocks noEditPoints="1"/>
            </p:cNvSpPr>
            <p:nvPr/>
          </p:nvSpPr>
          <p:spPr bwMode="auto">
            <a:xfrm>
              <a:off x="2682771" y="3875382"/>
              <a:ext cx="87206" cy="209710"/>
            </a:xfrm>
            <a:custGeom>
              <a:avLst/>
              <a:gdLst/>
              <a:ahLst/>
              <a:cxnLst>
                <a:cxn ang="0">
                  <a:pos x="63" y="18"/>
                </a:cxn>
                <a:cxn ang="0">
                  <a:pos x="63" y="120"/>
                </a:cxn>
                <a:cxn ang="0">
                  <a:pos x="20" y="120"/>
                </a:cxn>
                <a:cxn ang="0">
                  <a:pos x="20" y="18"/>
                </a:cxn>
                <a:cxn ang="0">
                  <a:pos x="63" y="18"/>
                </a:cxn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96"/>
                </a:cxn>
                <a:cxn ang="0">
                  <a:pos x="0" y="196"/>
                </a:cxn>
                <a:cxn ang="0">
                  <a:pos x="2" y="200"/>
                </a:cxn>
                <a:cxn ang="0">
                  <a:pos x="7" y="202"/>
                </a:cxn>
                <a:cxn ang="0">
                  <a:pos x="76" y="202"/>
                </a:cxn>
                <a:cxn ang="0">
                  <a:pos x="76" y="202"/>
                </a:cxn>
                <a:cxn ang="0">
                  <a:pos x="81" y="200"/>
                </a:cxn>
                <a:cxn ang="0">
                  <a:pos x="83" y="196"/>
                </a:cxn>
                <a:cxn ang="0">
                  <a:pos x="83" y="6"/>
                </a:cxn>
                <a:cxn ang="0">
                  <a:pos x="83" y="6"/>
                </a:cxn>
                <a:cxn ang="0">
                  <a:pos x="81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3" h="202">
                  <a:moveTo>
                    <a:pt x="63" y="18"/>
                  </a:moveTo>
                  <a:lnTo>
                    <a:pt x="63" y="120"/>
                  </a:lnTo>
                  <a:lnTo>
                    <a:pt x="20" y="120"/>
                  </a:lnTo>
                  <a:lnTo>
                    <a:pt x="20" y="18"/>
                  </a:lnTo>
                  <a:lnTo>
                    <a:pt x="63" y="18"/>
                  </a:lnTo>
                  <a:close/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7" y="202"/>
                  </a:lnTo>
                  <a:lnTo>
                    <a:pt x="76" y="202"/>
                  </a:lnTo>
                  <a:lnTo>
                    <a:pt x="76" y="202"/>
                  </a:lnTo>
                  <a:lnTo>
                    <a:pt x="81" y="200"/>
                  </a:lnTo>
                  <a:lnTo>
                    <a:pt x="83" y="196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2703534" y="3894068"/>
              <a:ext cx="45679" cy="10589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2" name="Freeform 19"/>
            <p:cNvSpPr/>
            <p:nvPr/>
          </p:nvSpPr>
          <p:spPr bwMode="auto">
            <a:xfrm>
              <a:off x="2682771" y="3875382"/>
              <a:ext cx="87206" cy="20971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96"/>
                </a:cxn>
                <a:cxn ang="0">
                  <a:pos x="0" y="196"/>
                </a:cxn>
                <a:cxn ang="0">
                  <a:pos x="2" y="200"/>
                </a:cxn>
                <a:cxn ang="0">
                  <a:pos x="7" y="202"/>
                </a:cxn>
                <a:cxn ang="0">
                  <a:pos x="76" y="202"/>
                </a:cxn>
                <a:cxn ang="0">
                  <a:pos x="76" y="202"/>
                </a:cxn>
                <a:cxn ang="0">
                  <a:pos x="81" y="200"/>
                </a:cxn>
                <a:cxn ang="0">
                  <a:pos x="83" y="196"/>
                </a:cxn>
                <a:cxn ang="0">
                  <a:pos x="83" y="6"/>
                </a:cxn>
                <a:cxn ang="0">
                  <a:pos x="83" y="6"/>
                </a:cxn>
                <a:cxn ang="0">
                  <a:pos x="81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3" h="202"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7" y="202"/>
                  </a:lnTo>
                  <a:lnTo>
                    <a:pt x="76" y="202"/>
                  </a:lnTo>
                  <a:lnTo>
                    <a:pt x="76" y="202"/>
                  </a:lnTo>
                  <a:lnTo>
                    <a:pt x="81" y="200"/>
                  </a:lnTo>
                  <a:lnTo>
                    <a:pt x="83" y="196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2790740" y="3804786"/>
              <a:ext cx="85130" cy="280305"/>
            </a:xfrm>
            <a:custGeom>
              <a:avLst/>
              <a:gdLst/>
              <a:ahLst/>
              <a:cxnLst>
                <a:cxn ang="0">
                  <a:pos x="64" y="20"/>
                </a:cxn>
                <a:cxn ang="0">
                  <a:pos x="64" y="145"/>
                </a:cxn>
                <a:cxn ang="0">
                  <a:pos x="20" y="145"/>
                </a:cxn>
                <a:cxn ang="0">
                  <a:pos x="20" y="20"/>
                </a:cxn>
                <a:cxn ang="0">
                  <a:pos x="64" y="20"/>
                </a:cxn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265"/>
                </a:cxn>
                <a:cxn ang="0">
                  <a:pos x="0" y="265"/>
                </a:cxn>
                <a:cxn ang="0">
                  <a:pos x="2" y="269"/>
                </a:cxn>
                <a:cxn ang="0">
                  <a:pos x="7" y="271"/>
                </a:cxn>
                <a:cxn ang="0">
                  <a:pos x="76" y="271"/>
                </a:cxn>
                <a:cxn ang="0">
                  <a:pos x="76" y="271"/>
                </a:cxn>
                <a:cxn ang="0">
                  <a:pos x="80" y="269"/>
                </a:cxn>
                <a:cxn ang="0">
                  <a:pos x="82" y="265"/>
                </a:cxn>
                <a:cxn ang="0">
                  <a:pos x="82" y="6"/>
                </a:cxn>
                <a:cxn ang="0">
                  <a:pos x="82" y="6"/>
                </a:cxn>
                <a:cxn ang="0">
                  <a:pos x="80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2" h="271">
                  <a:moveTo>
                    <a:pt x="64" y="20"/>
                  </a:moveTo>
                  <a:lnTo>
                    <a:pt x="64" y="145"/>
                  </a:lnTo>
                  <a:lnTo>
                    <a:pt x="20" y="145"/>
                  </a:lnTo>
                  <a:lnTo>
                    <a:pt x="20" y="20"/>
                  </a:lnTo>
                  <a:lnTo>
                    <a:pt x="64" y="20"/>
                  </a:lnTo>
                  <a:close/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7" y="271"/>
                  </a:lnTo>
                  <a:lnTo>
                    <a:pt x="76" y="271"/>
                  </a:lnTo>
                  <a:lnTo>
                    <a:pt x="76" y="271"/>
                  </a:lnTo>
                  <a:lnTo>
                    <a:pt x="80" y="269"/>
                  </a:lnTo>
                  <a:lnTo>
                    <a:pt x="82" y="265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2811504" y="3825550"/>
              <a:ext cx="45679" cy="12873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5" name="Freeform 22"/>
            <p:cNvSpPr/>
            <p:nvPr/>
          </p:nvSpPr>
          <p:spPr bwMode="auto">
            <a:xfrm>
              <a:off x="2790740" y="3804786"/>
              <a:ext cx="85130" cy="28030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265"/>
                </a:cxn>
                <a:cxn ang="0">
                  <a:pos x="0" y="265"/>
                </a:cxn>
                <a:cxn ang="0">
                  <a:pos x="2" y="269"/>
                </a:cxn>
                <a:cxn ang="0">
                  <a:pos x="7" y="271"/>
                </a:cxn>
                <a:cxn ang="0">
                  <a:pos x="76" y="271"/>
                </a:cxn>
                <a:cxn ang="0">
                  <a:pos x="76" y="271"/>
                </a:cxn>
                <a:cxn ang="0">
                  <a:pos x="80" y="269"/>
                </a:cxn>
                <a:cxn ang="0">
                  <a:pos x="82" y="265"/>
                </a:cxn>
                <a:cxn ang="0">
                  <a:pos x="82" y="6"/>
                </a:cxn>
                <a:cxn ang="0">
                  <a:pos x="82" y="6"/>
                </a:cxn>
                <a:cxn ang="0">
                  <a:pos x="80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2" h="271"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7" y="271"/>
                  </a:lnTo>
                  <a:lnTo>
                    <a:pt x="76" y="271"/>
                  </a:lnTo>
                  <a:lnTo>
                    <a:pt x="76" y="271"/>
                  </a:lnTo>
                  <a:lnTo>
                    <a:pt x="80" y="269"/>
                  </a:lnTo>
                  <a:lnTo>
                    <a:pt x="82" y="265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16" name="Freeform 23"/>
          <p:cNvSpPr>
            <a:spLocks noEditPoints="1"/>
          </p:cNvSpPr>
          <p:nvPr/>
        </p:nvSpPr>
        <p:spPr bwMode="auto">
          <a:xfrm>
            <a:off x="4447540" y="5496878"/>
            <a:ext cx="546100" cy="454025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7" name="Freeform 24"/>
          <p:cNvSpPr>
            <a:spLocks noEditPoints="1"/>
          </p:cNvSpPr>
          <p:nvPr/>
        </p:nvSpPr>
        <p:spPr bwMode="auto">
          <a:xfrm>
            <a:off x="5768340" y="5571490"/>
            <a:ext cx="430213" cy="369888"/>
          </a:xfrm>
          <a:custGeom>
            <a:avLst/>
            <a:gdLst/>
            <a:ahLst/>
            <a:cxnLst>
              <a:cxn ang="0">
                <a:pos x="13" y="1"/>
              </a:cxn>
              <a:cxn ang="0">
                <a:pos x="0" y="3"/>
              </a:cxn>
              <a:cxn ang="0">
                <a:pos x="0" y="54"/>
              </a:cxn>
              <a:cxn ang="0">
                <a:pos x="8" y="63"/>
              </a:cxn>
              <a:cxn ang="0">
                <a:pos x="48" y="40"/>
              </a:cxn>
              <a:cxn ang="0">
                <a:pos x="51" y="29"/>
              </a:cxn>
              <a:cxn ang="0">
                <a:pos x="272" y="9"/>
              </a:cxn>
              <a:cxn ang="0">
                <a:pos x="86" y="11"/>
              </a:cxn>
              <a:cxn ang="0">
                <a:pos x="75" y="25"/>
              </a:cxn>
              <a:cxn ang="0">
                <a:pos x="77" y="45"/>
              </a:cxn>
              <a:cxn ang="0">
                <a:pos x="91" y="54"/>
              </a:cxn>
              <a:cxn ang="0">
                <a:pos x="278" y="54"/>
              </a:cxn>
              <a:cxn ang="0">
                <a:pos x="287" y="40"/>
              </a:cxn>
              <a:cxn ang="0">
                <a:pos x="287" y="18"/>
              </a:cxn>
              <a:cxn ang="0">
                <a:pos x="272" y="9"/>
              </a:cxn>
              <a:cxn ang="0">
                <a:pos x="48" y="130"/>
              </a:cxn>
              <a:cxn ang="0">
                <a:pos x="53" y="123"/>
              </a:cxn>
              <a:cxn ang="0">
                <a:pos x="13" y="99"/>
              </a:cxn>
              <a:cxn ang="0">
                <a:pos x="4" y="99"/>
              </a:cxn>
              <a:cxn ang="0">
                <a:pos x="0" y="147"/>
              </a:cxn>
              <a:cxn ang="0">
                <a:pos x="4" y="154"/>
              </a:cxn>
              <a:cxn ang="0">
                <a:pos x="13" y="154"/>
              </a:cxn>
              <a:cxn ang="0">
                <a:pos x="91" y="99"/>
              </a:cxn>
              <a:cxn ang="0">
                <a:pos x="77" y="110"/>
              </a:cxn>
              <a:cxn ang="0">
                <a:pos x="75" y="130"/>
              </a:cxn>
              <a:cxn ang="0">
                <a:pos x="86" y="145"/>
              </a:cxn>
              <a:cxn ang="0">
                <a:pos x="272" y="147"/>
              </a:cxn>
              <a:cxn ang="0">
                <a:pos x="287" y="136"/>
              </a:cxn>
              <a:cxn ang="0">
                <a:pos x="287" y="116"/>
              </a:cxn>
              <a:cxn ang="0">
                <a:pos x="278" y="101"/>
              </a:cxn>
              <a:cxn ang="0">
                <a:pos x="48" y="206"/>
              </a:cxn>
              <a:cxn ang="0">
                <a:pos x="8" y="183"/>
              </a:cxn>
              <a:cxn ang="0">
                <a:pos x="0" y="192"/>
              </a:cxn>
              <a:cxn ang="0">
                <a:pos x="0" y="243"/>
              </a:cxn>
              <a:cxn ang="0">
                <a:pos x="13" y="244"/>
              </a:cxn>
              <a:cxn ang="0">
                <a:pos x="51" y="219"/>
              </a:cxn>
              <a:cxn ang="0">
                <a:pos x="48" y="206"/>
              </a:cxn>
              <a:cxn ang="0">
                <a:pos x="91" y="192"/>
              </a:cxn>
              <a:cxn ang="0">
                <a:pos x="80" y="195"/>
              </a:cxn>
              <a:cxn ang="0">
                <a:pos x="75" y="221"/>
              </a:cxn>
              <a:cxn ang="0">
                <a:pos x="80" y="232"/>
              </a:cxn>
              <a:cxn ang="0">
                <a:pos x="272" y="237"/>
              </a:cxn>
              <a:cxn ang="0">
                <a:pos x="283" y="232"/>
              </a:cxn>
              <a:cxn ang="0">
                <a:pos x="287" y="206"/>
              </a:cxn>
              <a:cxn ang="0">
                <a:pos x="283" y="195"/>
              </a:cxn>
              <a:cxn ang="0">
                <a:pos x="272" y="192"/>
              </a:cxn>
            </a:cxnLst>
            <a:rect l="0" t="0" r="r" b="b"/>
            <a:pathLst>
              <a:path w="287" h="246">
                <a:moveTo>
                  <a:pt x="48" y="23"/>
                </a:moveTo>
                <a:lnTo>
                  <a:pt x="13" y="1"/>
                </a:lnTo>
                <a:lnTo>
                  <a:pt x="13" y="1"/>
                </a:lnTo>
                <a:lnTo>
                  <a:pt x="8" y="0"/>
                </a:lnTo>
                <a:lnTo>
                  <a:pt x="4" y="1"/>
                </a:lnTo>
                <a:lnTo>
                  <a:pt x="0" y="3"/>
                </a:lnTo>
                <a:lnTo>
                  <a:pt x="0" y="9"/>
                </a:lnTo>
                <a:lnTo>
                  <a:pt x="0" y="54"/>
                </a:lnTo>
                <a:lnTo>
                  <a:pt x="0" y="54"/>
                </a:lnTo>
                <a:lnTo>
                  <a:pt x="0" y="59"/>
                </a:lnTo>
                <a:lnTo>
                  <a:pt x="4" y="63"/>
                </a:lnTo>
                <a:lnTo>
                  <a:pt x="8" y="63"/>
                </a:lnTo>
                <a:lnTo>
                  <a:pt x="13" y="61"/>
                </a:lnTo>
                <a:lnTo>
                  <a:pt x="48" y="40"/>
                </a:lnTo>
                <a:lnTo>
                  <a:pt x="48" y="40"/>
                </a:lnTo>
                <a:lnTo>
                  <a:pt x="51" y="36"/>
                </a:lnTo>
                <a:lnTo>
                  <a:pt x="53" y="32"/>
                </a:lnTo>
                <a:lnTo>
                  <a:pt x="51" y="29"/>
                </a:lnTo>
                <a:lnTo>
                  <a:pt x="48" y="23"/>
                </a:lnTo>
                <a:lnTo>
                  <a:pt x="48" y="23"/>
                </a:lnTo>
                <a:close/>
                <a:moveTo>
                  <a:pt x="272" y="9"/>
                </a:moveTo>
                <a:lnTo>
                  <a:pt x="91" y="9"/>
                </a:lnTo>
                <a:lnTo>
                  <a:pt x="91" y="9"/>
                </a:lnTo>
                <a:lnTo>
                  <a:pt x="86" y="11"/>
                </a:lnTo>
                <a:lnTo>
                  <a:pt x="80" y="14"/>
                </a:lnTo>
                <a:lnTo>
                  <a:pt x="77" y="18"/>
                </a:lnTo>
                <a:lnTo>
                  <a:pt x="75" y="25"/>
                </a:lnTo>
                <a:lnTo>
                  <a:pt x="75" y="40"/>
                </a:lnTo>
                <a:lnTo>
                  <a:pt x="75" y="40"/>
                </a:lnTo>
                <a:lnTo>
                  <a:pt x="77" y="45"/>
                </a:lnTo>
                <a:lnTo>
                  <a:pt x="80" y="50"/>
                </a:lnTo>
                <a:lnTo>
                  <a:pt x="86" y="54"/>
                </a:lnTo>
                <a:lnTo>
                  <a:pt x="91" y="54"/>
                </a:lnTo>
                <a:lnTo>
                  <a:pt x="272" y="54"/>
                </a:lnTo>
                <a:lnTo>
                  <a:pt x="272" y="54"/>
                </a:lnTo>
                <a:lnTo>
                  <a:pt x="278" y="54"/>
                </a:lnTo>
                <a:lnTo>
                  <a:pt x="283" y="50"/>
                </a:lnTo>
                <a:lnTo>
                  <a:pt x="287" y="45"/>
                </a:lnTo>
                <a:lnTo>
                  <a:pt x="287" y="40"/>
                </a:lnTo>
                <a:lnTo>
                  <a:pt x="287" y="25"/>
                </a:lnTo>
                <a:lnTo>
                  <a:pt x="287" y="25"/>
                </a:lnTo>
                <a:lnTo>
                  <a:pt x="287" y="18"/>
                </a:lnTo>
                <a:lnTo>
                  <a:pt x="283" y="14"/>
                </a:lnTo>
                <a:lnTo>
                  <a:pt x="278" y="11"/>
                </a:lnTo>
                <a:lnTo>
                  <a:pt x="272" y="9"/>
                </a:lnTo>
                <a:lnTo>
                  <a:pt x="272" y="9"/>
                </a:lnTo>
                <a:close/>
                <a:moveTo>
                  <a:pt x="13" y="154"/>
                </a:moveTo>
                <a:lnTo>
                  <a:pt x="48" y="130"/>
                </a:lnTo>
                <a:lnTo>
                  <a:pt x="48" y="130"/>
                </a:lnTo>
                <a:lnTo>
                  <a:pt x="51" y="127"/>
                </a:lnTo>
                <a:lnTo>
                  <a:pt x="53" y="123"/>
                </a:lnTo>
                <a:lnTo>
                  <a:pt x="51" y="119"/>
                </a:lnTo>
                <a:lnTo>
                  <a:pt x="48" y="116"/>
                </a:lnTo>
                <a:lnTo>
                  <a:pt x="13" y="99"/>
                </a:lnTo>
                <a:lnTo>
                  <a:pt x="13" y="99"/>
                </a:lnTo>
                <a:lnTo>
                  <a:pt x="8" y="98"/>
                </a:lnTo>
                <a:lnTo>
                  <a:pt x="4" y="99"/>
                </a:lnTo>
                <a:lnTo>
                  <a:pt x="0" y="103"/>
                </a:lnTo>
                <a:lnTo>
                  <a:pt x="0" y="108"/>
                </a:lnTo>
                <a:lnTo>
                  <a:pt x="0" y="147"/>
                </a:lnTo>
                <a:lnTo>
                  <a:pt x="0" y="147"/>
                </a:lnTo>
                <a:lnTo>
                  <a:pt x="0" y="150"/>
                </a:lnTo>
                <a:lnTo>
                  <a:pt x="4" y="154"/>
                </a:lnTo>
                <a:lnTo>
                  <a:pt x="8" y="156"/>
                </a:lnTo>
                <a:lnTo>
                  <a:pt x="13" y="154"/>
                </a:lnTo>
                <a:lnTo>
                  <a:pt x="13" y="154"/>
                </a:lnTo>
                <a:close/>
                <a:moveTo>
                  <a:pt x="272" y="99"/>
                </a:moveTo>
                <a:lnTo>
                  <a:pt x="91" y="99"/>
                </a:lnTo>
                <a:lnTo>
                  <a:pt x="91" y="99"/>
                </a:lnTo>
                <a:lnTo>
                  <a:pt x="86" y="101"/>
                </a:lnTo>
                <a:lnTo>
                  <a:pt x="80" y="105"/>
                </a:lnTo>
                <a:lnTo>
                  <a:pt x="77" y="110"/>
                </a:lnTo>
                <a:lnTo>
                  <a:pt x="75" y="116"/>
                </a:lnTo>
                <a:lnTo>
                  <a:pt x="75" y="130"/>
                </a:lnTo>
                <a:lnTo>
                  <a:pt x="75" y="130"/>
                </a:lnTo>
                <a:lnTo>
                  <a:pt x="77" y="136"/>
                </a:lnTo>
                <a:lnTo>
                  <a:pt x="80" y="141"/>
                </a:lnTo>
                <a:lnTo>
                  <a:pt x="86" y="145"/>
                </a:lnTo>
                <a:lnTo>
                  <a:pt x="91" y="147"/>
                </a:lnTo>
                <a:lnTo>
                  <a:pt x="272" y="147"/>
                </a:lnTo>
                <a:lnTo>
                  <a:pt x="272" y="147"/>
                </a:lnTo>
                <a:lnTo>
                  <a:pt x="278" y="145"/>
                </a:lnTo>
                <a:lnTo>
                  <a:pt x="283" y="141"/>
                </a:lnTo>
                <a:lnTo>
                  <a:pt x="287" y="136"/>
                </a:lnTo>
                <a:lnTo>
                  <a:pt x="287" y="130"/>
                </a:lnTo>
                <a:lnTo>
                  <a:pt x="287" y="116"/>
                </a:lnTo>
                <a:lnTo>
                  <a:pt x="287" y="116"/>
                </a:lnTo>
                <a:lnTo>
                  <a:pt x="287" y="110"/>
                </a:lnTo>
                <a:lnTo>
                  <a:pt x="283" y="105"/>
                </a:lnTo>
                <a:lnTo>
                  <a:pt x="278" y="101"/>
                </a:lnTo>
                <a:lnTo>
                  <a:pt x="272" y="99"/>
                </a:lnTo>
                <a:lnTo>
                  <a:pt x="272" y="99"/>
                </a:lnTo>
                <a:close/>
                <a:moveTo>
                  <a:pt x="48" y="206"/>
                </a:moveTo>
                <a:lnTo>
                  <a:pt x="13" y="185"/>
                </a:lnTo>
                <a:lnTo>
                  <a:pt x="13" y="185"/>
                </a:lnTo>
                <a:lnTo>
                  <a:pt x="8" y="183"/>
                </a:lnTo>
                <a:lnTo>
                  <a:pt x="4" y="183"/>
                </a:lnTo>
                <a:lnTo>
                  <a:pt x="0" y="186"/>
                </a:lnTo>
                <a:lnTo>
                  <a:pt x="0" y="192"/>
                </a:lnTo>
                <a:lnTo>
                  <a:pt x="0" y="237"/>
                </a:lnTo>
                <a:lnTo>
                  <a:pt x="0" y="237"/>
                </a:lnTo>
                <a:lnTo>
                  <a:pt x="0" y="243"/>
                </a:lnTo>
                <a:lnTo>
                  <a:pt x="4" y="244"/>
                </a:lnTo>
                <a:lnTo>
                  <a:pt x="8" y="246"/>
                </a:lnTo>
                <a:lnTo>
                  <a:pt x="13" y="244"/>
                </a:lnTo>
                <a:lnTo>
                  <a:pt x="48" y="223"/>
                </a:lnTo>
                <a:lnTo>
                  <a:pt x="48" y="223"/>
                </a:lnTo>
                <a:lnTo>
                  <a:pt x="51" y="219"/>
                </a:lnTo>
                <a:lnTo>
                  <a:pt x="53" y="214"/>
                </a:lnTo>
                <a:lnTo>
                  <a:pt x="51" y="210"/>
                </a:lnTo>
                <a:lnTo>
                  <a:pt x="48" y="206"/>
                </a:lnTo>
                <a:lnTo>
                  <a:pt x="48" y="206"/>
                </a:lnTo>
                <a:close/>
                <a:moveTo>
                  <a:pt x="272" y="192"/>
                </a:moveTo>
                <a:lnTo>
                  <a:pt x="91" y="192"/>
                </a:lnTo>
                <a:lnTo>
                  <a:pt x="91" y="192"/>
                </a:lnTo>
                <a:lnTo>
                  <a:pt x="86" y="192"/>
                </a:lnTo>
                <a:lnTo>
                  <a:pt x="80" y="195"/>
                </a:lnTo>
                <a:lnTo>
                  <a:pt x="77" y="201"/>
                </a:lnTo>
                <a:lnTo>
                  <a:pt x="75" y="206"/>
                </a:lnTo>
                <a:lnTo>
                  <a:pt x="75" y="221"/>
                </a:lnTo>
                <a:lnTo>
                  <a:pt x="75" y="221"/>
                </a:lnTo>
                <a:lnTo>
                  <a:pt x="77" y="228"/>
                </a:lnTo>
                <a:lnTo>
                  <a:pt x="80" y="232"/>
                </a:lnTo>
                <a:lnTo>
                  <a:pt x="86" y="235"/>
                </a:lnTo>
                <a:lnTo>
                  <a:pt x="91" y="237"/>
                </a:lnTo>
                <a:lnTo>
                  <a:pt x="272" y="237"/>
                </a:lnTo>
                <a:lnTo>
                  <a:pt x="272" y="237"/>
                </a:lnTo>
                <a:lnTo>
                  <a:pt x="278" y="235"/>
                </a:lnTo>
                <a:lnTo>
                  <a:pt x="283" y="232"/>
                </a:lnTo>
                <a:lnTo>
                  <a:pt x="287" y="228"/>
                </a:lnTo>
                <a:lnTo>
                  <a:pt x="287" y="221"/>
                </a:lnTo>
                <a:lnTo>
                  <a:pt x="287" y="206"/>
                </a:lnTo>
                <a:lnTo>
                  <a:pt x="287" y="206"/>
                </a:lnTo>
                <a:lnTo>
                  <a:pt x="287" y="201"/>
                </a:lnTo>
                <a:lnTo>
                  <a:pt x="283" y="195"/>
                </a:lnTo>
                <a:lnTo>
                  <a:pt x="278" y="192"/>
                </a:lnTo>
                <a:lnTo>
                  <a:pt x="272" y="192"/>
                </a:lnTo>
                <a:lnTo>
                  <a:pt x="272" y="192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64553" y="4536440"/>
            <a:ext cx="396875" cy="433388"/>
          </a:xfrm>
          <a:custGeom>
            <a:avLst/>
            <a:gdLst/>
            <a:ahLst/>
            <a:cxnLst>
              <a:cxn ang="0">
                <a:pos x="111" y="39"/>
              </a:cxn>
              <a:cxn ang="0">
                <a:pos x="100" y="45"/>
              </a:cxn>
              <a:cxn ang="0">
                <a:pos x="85" y="63"/>
              </a:cxn>
              <a:cxn ang="0">
                <a:pos x="84" y="204"/>
              </a:cxn>
              <a:cxn ang="0">
                <a:pos x="84" y="206"/>
              </a:cxn>
              <a:cxn ang="0">
                <a:pos x="67" y="203"/>
              </a:cxn>
              <a:cxn ang="0">
                <a:pos x="55" y="203"/>
              </a:cxn>
              <a:cxn ang="0">
                <a:pos x="35" y="210"/>
              </a:cxn>
              <a:cxn ang="0">
                <a:pos x="17" y="221"/>
              </a:cxn>
              <a:cxn ang="0">
                <a:pos x="6" y="237"/>
              </a:cxn>
              <a:cxn ang="0">
                <a:pos x="0" y="253"/>
              </a:cxn>
              <a:cxn ang="0">
                <a:pos x="2" y="262"/>
              </a:cxn>
              <a:cxn ang="0">
                <a:pos x="11" y="277"/>
              </a:cxn>
              <a:cxn ang="0">
                <a:pos x="26" y="286"/>
              </a:cxn>
              <a:cxn ang="0">
                <a:pos x="44" y="288"/>
              </a:cxn>
              <a:cxn ang="0">
                <a:pos x="55" y="288"/>
              </a:cxn>
              <a:cxn ang="0">
                <a:pos x="75" y="282"/>
              </a:cxn>
              <a:cxn ang="0">
                <a:pos x="91" y="270"/>
              </a:cxn>
              <a:cxn ang="0">
                <a:pos x="102" y="255"/>
              </a:cxn>
              <a:cxn ang="0">
                <a:pos x="105" y="237"/>
              </a:cxn>
              <a:cxn ang="0">
                <a:pos x="105" y="125"/>
              </a:cxn>
              <a:cxn ang="0">
                <a:pos x="107" y="121"/>
              </a:cxn>
              <a:cxn ang="0">
                <a:pos x="113" y="114"/>
              </a:cxn>
              <a:cxn ang="0">
                <a:pos x="229" y="76"/>
              </a:cxn>
              <a:cxn ang="0">
                <a:pos x="236" y="76"/>
              </a:cxn>
              <a:cxn ang="0">
                <a:pos x="241" y="79"/>
              </a:cxn>
              <a:cxn ang="0">
                <a:pos x="241" y="83"/>
              </a:cxn>
              <a:cxn ang="0">
                <a:pos x="241" y="174"/>
              </a:cxn>
              <a:cxn ang="0">
                <a:pos x="234" y="170"/>
              </a:cxn>
              <a:cxn ang="0">
                <a:pos x="211" y="170"/>
              </a:cxn>
              <a:cxn ang="0">
                <a:pos x="200" y="172"/>
              </a:cxn>
              <a:cxn ang="0">
                <a:pos x="180" y="181"/>
              </a:cxn>
              <a:cxn ang="0">
                <a:pos x="165" y="194"/>
              </a:cxn>
              <a:cxn ang="0">
                <a:pos x="158" y="210"/>
              </a:cxn>
              <a:cxn ang="0">
                <a:pos x="156" y="219"/>
              </a:cxn>
              <a:cxn ang="0">
                <a:pos x="162" y="235"/>
              </a:cxn>
              <a:cxn ang="0">
                <a:pos x="172" y="246"/>
              </a:cxn>
              <a:cxn ang="0">
                <a:pos x="189" y="253"/>
              </a:cxn>
              <a:cxn ang="0">
                <a:pos x="211" y="253"/>
              </a:cxn>
              <a:cxn ang="0">
                <a:pos x="221" y="252"/>
              </a:cxn>
              <a:cxn ang="0">
                <a:pos x="240" y="242"/>
              </a:cxn>
              <a:cxn ang="0">
                <a:pos x="254" y="230"/>
              </a:cxn>
              <a:cxn ang="0">
                <a:pos x="263" y="213"/>
              </a:cxn>
              <a:cxn ang="0">
                <a:pos x="263" y="19"/>
              </a:cxn>
              <a:cxn ang="0">
                <a:pos x="263" y="16"/>
              </a:cxn>
              <a:cxn ang="0">
                <a:pos x="259" y="7"/>
              </a:cxn>
              <a:cxn ang="0">
                <a:pos x="252" y="1"/>
              </a:cxn>
              <a:cxn ang="0">
                <a:pos x="241" y="0"/>
              </a:cxn>
              <a:cxn ang="0">
                <a:pos x="236" y="1"/>
              </a:cxn>
            </a:cxnLst>
            <a:rect l="0" t="0" r="r" b="b"/>
            <a:pathLst>
              <a:path w="263" h="288">
                <a:moveTo>
                  <a:pt x="236" y="1"/>
                </a:moveTo>
                <a:lnTo>
                  <a:pt x="111" y="39"/>
                </a:lnTo>
                <a:lnTo>
                  <a:pt x="111" y="39"/>
                </a:lnTo>
                <a:lnTo>
                  <a:pt x="100" y="45"/>
                </a:lnTo>
                <a:lnTo>
                  <a:pt x="93" y="52"/>
                </a:lnTo>
                <a:lnTo>
                  <a:pt x="85" y="63"/>
                </a:lnTo>
                <a:lnTo>
                  <a:pt x="84" y="74"/>
                </a:lnTo>
                <a:lnTo>
                  <a:pt x="84" y="204"/>
                </a:lnTo>
                <a:lnTo>
                  <a:pt x="84" y="206"/>
                </a:lnTo>
                <a:lnTo>
                  <a:pt x="84" y="206"/>
                </a:lnTo>
                <a:lnTo>
                  <a:pt x="76" y="203"/>
                </a:lnTo>
                <a:lnTo>
                  <a:pt x="67" y="203"/>
                </a:lnTo>
                <a:lnTo>
                  <a:pt x="55" y="203"/>
                </a:lnTo>
                <a:lnTo>
                  <a:pt x="55" y="203"/>
                </a:lnTo>
                <a:lnTo>
                  <a:pt x="44" y="204"/>
                </a:lnTo>
                <a:lnTo>
                  <a:pt x="35" y="210"/>
                </a:lnTo>
                <a:lnTo>
                  <a:pt x="26" y="215"/>
                </a:lnTo>
                <a:lnTo>
                  <a:pt x="17" y="221"/>
                </a:lnTo>
                <a:lnTo>
                  <a:pt x="11" y="228"/>
                </a:lnTo>
                <a:lnTo>
                  <a:pt x="6" y="237"/>
                </a:lnTo>
                <a:lnTo>
                  <a:pt x="2" y="244"/>
                </a:lnTo>
                <a:lnTo>
                  <a:pt x="0" y="253"/>
                </a:lnTo>
                <a:lnTo>
                  <a:pt x="0" y="253"/>
                </a:lnTo>
                <a:lnTo>
                  <a:pt x="2" y="262"/>
                </a:lnTo>
                <a:lnTo>
                  <a:pt x="6" y="270"/>
                </a:lnTo>
                <a:lnTo>
                  <a:pt x="11" y="277"/>
                </a:lnTo>
                <a:lnTo>
                  <a:pt x="17" y="281"/>
                </a:lnTo>
                <a:lnTo>
                  <a:pt x="26" y="286"/>
                </a:lnTo>
                <a:lnTo>
                  <a:pt x="35" y="288"/>
                </a:lnTo>
                <a:lnTo>
                  <a:pt x="44" y="288"/>
                </a:lnTo>
                <a:lnTo>
                  <a:pt x="55" y="288"/>
                </a:lnTo>
                <a:lnTo>
                  <a:pt x="55" y="288"/>
                </a:lnTo>
                <a:lnTo>
                  <a:pt x="66" y="286"/>
                </a:lnTo>
                <a:lnTo>
                  <a:pt x="75" y="282"/>
                </a:lnTo>
                <a:lnTo>
                  <a:pt x="84" y="277"/>
                </a:lnTo>
                <a:lnTo>
                  <a:pt x="91" y="270"/>
                </a:lnTo>
                <a:lnTo>
                  <a:pt x="98" y="262"/>
                </a:lnTo>
                <a:lnTo>
                  <a:pt x="102" y="255"/>
                </a:lnTo>
                <a:lnTo>
                  <a:pt x="105" y="246"/>
                </a:lnTo>
                <a:lnTo>
                  <a:pt x="105" y="237"/>
                </a:lnTo>
                <a:lnTo>
                  <a:pt x="105" y="237"/>
                </a:lnTo>
                <a:lnTo>
                  <a:pt x="105" y="125"/>
                </a:lnTo>
                <a:lnTo>
                  <a:pt x="105" y="125"/>
                </a:lnTo>
                <a:lnTo>
                  <a:pt x="107" y="121"/>
                </a:lnTo>
                <a:lnTo>
                  <a:pt x="109" y="119"/>
                </a:lnTo>
                <a:lnTo>
                  <a:pt x="113" y="114"/>
                </a:lnTo>
                <a:lnTo>
                  <a:pt x="118" y="110"/>
                </a:lnTo>
                <a:lnTo>
                  <a:pt x="229" y="76"/>
                </a:lnTo>
                <a:lnTo>
                  <a:pt x="229" y="76"/>
                </a:lnTo>
                <a:lnTo>
                  <a:pt x="236" y="76"/>
                </a:lnTo>
                <a:lnTo>
                  <a:pt x="240" y="77"/>
                </a:lnTo>
                <a:lnTo>
                  <a:pt x="241" y="79"/>
                </a:lnTo>
                <a:lnTo>
                  <a:pt x="241" y="83"/>
                </a:lnTo>
                <a:lnTo>
                  <a:pt x="241" y="83"/>
                </a:lnTo>
                <a:lnTo>
                  <a:pt x="241" y="174"/>
                </a:lnTo>
                <a:lnTo>
                  <a:pt x="241" y="174"/>
                </a:lnTo>
                <a:lnTo>
                  <a:pt x="241" y="174"/>
                </a:lnTo>
                <a:lnTo>
                  <a:pt x="234" y="170"/>
                </a:lnTo>
                <a:lnTo>
                  <a:pt x="223" y="168"/>
                </a:lnTo>
                <a:lnTo>
                  <a:pt x="211" y="170"/>
                </a:lnTo>
                <a:lnTo>
                  <a:pt x="211" y="170"/>
                </a:lnTo>
                <a:lnTo>
                  <a:pt x="200" y="172"/>
                </a:lnTo>
                <a:lnTo>
                  <a:pt x="189" y="175"/>
                </a:lnTo>
                <a:lnTo>
                  <a:pt x="180" y="181"/>
                </a:lnTo>
                <a:lnTo>
                  <a:pt x="172" y="186"/>
                </a:lnTo>
                <a:lnTo>
                  <a:pt x="165" y="194"/>
                </a:lnTo>
                <a:lnTo>
                  <a:pt x="162" y="201"/>
                </a:lnTo>
                <a:lnTo>
                  <a:pt x="158" y="210"/>
                </a:lnTo>
                <a:lnTo>
                  <a:pt x="156" y="219"/>
                </a:lnTo>
                <a:lnTo>
                  <a:pt x="156" y="219"/>
                </a:lnTo>
                <a:lnTo>
                  <a:pt x="158" y="228"/>
                </a:lnTo>
                <a:lnTo>
                  <a:pt x="162" y="235"/>
                </a:lnTo>
                <a:lnTo>
                  <a:pt x="165" y="241"/>
                </a:lnTo>
                <a:lnTo>
                  <a:pt x="172" y="246"/>
                </a:lnTo>
                <a:lnTo>
                  <a:pt x="180" y="252"/>
                </a:lnTo>
                <a:lnTo>
                  <a:pt x="189" y="253"/>
                </a:lnTo>
                <a:lnTo>
                  <a:pt x="200" y="255"/>
                </a:lnTo>
                <a:lnTo>
                  <a:pt x="211" y="253"/>
                </a:lnTo>
                <a:lnTo>
                  <a:pt x="211" y="253"/>
                </a:lnTo>
                <a:lnTo>
                  <a:pt x="221" y="252"/>
                </a:lnTo>
                <a:lnTo>
                  <a:pt x="230" y="248"/>
                </a:lnTo>
                <a:lnTo>
                  <a:pt x="240" y="242"/>
                </a:lnTo>
                <a:lnTo>
                  <a:pt x="249" y="237"/>
                </a:lnTo>
                <a:lnTo>
                  <a:pt x="254" y="230"/>
                </a:lnTo>
                <a:lnTo>
                  <a:pt x="259" y="223"/>
                </a:lnTo>
                <a:lnTo>
                  <a:pt x="263" y="213"/>
                </a:lnTo>
                <a:lnTo>
                  <a:pt x="263" y="204"/>
                </a:lnTo>
                <a:lnTo>
                  <a:pt x="263" y="19"/>
                </a:lnTo>
                <a:lnTo>
                  <a:pt x="263" y="19"/>
                </a:lnTo>
                <a:lnTo>
                  <a:pt x="263" y="16"/>
                </a:lnTo>
                <a:lnTo>
                  <a:pt x="261" y="10"/>
                </a:lnTo>
                <a:lnTo>
                  <a:pt x="259" y="7"/>
                </a:lnTo>
                <a:lnTo>
                  <a:pt x="256" y="3"/>
                </a:lnTo>
                <a:lnTo>
                  <a:pt x="252" y="1"/>
                </a:lnTo>
                <a:lnTo>
                  <a:pt x="247" y="0"/>
                </a:lnTo>
                <a:lnTo>
                  <a:pt x="241" y="0"/>
                </a:lnTo>
                <a:lnTo>
                  <a:pt x="236" y="1"/>
                </a:lnTo>
                <a:lnTo>
                  <a:pt x="236" y="1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3315653" y="4495165"/>
            <a:ext cx="382587" cy="381000"/>
          </a:xfrm>
          <a:custGeom>
            <a:avLst/>
            <a:gdLst/>
            <a:ahLst/>
            <a:cxnLst>
              <a:cxn ang="0">
                <a:pos x="253" y="201"/>
              </a:cxn>
              <a:cxn ang="0">
                <a:pos x="250" y="212"/>
              </a:cxn>
              <a:cxn ang="0">
                <a:pos x="214" y="246"/>
              </a:cxn>
              <a:cxn ang="0">
                <a:pos x="208" y="252"/>
              </a:cxn>
              <a:cxn ang="0">
                <a:pos x="201" y="254"/>
              </a:cxn>
              <a:cxn ang="0">
                <a:pos x="199" y="254"/>
              </a:cxn>
              <a:cxn ang="0">
                <a:pos x="195" y="254"/>
              </a:cxn>
              <a:cxn ang="0">
                <a:pos x="179" y="252"/>
              </a:cxn>
              <a:cxn ang="0">
                <a:pos x="150" y="245"/>
              </a:cxn>
              <a:cxn ang="0">
                <a:pos x="134" y="236"/>
              </a:cxn>
              <a:cxn ang="0">
                <a:pos x="114" y="223"/>
              </a:cxn>
              <a:cxn ang="0">
                <a:pos x="69" y="187"/>
              </a:cxn>
              <a:cxn ang="0">
                <a:pos x="52" y="169"/>
              </a:cxn>
              <a:cxn ang="0">
                <a:pos x="38" y="150"/>
              </a:cxn>
              <a:cxn ang="0">
                <a:pos x="18" y="120"/>
              </a:cxn>
              <a:cxn ang="0">
                <a:pos x="11" y="105"/>
              </a:cxn>
              <a:cxn ang="0">
                <a:pos x="7" y="92"/>
              </a:cxn>
              <a:cxn ang="0">
                <a:pos x="1" y="72"/>
              </a:cxn>
              <a:cxn ang="0">
                <a:pos x="0" y="60"/>
              </a:cxn>
              <a:cxn ang="0">
                <a:pos x="1" y="54"/>
              </a:cxn>
              <a:cxn ang="0">
                <a:pos x="3" y="47"/>
              </a:cxn>
              <a:cxn ang="0">
                <a:pos x="43" y="5"/>
              </a:cxn>
              <a:cxn ang="0">
                <a:pos x="47" y="2"/>
              </a:cxn>
              <a:cxn ang="0">
                <a:pos x="52" y="0"/>
              </a:cxn>
              <a:cxn ang="0">
                <a:pos x="58" y="4"/>
              </a:cxn>
              <a:cxn ang="0">
                <a:pos x="63" y="7"/>
              </a:cxn>
              <a:cxn ang="0">
                <a:pos x="92" y="62"/>
              </a:cxn>
              <a:cxn ang="0">
                <a:pos x="92" y="72"/>
              </a:cxn>
              <a:cxn ang="0">
                <a:pos x="90" y="76"/>
              </a:cxn>
              <a:cxn ang="0">
                <a:pos x="76" y="94"/>
              </a:cxn>
              <a:cxn ang="0">
                <a:pos x="74" y="96"/>
              </a:cxn>
              <a:cxn ang="0">
                <a:pos x="74" y="98"/>
              </a:cxn>
              <a:cxn ang="0">
                <a:pos x="79" y="110"/>
              </a:cxn>
              <a:cxn ang="0">
                <a:pos x="88" y="125"/>
              </a:cxn>
              <a:cxn ang="0">
                <a:pos x="96" y="136"/>
              </a:cxn>
              <a:cxn ang="0">
                <a:pos x="108" y="147"/>
              </a:cxn>
              <a:cxn ang="0">
                <a:pos x="128" y="167"/>
              </a:cxn>
              <a:cxn ang="0">
                <a:pos x="145" y="176"/>
              </a:cxn>
              <a:cxn ang="0">
                <a:pos x="154" y="181"/>
              </a:cxn>
              <a:cxn ang="0">
                <a:pos x="157" y="181"/>
              </a:cxn>
              <a:cxn ang="0">
                <a:pos x="159" y="181"/>
              </a:cxn>
              <a:cxn ang="0">
                <a:pos x="177" y="165"/>
              </a:cxn>
              <a:cxn ang="0">
                <a:pos x="181" y="161"/>
              </a:cxn>
              <a:cxn ang="0">
                <a:pos x="188" y="159"/>
              </a:cxn>
              <a:cxn ang="0">
                <a:pos x="195" y="161"/>
              </a:cxn>
              <a:cxn ang="0">
                <a:pos x="248" y="192"/>
              </a:cxn>
              <a:cxn ang="0">
                <a:pos x="253" y="201"/>
              </a:cxn>
            </a:cxnLst>
            <a:rect l="0" t="0" r="r" b="b"/>
            <a:pathLst>
              <a:path w="253" h="254">
                <a:moveTo>
                  <a:pt x="253" y="201"/>
                </a:moveTo>
                <a:lnTo>
                  <a:pt x="253" y="201"/>
                </a:lnTo>
                <a:lnTo>
                  <a:pt x="253" y="207"/>
                </a:lnTo>
                <a:lnTo>
                  <a:pt x="250" y="212"/>
                </a:lnTo>
                <a:lnTo>
                  <a:pt x="214" y="246"/>
                </a:lnTo>
                <a:lnTo>
                  <a:pt x="214" y="246"/>
                </a:lnTo>
                <a:lnTo>
                  <a:pt x="208" y="252"/>
                </a:lnTo>
                <a:lnTo>
                  <a:pt x="208" y="252"/>
                </a:lnTo>
                <a:lnTo>
                  <a:pt x="201" y="254"/>
                </a:lnTo>
                <a:lnTo>
                  <a:pt x="201" y="254"/>
                </a:lnTo>
                <a:lnTo>
                  <a:pt x="199" y="254"/>
                </a:lnTo>
                <a:lnTo>
                  <a:pt x="199" y="254"/>
                </a:lnTo>
                <a:lnTo>
                  <a:pt x="195" y="254"/>
                </a:lnTo>
                <a:lnTo>
                  <a:pt x="195" y="254"/>
                </a:lnTo>
                <a:lnTo>
                  <a:pt x="179" y="252"/>
                </a:lnTo>
                <a:lnTo>
                  <a:pt x="179" y="252"/>
                </a:lnTo>
                <a:lnTo>
                  <a:pt x="166" y="250"/>
                </a:lnTo>
                <a:lnTo>
                  <a:pt x="150" y="245"/>
                </a:lnTo>
                <a:lnTo>
                  <a:pt x="150" y="245"/>
                </a:lnTo>
                <a:lnTo>
                  <a:pt x="134" y="236"/>
                </a:lnTo>
                <a:lnTo>
                  <a:pt x="114" y="223"/>
                </a:lnTo>
                <a:lnTo>
                  <a:pt x="114" y="223"/>
                </a:lnTo>
                <a:lnTo>
                  <a:pt x="92" y="207"/>
                </a:lnTo>
                <a:lnTo>
                  <a:pt x="69" y="187"/>
                </a:lnTo>
                <a:lnTo>
                  <a:pt x="69" y="187"/>
                </a:lnTo>
                <a:lnTo>
                  <a:pt x="52" y="169"/>
                </a:lnTo>
                <a:lnTo>
                  <a:pt x="38" y="150"/>
                </a:lnTo>
                <a:lnTo>
                  <a:pt x="38" y="150"/>
                </a:lnTo>
                <a:lnTo>
                  <a:pt x="27" y="134"/>
                </a:lnTo>
                <a:lnTo>
                  <a:pt x="18" y="120"/>
                </a:lnTo>
                <a:lnTo>
                  <a:pt x="18" y="120"/>
                </a:lnTo>
                <a:lnTo>
                  <a:pt x="11" y="105"/>
                </a:lnTo>
                <a:lnTo>
                  <a:pt x="7" y="92"/>
                </a:lnTo>
                <a:lnTo>
                  <a:pt x="7" y="92"/>
                </a:lnTo>
                <a:lnTo>
                  <a:pt x="1" y="72"/>
                </a:lnTo>
                <a:lnTo>
                  <a:pt x="1" y="72"/>
                </a:lnTo>
                <a:lnTo>
                  <a:pt x="0" y="60"/>
                </a:lnTo>
                <a:lnTo>
                  <a:pt x="0" y="60"/>
                </a:lnTo>
                <a:lnTo>
                  <a:pt x="1" y="54"/>
                </a:lnTo>
                <a:lnTo>
                  <a:pt x="1" y="54"/>
                </a:lnTo>
                <a:lnTo>
                  <a:pt x="3" y="47"/>
                </a:lnTo>
                <a:lnTo>
                  <a:pt x="3" y="47"/>
                </a:lnTo>
                <a:lnTo>
                  <a:pt x="7" y="40"/>
                </a:lnTo>
                <a:lnTo>
                  <a:pt x="43" y="5"/>
                </a:lnTo>
                <a:lnTo>
                  <a:pt x="43" y="5"/>
                </a:lnTo>
                <a:lnTo>
                  <a:pt x="47" y="2"/>
                </a:lnTo>
                <a:lnTo>
                  <a:pt x="52" y="0"/>
                </a:lnTo>
                <a:lnTo>
                  <a:pt x="52" y="0"/>
                </a:lnTo>
                <a:lnTo>
                  <a:pt x="56" y="2"/>
                </a:lnTo>
                <a:lnTo>
                  <a:pt x="58" y="4"/>
                </a:lnTo>
                <a:lnTo>
                  <a:pt x="58" y="4"/>
                </a:lnTo>
                <a:lnTo>
                  <a:pt x="63" y="7"/>
                </a:lnTo>
                <a:lnTo>
                  <a:pt x="92" y="62"/>
                </a:lnTo>
                <a:lnTo>
                  <a:pt x="92" y="62"/>
                </a:lnTo>
                <a:lnTo>
                  <a:pt x="92" y="67"/>
                </a:lnTo>
                <a:lnTo>
                  <a:pt x="92" y="72"/>
                </a:lnTo>
                <a:lnTo>
                  <a:pt x="92" y="72"/>
                </a:lnTo>
                <a:lnTo>
                  <a:pt x="90" y="76"/>
                </a:lnTo>
                <a:lnTo>
                  <a:pt x="88" y="80"/>
                </a:lnTo>
                <a:lnTo>
                  <a:pt x="76" y="94"/>
                </a:lnTo>
                <a:lnTo>
                  <a:pt x="76" y="94"/>
                </a:lnTo>
                <a:lnTo>
                  <a:pt x="74" y="96"/>
                </a:lnTo>
                <a:lnTo>
                  <a:pt x="74" y="96"/>
                </a:lnTo>
                <a:lnTo>
                  <a:pt x="74" y="98"/>
                </a:lnTo>
                <a:lnTo>
                  <a:pt x="74" y="98"/>
                </a:lnTo>
                <a:lnTo>
                  <a:pt x="79" y="110"/>
                </a:lnTo>
                <a:lnTo>
                  <a:pt x="79" y="110"/>
                </a:lnTo>
                <a:lnTo>
                  <a:pt x="88" y="125"/>
                </a:lnTo>
                <a:lnTo>
                  <a:pt x="88" y="125"/>
                </a:lnTo>
                <a:lnTo>
                  <a:pt x="96" y="136"/>
                </a:lnTo>
                <a:lnTo>
                  <a:pt x="108" y="147"/>
                </a:lnTo>
                <a:lnTo>
                  <a:pt x="108" y="147"/>
                </a:lnTo>
                <a:lnTo>
                  <a:pt x="119" y="158"/>
                </a:lnTo>
                <a:lnTo>
                  <a:pt x="128" y="167"/>
                </a:lnTo>
                <a:lnTo>
                  <a:pt x="128" y="167"/>
                </a:lnTo>
                <a:lnTo>
                  <a:pt x="145" y="176"/>
                </a:lnTo>
                <a:lnTo>
                  <a:pt x="145" y="176"/>
                </a:lnTo>
                <a:lnTo>
                  <a:pt x="154" y="181"/>
                </a:lnTo>
                <a:lnTo>
                  <a:pt x="157" y="181"/>
                </a:lnTo>
                <a:lnTo>
                  <a:pt x="157" y="181"/>
                </a:lnTo>
                <a:lnTo>
                  <a:pt x="159" y="181"/>
                </a:lnTo>
                <a:lnTo>
                  <a:pt x="159" y="181"/>
                </a:lnTo>
                <a:lnTo>
                  <a:pt x="161" y="179"/>
                </a:lnTo>
                <a:lnTo>
                  <a:pt x="177" y="165"/>
                </a:lnTo>
                <a:lnTo>
                  <a:pt x="177" y="165"/>
                </a:lnTo>
                <a:lnTo>
                  <a:pt x="181" y="161"/>
                </a:lnTo>
                <a:lnTo>
                  <a:pt x="188" y="159"/>
                </a:lnTo>
                <a:lnTo>
                  <a:pt x="188" y="159"/>
                </a:lnTo>
                <a:lnTo>
                  <a:pt x="195" y="161"/>
                </a:lnTo>
                <a:lnTo>
                  <a:pt x="195" y="161"/>
                </a:lnTo>
                <a:lnTo>
                  <a:pt x="248" y="192"/>
                </a:lnTo>
                <a:lnTo>
                  <a:pt x="248" y="192"/>
                </a:lnTo>
                <a:lnTo>
                  <a:pt x="252" y="196"/>
                </a:lnTo>
                <a:lnTo>
                  <a:pt x="253" y="201"/>
                </a:lnTo>
                <a:lnTo>
                  <a:pt x="253" y="201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20" name="Freeform 32"/>
          <p:cNvSpPr>
            <a:spLocks noEditPoints="1"/>
          </p:cNvSpPr>
          <p:nvPr/>
        </p:nvSpPr>
        <p:spPr bwMode="auto">
          <a:xfrm>
            <a:off x="4447540" y="4503103"/>
            <a:ext cx="542925" cy="444500"/>
          </a:xfrm>
          <a:custGeom>
            <a:avLst/>
            <a:gdLst/>
            <a:ahLst/>
            <a:cxnLst>
              <a:cxn ang="0">
                <a:pos x="254" y="0"/>
              </a:cxn>
              <a:cxn ang="0">
                <a:pos x="239" y="2"/>
              </a:cxn>
              <a:cxn ang="0">
                <a:pos x="210" y="15"/>
              </a:cxn>
              <a:cxn ang="0">
                <a:pos x="74" y="149"/>
              </a:cxn>
              <a:cxn ang="0">
                <a:pos x="69" y="154"/>
              </a:cxn>
              <a:cxn ang="0">
                <a:pos x="65" y="165"/>
              </a:cxn>
              <a:cxn ang="0">
                <a:pos x="65" y="178"/>
              </a:cxn>
              <a:cxn ang="0">
                <a:pos x="69" y="189"/>
              </a:cxn>
              <a:cxn ang="0">
                <a:pos x="167" y="288"/>
              </a:cxn>
              <a:cxn ang="0">
                <a:pos x="172" y="292"/>
              </a:cxn>
              <a:cxn ang="0">
                <a:pos x="183" y="297"/>
              </a:cxn>
              <a:cxn ang="0">
                <a:pos x="196" y="297"/>
              </a:cxn>
              <a:cxn ang="0">
                <a:pos x="208" y="292"/>
              </a:cxn>
              <a:cxn ang="0">
                <a:pos x="339" y="162"/>
              </a:cxn>
              <a:cxn ang="0">
                <a:pos x="348" y="151"/>
              </a:cxn>
              <a:cxn ang="0">
                <a:pos x="359" y="122"/>
              </a:cxn>
              <a:cxn ang="0">
                <a:pos x="361" y="33"/>
              </a:cxn>
              <a:cxn ang="0">
                <a:pos x="361" y="26"/>
              </a:cxn>
              <a:cxn ang="0">
                <a:pos x="355" y="15"/>
              </a:cxn>
              <a:cxn ang="0">
                <a:pos x="346" y="6"/>
              </a:cxn>
              <a:cxn ang="0">
                <a:pos x="335" y="2"/>
              </a:cxn>
              <a:cxn ang="0">
                <a:pos x="330" y="0"/>
              </a:cxn>
              <a:cxn ang="0">
                <a:pos x="286" y="107"/>
              </a:cxn>
              <a:cxn ang="0">
                <a:pos x="274" y="105"/>
              </a:cxn>
              <a:cxn ang="0">
                <a:pos x="263" y="98"/>
              </a:cxn>
              <a:cxn ang="0">
                <a:pos x="257" y="87"/>
              </a:cxn>
              <a:cxn ang="0">
                <a:pos x="254" y="74"/>
              </a:cxn>
              <a:cxn ang="0">
                <a:pos x="256" y="69"/>
              </a:cxn>
              <a:cxn ang="0">
                <a:pos x="259" y="58"/>
              </a:cxn>
              <a:cxn ang="0">
                <a:pos x="268" y="49"/>
              </a:cxn>
              <a:cxn ang="0">
                <a:pos x="279" y="44"/>
              </a:cxn>
              <a:cxn ang="0">
                <a:pos x="286" y="44"/>
              </a:cxn>
              <a:cxn ang="0">
                <a:pos x="299" y="45"/>
              </a:cxn>
              <a:cxn ang="0">
                <a:pos x="308" y="53"/>
              </a:cxn>
              <a:cxn ang="0">
                <a:pos x="315" y="64"/>
              </a:cxn>
              <a:cxn ang="0">
                <a:pos x="319" y="74"/>
              </a:cxn>
              <a:cxn ang="0">
                <a:pos x="317" y="82"/>
              </a:cxn>
              <a:cxn ang="0">
                <a:pos x="314" y="93"/>
              </a:cxn>
              <a:cxn ang="0">
                <a:pos x="304" y="102"/>
              </a:cxn>
              <a:cxn ang="0">
                <a:pos x="292" y="107"/>
              </a:cxn>
              <a:cxn ang="0">
                <a:pos x="286" y="107"/>
              </a:cxn>
              <a:cxn ang="0">
                <a:pos x="141" y="294"/>
              </a:cxn>
              <a:cxn ang="0">
                <a:pos x="130" y="297"/>
              </a:cxn>
              <a:cxn ang="0">
                <a:pos x="112" y="294"/>
              </a:cxn>
              <a:cxn ang="0">
                <a:pos x="9" y="194"/>
              </a:cxn>
              <a:cxn ang="0">
                <a:pos x="5" y="189"/>
              </a:cxn>
              <a:cxn ang="0">
                <a:pos x="0" y="178"/>
              </a:cxn>
              <a:cxn ang="0">
                <a:pos x="0" y="165"/>
              </a:cxn>
              <a:cxn ang="0">
                <a:pos x="5" y="154"/>
              </a:cxn>
              <a:cxn ang="0">
                <a:pos x="136" y="24"/>
              </a:cxn>
              <a:cxn ang="0">
                <a:pos x="147" y="15"/>
              </a:cxn>
              <a:cxn ang="0">
                <a:pos x="176" y="2"/>
              </a:cxn>
              <a:cxn ang="0">
                <a:pos x="27" y="163"/>
              </a:cxn>
              <a:cxn ang="0">
                <a:pos x="23" y="167"/>
              </a:cxn>
              <a:cxn ang="0">
                <a:pos x="23" y="176"/>
              </a:cxn>
              <a:cxn ang="0">
                <a:pos x="27" y="180"/>
              </a:cxn>
            </a:cxnLst>
            <a:rect l="0" t="0" r="r" b="b"/>
            <a:pathLst>
              <a:path w="361" h="297">
                <a:moveTo>
                  <a:pt x="330" y="0"/>
                </a:moveTo>
                <a:lnTo>
                  <a:pt x="254" y="0"/>
                </a:lnTo>
                <a:lnTo>
                  <a:pt x="254" y="0"/>
                </a:lnTo>
                <a:lnTo>
                  <a:pt x="239" y="2"/>
                </a:lnTo>
                <a:lnTo>
                  <a:pt x="225" y="7"/>
                </a:lnTo>
                <a:lnTo>
                  <a:pt x="210" y="15"/>
                </a:lnTo>
                <a:lnTo>
                  <a:pt x="199" y="24"/>
                </a:lnTo>
                <a:lnTo>
                  <a:pt x="74" y="149"/>
                </a:lnTo>
                <a:lnTo>
                  <a:pt x="74" y="149"/>
                </a:lnTo>
                <a:lnTo>
                  <a:pt x="69" y="154"/>
                </a:lnTo>
                <a:lnTo>
                  <a:pt x="67" y="160"/>
                </a:lnTo>
                <a:lnTo>
                  <a:pt x="65" y="165"/>
                </a:lnTo>
                <a:lnTo>
                  <a:pt x="63" y="172"/>
                </a:lnTo>
                <a:lnTo>
                  <a:pt x="65" y="178"/>
                </a:lnTo>
                <a:lnTo>
                  <a:pt x="67" y="183"/>
                </a:lnTo>
                <a:lnTo>
                  <a:pt x="69" y="189"/>
                </a:lnTo>
                <a:lnTo>
                  <a:pt x="74" y="194"/>
                </a:lnTo>
                <a:lnTo>
                  <a:pt x="167" y="288"/>
                </a:lnTo>
                <a:lnTo>
                  <a:pt x="167" y="288"/>
                </a:lnTo>
                <a:lnTo>
                  <a:pt x="172" y="292"/>
                </a:lnTo>
                <a:lnTo>
                  <a:pt x="178" y="296"/>
                </a:lnTo>
                <a:lnTo>
                  <a:pt x="183" y="297"/>
                </a:lnTo>
                <a:lnTo>
                  <a:pt x="190" y="297"/>
                </a:lnTo>
                <a:lnTo>
                  <a:pt x="196" y="297"/>
                </a:lnTo>
                <a:lnTo>
                  <a:pt x="201" y="296"/>
                </a:lnTo>
                <a:lnTo>
                  <a:pt x="208" y="292"/>
                </a:lnTo>
                <a:lnTo>
                  <a:pt x="212" y="288"/>
                </a:lnTo>
                <a:lnTo>
                  <a:pt x="339" y="162"/>
                </a:lnTo>
                <a:lnTo>
                  <a:pt x="339" y="162"/>
                </a:lnTo>
                <a:lnTo>
                  <a:pt x="348" y="151"/>
                </a:lnTo>
                <a:lnTo>
                  <a:pt x="355" y="136"/>
                </a:lnTo>
                <a:lnTo>
                  <a:pt x="359" y="122"/>
                </a:lnTo>
                <a:lnTo>
                  <a:pt x="361" y="107"/>
                </a:lnTo>
                <a:lnTo>
                  <a:pt x="361" y="33"/>
                </a:lnTo>
                <a:lnTo>
                  <a:pt x="361" y="33"/>
                </a:lnTo>
                <a:lnTo>
                  <a:pt x="361" y="26"/>
                </a:lnTo>
                <a:lnTo>
                  <a:pt x="359" y="20"/>
                </a:lnTo>
                <a:lnTo>
                  <a:pt x="355" y="15"/>
                </a:lnTo>
                <a:lnTo>
                  <a:pt x="352" y="9"/>
                </a:lnTo>
                <a:lnTo>
                  <a:pt x="346" y="6"/>
                </a:lnTo>
                <a:lnTo>
                  <a:pt x="341" y="4"/>
                </a:lnTo>
                <a:lnTo>
                  <a:pt x="335" y="2"/>
                </a:lnTo>
                <a:lnTo>
                  <a:pt x="330" y="0"/>
                </a:lnTo>
                <a:lnTo>
                  <a:pt x="330" y="0"/>
                </a:lnTo>
                <a:close/>
                <a:moveTo>
                  <a:pt x="286" y="107"/>
                </a:moveTo>
                <a:lnTo>
                  <a:pt x="286" y="107"/>
                </a:lnTo>
                <a:lnTo>
                  <a:pt x="279" y="107"/>
                </a:lnTo>
                <a:lnTo>
                  <a:pt x="274" y="105"/>
                </a:lnTo>
                <a:lnTo>
                  <a:pt x="268" y="102"/>
                </a:lnTo>
                <a:lnTo>
                  <a:pt x="263" y="98"/>
                </a:lnTo>
                <a:lnTo>
                  <a:pt x="259" y="93"/>
                </a:lnTo>
                <a:lnTo>
                  <a:pt x="257" y="87"/>
                </a:lnTo>
                <a:lnTo>
                  <a:pt x="256" y="82"/>
                </a:lnTo>
                <a:lnTo>
                  <a:pt x="254" y="74"/>
                </a:lnTo>
                <a:lnTo>
                  <a:pt x="254" y="74"/>
                </a:lnTo>
                <a:lnTo>
                  <a:pt x="256" y="69"/>
                </a:lnTo>
                <a:lnTo>
                  <a:pt x="257" y="64"/>
                </a:lnTo>
                <a:lnTo>
                  <a:pt x="259" y="58"/>
                </a:lnTo>
                <a:lnTo>
                  <a:pt x="263" y="53"/>
                </a:lnTo>
                <a:lnTo>
                  <a:pt x="268" y="49"/>
                </a:lnTo>
                <a:lnTo>
                  <a:pt x="274" y="45"/>
                </a:lnTo>
                <a:lnTo>
                  <a:pt x="279" y="44"/>
                </a:lnTo>
                <a:lnTo>
                  <a:pt x="286" y="44"/>
                </a:lnTo>
                <a:lnTo>
                  <a:pt x="286" y="44"/>
                </a:lnTo>
                <a:lnTo>
                  <a:pt x="292" y="44"/>
                </a:lnTo>
                <a:lnTo>
                  <a:pt x="299" y="45"/>
                </a:lnTo>
                <a:lnTo>
                  <a:pt x="304" y="49"/>
                </a:lnTo>
                <a:lnTo>
                  <a:pt x="308" y="53"/>
                </a:lnTo>
                <a:lnTo>
                  <a:pt x="314" y="58"/>
                </a:lnTo>
                <a:lnTo>
                  <a:pt x="315" y="64"/>
                </a:lnTo>
                <a:lnTo>
                  <a:pt x="317" y="69"/>
                </a:lnTo>
                <a:lnTo>
                  <a:pt x="319" y="74"/>
                </a:lnTo>
                <a:lnTo>
                  <a:pt x="319" y="74"/>
                </a:lnTo>
                <a:lnTo>
                  <a:pt x="317" y="82"/>
                </a:lnTo>
                <a:lnTo>
                  <a:pt x="315" y="87"/>
                </a:lnTo>
                <a:lnTo>
                  <a:pt x="314" y="93"/>
                </a:lnTo>
                <a:lnTo>
                  <a:pt x="308" y="98"/>
                </a:lnTo>
                <a:lnTo>
                  <a:pt x="304" y="102"/>
                </a:lnTo>
                <a:lnTo>
                  <a:pt x="299" y="105"/>
                </a:lnTo>
                <a:lnTo>
                  <a:pt x="292" y="107"/>
                </a:lnTo>
                <a:lnTo>
                  <a:pt x="286" y="107"/>
                </a:lnTo>
                <a:lnTo>
                  <a:pt x="286" y="107"/>
                </a:lnTo>
                <a:close/>
                <a:moveTo>
                  <a:pt x="27" y="180"/>
                </a:moveTo>
                <a:lnTo>
                  <a:pt x="141" y="294"/>
                </a:lnTo>
                <a:lnTo>
                  <a:pt x="141" y="294"/>
                </a:lnTo>
                <a:lnTo>
                  <a:pt x="130" y="297"/>
                </a:lnTo>
                <a:lnTo>
                  <a:pt x="121" y="297"/>
                </a:lnTo>
                <a:lnTo>
                  <a:pt x="112" y="294"/>
                </a:lnTo>
                <a:lnTo>
                  <a:pt x="103" y="288"/>
                </a:lnTo>
                <a:lnTo>
                  <a:pt x="9" y="194"/>
                </a:lnTo>
                <a:lnTo>
                  <a:pt x="9" y="194"/>
                </a:lnTo>
                <a:lnTo>
                  <a:pt x="5" y="189"/>
                </a:lnTo>
                <a:lnTo>
                  <a:pt x="2" y="183"/>
                </a:lnTo>
                <a:lnTo>
                  <a:pt x="0" y="178"/>
                </a:lnTo>
                <a:lnTo>
                  <a:pt x="0" y="172"/>
                </a:lnTo>
                <a:lnTo>
                  <a:pt x="0" y="165"/>
                </a:lnTo>
                <a:lnTo>
                  <a:pt x="2" y="160"/>
                </a:lnTo>
                <a:lnTo>
                  <a:pt x="5" y="154"/>
                </a:lnTo>
                <a:lnTo>
                  <a:pt x="9" y="149"/>
                </a:lnTo>
                <a:lnTo>
                  <a:pt x="136" y="24"/>
                </a:lnTo>
                <a:lnTo>
                  <a:pt x="136" y="24"/>
                </a:lnTo>
                <a:lnTo>
                  <a:pt x="147" y="15"/>
                </a:lnTo>
                <a:lnTo>
                  <a:pt x="161" y="7"/>
                </a:lnTo>
                <a:lnTo>
                  <a:pt x="176" y="2"/>
                </a:lnTo>
                <a:lnTo>
                  <a:pt x="190" y="0"/>
                </a:lnTo>
                <a:lnTo>
                  <a:pt x="27" y="163"/>
                </a:lnTo>
                <a:lnTo>
                  <a:pt x="27" y="163"/>
                </a:lnTo>
                <a:lnTo>
                  <a:pt x="23" y="167"/>
                </a:lnTo>
                <a:lnTo>
                  <a:pt x="23" y="172"/>
                </a:lnTo>
                <a:lnTo>
                  <a:pt x="23" y="176"/>
                </a:lnTo>
                <a:lnTo>
                  <a:pt x="27" y="180"/>
                </a:lnTo>
                <a:lnTo>
                  <a:pt x="27" y="180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21" name="Group 82"/>
          <p:cNvGrpSpPr/>
          <p:nvPr/>
        </p:nvGrpSpPr>
        <p:grpSpPr>
          <a:xfrm>
            <a:off x="5729410" y="4502280"/>
            <a:ext cx="507739" cy="474691"/>
            <a:chOff x="4067683" y="3042772"/>
            <a:chExt cx="350901" cy="328061"/>
          </a:xfrm>
          <a:solidFill>
            <a:srgbClr val="304371"/>
          </a:solidFill>
        </p:grpSpPr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4156966" y="3260787"/>
              <a:ext cx="174412" cy="110046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0" y="107"/>
                </a:cxn>
                <a:cxn ang="0">
                  <a:pos x="169" y="107"/>
                </a:cxn>
                <a:cxn ang="0">
                  <a:pos x="169" y="4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20" y="22"/>
                </a:cxn>
                <a:cxn ang="0">
                  <a:pos x="147" y="22"/>
                </a:cxn>
                <a:cxn ang="0">
                  <a:pos x="147" y="44"/>
                </a:cxn>
                <a:cxn ang="0">
                  <a:pos x="20" y="44"/>
                </a:cxn>
                <a:cxn ang="0">
                  <a:pos x="20" y="22"/>
                </a:cxn>
                <a:cxn ang="0">
                  <a:pos x="20" y="64"/>
                </a:cxn>
                <a:cxn ang="0">
                  <a:pos x="147" y="64"/>
                </a:cxn>
                <a:cxn ang="0">
                  <a:pos x="147" y="86"/>
                </a:cxn>
                <a:cxn ang="0">
                  <a:pos x="20" y="86"/>
                </a:cxn>
                <a:cxn ang="0">
                  <a:pos x="20" y="64"/>
                </a:cxn>
              </a:cxnLst>
              <a:rect l="0" t="0" r="r" b="b"/>
              <a:pathLst>
                <a:path w="169" h="107">
                  <a:moveTo>
                    <a:pt x="0" y="44"/>
                  </a:moveTo>
                  <a:lnTo>
                    <a:pt x="0" y="107"/>
                  </a:lnTo>
                  <a:lnTo>
                    <a:pt x="169" y="107"/>
                  </a:lnTo>
                  <a:lnTo>
                    <a:pt x="169" y="44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44"/>
                  </a:lnTo>
                  <a:close/>
                  <a:moveTo>
                    <a:pt x="20" y="22"/>
                  </a:moveTo>
                  <a:lnTo>
                    <a:pt x="147" y="22"/>
                  </a:lnTo>
                  <a:lnTo>
                    <a:pt x="147" y="44"/>
                  </a:lnTo>
                  <a:lnTo>
                    <a:pt x="20" y="44"/>
                  </a:lnTo>
                  <a:lnTo>
                    <a:pt x="20" y="22"/>
                  </a:lnTo>
                  <a:close/>
                  <a:moveTo>
                    <a:pt x="20" y="64"/>
                  </a:moveTo>
                  <a:lnTo>
                    <a:pt x="147" y="64"/>
                  </a:lnTo>
                  <a:lnTo>
                    <a:pt x="147" y="86"/>
                  </a:lnTo>
                  <a:lnTo>
                    <a:pt x="20" y="86"/>
                  </a:lnTo>
                  <a:lnTo>
                    <a:pt x="20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3" name="Freeform 34"/>
            <p:cNvSpPr/>
            <p:nvPr/>
          </p:nvSpPr>
          <p:spPr bwMode="auto">
            <a:xfrm>
              <a:off x="4156966" y="3042772"/>
              <a:ext cx="174412" cy="107969"/>
            </a:xfrm>
            <a:custGeom>
              <a:avLst/>
              <a:gdLst/>
              <a:ahLst/>
              <a:cxnLst>
                <a:cxn ang="0">
                  <a:pos x="169" y="6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64"/>
                </a:cxn>
                <a:cxn ang="0">
                  <a:pos x="0" y="105"/>
                </a:cxn>
                <a:cxn ang="0">
                  <a:pos x="169" y="105"/>
                </a:cxn>
                <a:cxn ang="0">
                  <a:pos x="169" y="64"/>
                </a:cxn>
              </a:cxnLst>
              <a:rect l="0" t="0" r="r" b="b"/>
              <a:pathLst>
                <a:path w="169" h="105">
                  <a:moveTo>
                    <a:pt x="169" y="64"/>
                  </a:moveTo>
                  <a:lnTo>
                    <a:pt x="16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105"/>
                  </a:lnTo>
                  <a:lnTo>
                    <a:pt x="169" y="105"/>
                  </a:lnTo>
                  <a:lnTo>
                    <a:pt x="169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4" name="Freeform 35"/>
            <p:cNvSpPr/>
            <p:nvPr/>
          </p:nvSpPr>
          <p:spPr bwMode="auto">
            <a:xfrm>
              <a:off x="4067683" y="3107139"/>
              <a:ext cx="350901" cy="197252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274" y="0"/>
                </a:cxn>
                <a:cxn ang="0">
                  <a:pos x="274" y="41"/>
                </a:cxn>
                <a:cxn ang="0">
                  <a:pos x="274" y="63"/>
                </a:cxn>
                <a:cxn ang="0">
                  <a:pos x="63" y="63"/>
                </a:cxn>
                <a:cxn ang="0">
                  <a:pos x="63" y="41"/>
                </a:cxn>
                <a:cxn ang="0">
                  <a:pos x="63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4" y="1"/>
                </a:cxn>
                <a:cxn ang="0">
                  <a:pos x="27" y="3"/>
                </a:cxn>
                <a:cxn ang="0">
                  <a:pos x="20" y="7"/>
                </a:cxn>
                <a:cxn ang="0">
                  <a:pos x="13" y="12"/>
                </a:cxn>
                <a:cxn ang="0">
                  <a:pos x="7" y="20"/>
                </a:cxn>
                <a:cxn ang="0">
                  <a:pos x="4" y="27"/>
                </a:cxn>
                <a:cxn ang="0">
                  <a:pos x="2" y="34"/>
                </a:cxn>
                <a:cxn ang="0">
                  <a:pos x="0" y="41"/>
                </a:cxn>
                <a:cxn ang="0">
                  <a:pos x="0" y="146"/>
                </a:cxn>
                <a:cxn ang="0">
                  <a:pos x="0" y="146"/>
                </a:cxn>
                <a:cxn ang="0">
                  <a:pos x="2" y="156"/>
                </a:cxn>
                <a:cxn ang="0">
                  <a:pos x="4" y="163"/>
                </a:cxn>
                <a:cxn ang="0">
                  <a:pos x="7" y="170"/>
                </a:cxn>
                <a:cxn ang="0">
                  <a:pos x="13" y="175"/>
                </a:cxn>
                <a:cxn ang="0">
                  <a:pos x="20" y="181"/>
                </a:cxn>
                <a:cxn ang="0">
                  <a:pos x="27" y="186"/>
                </a:cxn>
                <a:cxn ang="0">
                  <a:pos x="34" y="188"/>
                </a:cxn>
                <a:cxn ang="0">
                  <a:pos x="42" y="190"/>
                </a:cxn>
                <a:cxn ang="0">
                  <a:pos x="63" y="190"/>
                </a:cxn>
                <a:cxn ang="0">
                  <a:pos x="63" y="146"/>
                </a:cxn>
                <a:cxn ang="0">
                  <a:pos x="63" y="127"/>
                </a:cxn>
                <a:cxn ang="0">
                  <a:pos x="274" y="127"/>
                </a:cxn>
                <a:cxn ang="0">
                  <a:pos x="274" y="146"/>
                </a:cxn>
                <a:cxn ang="0">
                  <a:pos x="274" y="190"/>
                </a:cxn>
                <a:cxn ang="0">
                  <a:pos x="295" y="190"/>
                </a:cxn>
                <a:cxn ang="0">
                  <a:pos x="295" y="190"/>
                </a:cxn>
                <a:cxn ang="0">
                  <a:pos x="303" y="188"/>
                </a:cxn>
                <a:cxn ang="0">
                  <a:pos x="310" y="186"/>
                </a:cxn>
                <a:cxn ang="0">
                  <a:pos x="317" y="181"/>
                </a:cxn>
                <a:cxn ang="0">
                  <a:pos x="324" y="175"/>
                </a:cxn>
                <a:cxn ang="0">
                  <a:pos x="330" y="170"/>
                </a:cxn>
                <a:cxn ang="0">
                  <a:pos x="334" y="163"/>
                </a:cxn>
                <a:cxn ang="0">
                  <a:pos x="337" y="156"/>
                </a:cxn>
                <a:cxn ang="0">
                  <a:pos x="337" y="146"/>
                </a:cxn>
                <a:cxn ang="0">
                  <a:pos x="337" y="41"/>
                </a:cxn>
                <a:cxn ang="0">
                  <a:pos x="337" y="41"/>
                </a:cxn>
                <a:cxn ang="0">
                  <a:pos x="337" y="34"/>
                </a:cxn>
                <a:cxn ang="0">
                  <a:pos x="334" y="27"/>
                </a:cxn>
                <a:cxn ang="0">
                  <a:pos x="330" y="20"/>
                </a:cxn>
                <a:cxn ang="0">
                  <a:pos x="324" y="12"/>
                </a:cxn>
                <a:cxn ang="0">
                  <a:pos x="317" y="7"/>
                </a:cxn>
                <a:cxn ang="0">
                  <a:pos x="310" y="3"/>
                </a:cxn>
                <a:cxn ang="0">
                  <a:pos x="303" y="1"/>
                </a:cxn>
                <a:cxn ang="0">
                  <a:pos x="295" y="0"/>
                </a:cxn>
                <a:cxn ang="0">
                  <a:pos x="295" y="0"/>
                </a:cxn>
              </a:cxnLst>
              <a:rect l="0" t="0" r="r" b="b"/>
              <a:pathLst>
                <a:path w="337" h="190">
                  <a:moveTo>
                    <a:pt x="295" y="0"/>
                  </a:moveTo>
                  <a:lnTo>
                    <a:pt x="274" y="0"/>
                  </a:lnTo>
                  <a:lnTo>
                    <a:pt x="274" y="41"/>
                  </a:lnTo>
                  <a:lnTo>
                    <a:pt x="274" y="63"/>
                  </a:lnTo>
                  <a:lnTo>
                    <a:pt x="63" y="63"/>
                  </a:lnTo>
                  <a:lnTo>
                    <a:pt x="63" y="41"/>
                  </a:lnTo>
                  <a:lnTo>
                    <a:pt x="6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4" y="1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3" y="12"/>
                  </a:lnTo>
                  <a:lnTo>
                    <a:pt x="7" y="20"/>
                  </a:lnTo>
                  <a:lnTo>
                    <a:pt x="4" y="27"/>
                  </a:lnTo>
                  <a:lnTo>
                    <a:pt x="2" y="34"/>
                  </a:lnTo>
                  <a:lnTo>
                    <a:pt x="0" y="41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2" y="156"/>
                  </a:lnTo>
                  <a:lnTo>
                    <a:pt x="4" y="163"/>
                  </a:lnTo>
                  <a:lnTo>
                    <a:pt x="7" y="170"/>
                  </a:lnTo>
                  <a:lnTo>
                    <a:pt x="13" y="175"/>
                  </a:lnTo>
                  <a:lnTo>
                    <a:pt x="20" y="181"/>
                  </a:lnTo>
                  <a:lnTo>
                    <a:pt x="27" y="186"/>
                  </a:lnTo>
                  <a:lnTo>
                    <a:pt x="34" y="188"/>
                  </a:lnTo>
                  <a:lnTo>
                    <a:pt x="42" y="190"/>
                  </a:lnTo>
                  <a:lnTo>
                    <a:pt x="63" y="190"/>
                  </a:lnTo>
                  <a:lnTo>
                    <a:pt x="63" y="146"/>
                  </a:lnTo>
                  <a:lnTo>
                    <a:pt x="63" y="127"/>
                  </a:lnTo>
                  <a:lnTo>
                    <a:pt x="274" y="127"/>
                  </a:lnTo>
                  <a:lnTo>
                    <a:pt x="274" y="146"/>
                  </a:lnTo>
                  <a:lnTo>
                    <a:pt x="274" y="190"/>
                  </a:lnTo>
                  <a:lnTo>
                    <a:pt x="295" y="190"/>
                  </a:lnTo>
                  <a:lnTo>
                    <a:pt x="295" y="190"/>
                  </a:lnTo>
                  <a:lnTo>
                    <a:pt x="303" y="188"/>
                  </a:lnTo>
                  <a:lnTo>
                    <a:pt x="310" y="186"/>
                  </a:lnTo>
                  <a:lnTo>
                    <a:pt x="317" y="181"/>
                  </a:lnTo>
                  <a:lnTo>
                    <a:pt x="324" y="175"/>
                  </a:lnTo>
                  <a:lnTo>
                    <a:pt x="330" y="170"/>
                  </a:lnTo>
                  <a:lnTo>
                    <a:pt x="334" y="163"/>
                  </a:lnTo>
                  <a:lnTo>
                    <a:pt x="337" y="156"/>
                  </a:lnTo>
                  <a:lnTo>
                    <a:pt x="337" y="146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37" y="34"/>
                  </a:lnTo>
                  <a:lnTo>
                    <a:pt x="334" y="27"/>
                  </a:lnTo>
                  <a:lnTo>
                    <a:pt x="330" y="20"/>
                  </a:lnTo>
                  <a:lnTo>
                    <a:pt x="324" y="12"/>
                  </a:lnTo>
                  <a:lnTo>
                    <a:pt x="317" y="7"/>
                  </a:lnTo>
                  <a:lnTo>
                    <a:pt x="310" y="3"/>
                  </a:lnTo>
                  <a:lnTo>
                    <a:pt x="303" y="1"/>
                  </a:lnTo>
                  <a:lnTo>
                    <a:pt x="295" y="0"/>
                  </a:lnTo>
                  <a:lnTo>
                    <a:pt x="29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25" name="Group 79"/>
          <p:cNvGrpSpPr/>
          <p:nvPr/>
        </p:nvGrpSpPr>
        <p:grpSpPr>
          <a:xfrm>
            <a:off x="879283" y="3482787"/>
            <a:ext cx="369536" cy="492715"/>
            <a:chOff x="1092301" y="2278682"/>
            <a:chExt cx="255389" cy="340519"/>
          </a:xfrm>
          <a:solidFill>
            <a:srgbClr val="304371"/>
          </a:solidFill>
        </p:grpSpPr>
        <p:sp>
          <p:nvSpPr>
            <p:cNvPr id="26" name="Freeform 41"/>
            <p:cNvSpPr>
              <a:spLocks noEditPoints="1"/>
            </p:cNvSpPr>
            <p:nvPr/>
          </p:nvSpPr>
          <p:spPr bwMode="auto">
            <a:xfrm>
              <a:off x="1092301" y="2278682"/>
              <a:ext cx="255389" cy="340518"/>
            </a:xfrm>
            <a:custGeom>
              <a:avLst/>
              <a:gdLst/>
              <a:ahLst/>
              <a:cxnLst>
                <a:cxn ang="0">
                  <a:pos x="31" y="42"/>
                </a:cxn>
                <a:cxn ang="0">
                  <a:pos x="26" y="42"/>
                </a:cxn>
                <a:cxn ang="0">
                  <a:pos x="15" y="47"/>
                </a:cxn>
                <a:cxn ang="0">
                  <a:pos x="6" y="54"/>
                </a:cxn>
                <a:cxn ang="0">
                  <a:pos x="2" y="65"/>
                </a:cxn>
                <a:cxn ang="0">
                  <a:pos x="0" y="82"/>
                </a:cxn>
                <a:cxn ang="0">
                  <a:pos x="247" y="73"/>
                </a:cxn>
                <a:cxn ang="0">
                  <a:pos x="245" y="65"/>
                </a:cxn>
                <a:cxn ang="0">
                  <a:pos x="241" y="54"/>
                </a:cxn>
                <a:cxn ang="0">
                  <a:pos x="232" y="47"/>
                </a:cxn>
                <a:cxn ang="0">
                  <a:pos x="221" y="42"/>
                </a:cxn>
                <a:cxn ang="0">
                  <a:pos x="216" y="42"/>
                </a:cxn>
                <a:cxn ang="0">
                  <a:pos x="167" y="53"/>
                </a:cxn>
                <a:cxn ang="0">
                  <a:pos x="86" y="22"/>
                </a:cxn>
                <a:cxn ang="0">
                  <a:pos x="163" y="0"/>
                </a:cxn>
                <a:cxn ang="0">
                  <a:pos x="82" y="0"/>
                </a:cxn>
                <a:cxn ang="0">
                  <a:pos x="71" y="6"/>
                </a:cxn>
                <a:cxn ang="0">
                  <a:pos x="66" y="16"/>
                </a:cxn>
                <a:cxn ang="0">
                  <a:pos x="58" y="58"/>
                </a:cxn>
                <a:cxn ang="0">
                  <a:pos x="62" y="69"/>
                </a:cxn>
                <a:cxn ang="0">
                  <a:pos x="73" y="74"/>
                </a:cxn>
                <a:cxn ang="0">
                  <a:pos x="174" y="74"/>
                </a:cxn>
                <a:cxn ang="0">
                  <a:pos x="185" y="69"/>
                </a:cxn>
                <a:cxn ang="0">
                  <a:pos x="187" y="58"/>
                </a:cxn>
                <a:cxn ang="0">
                  <a:pos x="182" y="16"/>
                </a:cxn>
                <a:cxn ang="0">
                  <a:pos x="176" y="6"/>
                </a:cxn>
                <a:cxn ang="0">
                  <a:pos x="163" y="0"/>
                </a:cxn>
                <a:cxn ang="0">
                  <a:pos x="220" y="103"/>
                </a:cxn>
                <a:cxn ang="0">
                  <a:pos x="26" y="103"/>
                </a:cxn>
                <a:cxn ang="0">
                  <a:pos x="13" y="109"/>
                </a:cxn>
                <a:cxn ang="0">
                  <a:pos x="8" y="123"/>
                </a:cxn>
                <a:cxn ang="0">
                  <a:pos x="24" y="306"/>
                </a:cxn>
                <a:cxn ang="0">
                  <a:pos x="31" y="321"/>
                </a:cxn>
                <a:cxn ang="0">
                  <a:pos x="47" y="328"/>
                </a:cxn>
                <a:cxn ang="0">
                  <a:pos x="200" y="328"/>
                </a:cxn>
                <a:cxn ang="0">
                  <a:pos x="214" y="321"/>
                </a:cxn>
                <a:cxn ang="0">
                  <a:pos x="221" y="306"/>
                </a:cxn>
                <a:cxn ang="0">
                  <a:pos x="240" y="123"/>
                </a:cxn>
                <a:cxn ang="0">
                  <a:pos x="234" y="109"/>
                </a:cxn>
                <a:cxn ang="0">
                  <a:pos x="220" y="103"/>
                </a:cxn>
                <a:cxn ang="0">
                  <a:pos x="82" y="287"/>
                </a:cxn>
                <a:cxn ang="0">
                  <a:pos x="42" y="143"/>
                </a:cxn>
                <a:cxn ang="0">
                  <a:pos x="82" y="287"/>
                </a:cxn>
                <a:cxn ang="0">
                  <a:pos x="104" y="287"/>
                </a:cxn>
                <a:cxn ang="0">
                  <a:pos x="144" y="143"/>
                </a:cxn>
                <a:cxn ang="0">
                  <a:pos x="194" y="287"/>
                </a:cxn>
                <a:cxn ang="0">
                  <a:pos x="163" y="143"/>
                </a:cxn>
                <a:cxn ang="0">
                  <a:pos x="194" y="287"/>
                </a:cxn>
              </a:cxnLst>
              <a:rect l="0" t="0" r="r" b="b"/>
              <a:pathLst>
                <a:path w="247" h="328">
                  <a:moveTo>
                    <a:pt x="216" y="42"/>
                  </a:moveTo>
                  <a:lnTo>
                    <a:pt x="31" y="42"/>
                  </a:lnTo>
                  <a:lnTo>
                    <a:pt x="31" y="42"/>
                  </a:lnTo>
                  <a:lnTo>
                    <a:pt x="26" y="42"/>
                  </a:lnTo>
                  <a:lnTo>
                    <a:pt x="20" y="44"/>
                  </a:lnTo>
                  <a:lnTo>
                    <a:pt x="15" y="47"/>
                  </a:lnTo>
                  <a:lnTo>
                    <a:pt x="9" y="51"/>
                  </a:lnTo>
                  <a:lnTo>
                    <a:pt x="6" y="54"/>
                  </a:lnTo>
                  <a:lnTo>
                    <a:pt x="4" y="60"/>
                  </a:lnTo>
                  <a:lnTo>
                    <a:pt x="2" y="65"/>
                  </a:lnTo>
                  <a:lnTo>
                    <a:pt x="0" y="73"/>
                  </a:lnTo>
                  <a:lnTo>
                    <a:pt x="0" y="82"/>
                  </a:lnTo>
                  <a:lnTo>
                    <a:pt x="247" y="82"/>
                  </a:lnTo>
                  <a:lnTo>
                    <a:pt x="247" y="73"/>
                  </a:lnTo>
                  <a:lnTo>
                    <a:pt x="247" y="73"/>
                  </a:lnTo>
                  <a:lnTo>
                    <a:pt x="245" y="65"/>
                  </a:lnTo>
                  <a:lnTo>
                    <a:pt x="243" y="60"/>
                  </a:lnTo>
                  <a:lnTo>
                    <a:pt x="241" y="54"/>
                  </a:lnTo>
                  <a:lnTo>
                    <a:pt x="238" y="51"/>
                  </a:lnTo>
                  <a:lnTo>
                    <a:pt x="232" y="47"/>
                  </a:lnTo>
                  <a:lnTo>
                    <a:pt x="227" y="44"/>
                  </a:lnTo>
                  <a:lnTo>
                    <a:pt x="221" y="42"/>
                  </a:lnTo>
                  <a:lnTo>
                    <a:pt x="216" y="42"/>
                  </a:lnTo>
                  <a:lnTo>
                    <a:pt x="216" y="42"/>
                  </a:lnTo>
                  <a:close/>
                  <a:moveTo>
                    <a:pt x="162" y="22"/>
                  </a:moveTo>
                  <a:lnTo>
                    <a:pt x="167" y="53"/>
                  </a:lnTo>
                  <a:lnTo>
                    <a:pt x="80" y="53"/>
                  </a:lnTo>
                  <a:lnTo>
                    <a:pt x="86" y="22"/>
                  </a:lnTo>
                  <a:lnTo>
                    <a:pt x="162" y="22"/>
                  </a:lnTo>
                  <a:close/>
                  <a:moveTo>
                    <a:pt x="163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76" y="2"/>
                  </a:lnTo>
                  <a:lnTo>
                    <a:pt x="71" y="6"/>
                  </a:lnTo>
                  <a:lnTo>
                    <a:pt x="67" y="9"/>
                  </a:lnTo>
                  <a:lnTo>
                    <a:pt x="66" y="16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60" y="65"/>
                  </a:lnTo>
                  <a:lnTo>
                    <a:pt x="62" y="69"/>
                  </a:lnTo>
                  <a:lnTo>
                    <a:pt x="67" y="73"/>
                  </a:lnTo>
                  <a:lnTo>
                    <a:pt x="73" y="74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3"/>
                  </a:lnTo>
                  <a:lnTo>
                    <a:pt x="185" y="69"/>
                  </a:lnTo>
                  <a:lnTo>
                    <a:pt x="187" y="65"/>
                  </a:lnTo>
                  <a:lnTo>
                    <a:pt x="187" y="58"/>
                  </a:lnTo>
                  <a:lnTo>
                    <a:pt x="182" y="16"/>
                  </a:lnTo>
                  <a:lnTo>
                    <a:pt x="182" y="16"/>
                  </a:lnTo>
                  <a:lnTo>
                    <a:pt x="180" y="9"/>
                  </a:lnTo>
                  <a:lnTo>
                    <a:pt x="176" y="6"/>
                  </a:lnTo>
                  <a:lnTo>
                    <a:pt x="171" y="2"/>
                  </a:lnTo>
                  <a:lnTo>
                    <a:pt x="163" y="0"/>
                  </a:lnTo>
                  <a:lnTo>
                    <a:pt x="163" y="0"/>
                  </a:lnTo>
                  <a:close/>
                  <a:moveTo>
                    <a:pt x="220" y="103"/>
                  </a:moveTo>
                  <a:lnTo>
                    <a:pt x="26" y="103"/>
                  </a:lnTo>
                  <a:lnTo>
                    <a:pt x="26" y="103"/>
                  </a:lnTo>
                  <a:lnTo>
                    <a:pt x="18" y="105"/>
                  </a:lnTo>
                  <a:lnTo>
                    <a:pt x="13" y="109"/>
                  </a:lnTo>
                  <a:lnTo>
                    <a:pt x="9" y="116"/>
                  </a:lnTo>
                  <a:lnTo>
                    <a:pt x="8" y="123"/>
                  </a:lnTo>
                  <a:lnTo>
                    <a:pt x="24" y="306"/>
                  </a:lnTo>
                  <a:lnTo>
                    <a:pt x="24" y="306"/>
                  </a:lnTo>
                  <a:lnTo>
                    <a:pt x="28" y="316"/>
                  </a:lnTo>
                  <a:lnTo>
                    <a:pt x="31" y="321"/>
                  </a:lnTo>
                  <a:lnTo>
                    <a:pt x="38" y="326"/>
                  </a:lnTo>
                  <a:lnTo>
                    <a:pt x="47" y="328"/>
                  </a:lnTo>
                  <a:lnTo>
                    <a:pt x="200" y="328"/>
                  </a:lnTo>
                  <a:lnTo>
                    <a:pt x="200" y="328"/>
                  </a:lnTo>
                  <a:lnTo>
                    <a:pt x="209" y="326"/>
                  </a:lnTo>
                  <a:lnTo>
                    <a:pt x="214" y="321"/>
                  </a:lnTo>
                  <a:lnTo>
                    <a:pt x="220" y="316"/>
                  </a:lnTo>
                  <a:lnTo>
                    <a:pt x="221" y="306"/>
                  </a:lnTo>
                  <a:lnTo>
                    <a:pt x="240" y="123"/>
                  </a:lnTo>
                  <a:lnTo>
                    <a:pt x="240" y="123"/>
                  </a:lnTo>
                  <a:lnTo>
                    <a:pt x="238" y="116"/>
                  </a:lnTo>
                  <a:lnTo>
                    <a:pt x="234" y="109"/>
                  </a:lnTo>
                  <a:lnTo>
                    <a:pt x="229" y="105"/>
                  </a:lnTo>
                  <a:lnTo>
                    <a:pt x="220" y="103"/>
                  </a:lnTo>
                  <a:lnTo>
                    <a:pt x="220" y="103"/>
                  </a:lnTo>
                  <a:close/>
                  <a:moveTo>
                    <a:pt x="82" y="287"/>
                  </a:moveTo>
                  <a:lnTo>
                    <a:pt x="51" y="287"/>
                  </a:lnTo>
                  <a:lnTo>
                    <a:pt x="42" y="143"/>
                  </a:lnTo>
                  <a:lnTo>
                    <a:pt x="82" y="143"/>
                  </a:lnTo>
                  <a:lnTo>
                    <a:pt x="82" y="287"/>
                  </a:lnTo>
                  <a:close/>
                  <a:moveTo>
                    <a:pt x="144" y="287"/>
                  </a:moveTo>
                  <a:lnTo>
                    <a:pt x="104" y="287"/>
                  </a:lnTo>
                  <a:lnTo>
                    <a:pt x="104" y="143"/>
                  </a:lnTo>
                  <a:lnTo>
                    <a:pt x="144" y="143"/>
                  </a:lnTo>
                  <a:lnTo>
                    <a:pt x="144" y="287"/>
                  </a:lnTo>
                  <a:close/>
                  <a:moveTo>
                    <a:pt x="194" y="287"/>
                  </a:moveTo>
                  <a:lnTo>
                    <a:pt x="163" y="287"/>
                  </a:lnTo>
                  <a:lnTo>
                    <a:pt x="163" y="143"/>
                  </a:lnTo>
                  <a:lnTo>
                    <a:pt x="205" y="143"/>
                  </a:lnTo>
                  <a:lnTo>
                    <a:pt x="194" y="28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7" name="Freeform 42"/>
            <p:cNvSpPr/>
            <p:nvPr/>
          </p:nvSpPr>
          <p:spPr bwMode="auto">
            <a:xfrm>
              <a:off x="1092301" y="2320208"/>
              <a:ext cx="255389" cy="41527"/>
            </a:xfrm>
            <a:custGeom>
              <a:avLst/>
              <a:gdLst/>
              <a:ahLst/>
              <a:cxnLst>
                <a:cxn ang="0">
                  <a:pos x="216" y="0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5" y="5"/>
                </a:cxn>
                <a:cxn ang="0">
                  <a:pos x="9" y="9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2" y="23"/>
                </a:cxn>
                <a:cxn ang="0">
                  <a:pos x="0" y="31"/>
                </a:cxn>
                <a:cxn ang="0">
                  <a:pos x="0" y="40"/>
                </a:cxn>
                <a:cxn ang="0">
                  <a:pos x="247" y="40"/>
                </a:cxn>
                <a:cxn ang="0">
                  <a:pos x="247" y="31"/>
                </a:cxn>
                <a:cxn ang="0">
                  <a:pos x="247" y="31"/>
                </a:cxn>
                <a:cxn ang="0">
                  <a:pos x="245" y="23"/>
                </a:cxn>
                <a:cxn ang="0">
                  <a:pos x="243" y="18"/>
                </a:cxn>
                <a:cxn ang="0">
                  <a:pos x="241" y="12"/>
                </a:cxn>
                <a:cxn ang="0">
                  <a:pos x="238" y="9"/>
                </a:cxn>
                <a:cxn ang="0">
                  <a:pos x="232" y="5"/>
                </a:cxn>
                <a:cxn ang="0">
                  <a:pos x="227" y="2"/>
                </a:cxn>
                <a:cxn ang="0">
                  <a:pos x="221" y="0"/>
                </a:cxn>
                <a:cxn ang="0">
                  <a:pos x="216" y="0"/>
                </a:cxn>
                <a:cxn ang="0">
                  <a:pos x="216" y="0"/>
                </a:cxn>
              </a:cxnLst>
              <a:rect l="0" t="0" r="r" b="b"/>
              <a:pathLst>
                <a:path w="247" h="40">
                  <a:moveTo>
                    <a:pt x="216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5" y="5"/>
                  </a:lnTo>
                  <a:lnTo>
                    <a:pt x="9" y="9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2" y="23"/>
                  </a:lnTo>
                  <a:lnTo>
                    <a:pt x="0" y="31"/>
                  </a:lnTo>
                  <a:lnTo>
                    <a:pt x="0" y="40"/>
                  </a:lnTo>
                  <a:lnTo>
                    <a:pt x="247" y="40"/>
                  </a:lnTo>
                  <a:lnTo>
                    <a:pt x="247" y="31"/>
                  </a:lnTo>
                  <a:lnTo>
                    <a:pt x="247" y="31"/>
                  </a:lnTo>
                  <a:lnTo>
                    <a:pt x="245" y="23"/>
                  </a:lnTo>
                  <a:lnTo>
                    <a:pt x="243" y="18"/>
                  </a:lnTo>
                  <a:lnTo>
                    <a:pt x="241" y="12"/>
                  </a:lnTo>
                  <a:lnTo>
                    <a:pt x="238" y="9"/>
                  </a:lnTo>
                  <a:lnTo>
                    <a:pt x="232" y="5"/>
                  </a:lnTo>
                  <a:lnTo>
                    <a:pt x="227" y="2"/>
                  </a:lnTo>
                  <a:lnTo>
                    <a:pt x="221" y="0"/>
                  </a:lnTo>
                  <a:lnTo>
                    <a:pt x="216" y="0"/>
                  </a:lnTo>
                  <a:lnTo>
                    <a:pt x="21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8" name="Freeform 43"/>
            <p:cNvSpPr/>
            <p:nvPr/>
          </p:nvSpPr>
          <p:spPr bwMode="auto">
            <a:xfrm>
              <a:off x="1175355" y="2299445"/>
              <a:ext cx="89283" cy="33221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7" y="31"/>
                </a:cxn>
                <a:cxn ang="0">
                  <a:pos x="0" y="31"/>
                </a:cxn>
                <a:cxn ang="0">
                  <a:pos x="6" y="0"/>
                </a:cxn>
                <a:cxn ang="0">
                  <a:pos x="82" y="0"/>
                </a:cxn>
              </a:cxnLst>
              <a:rect l="0" t="0" r="r" b="b"/>
              <a:pathLst>
                <a:path w="87" h="31">
                  <a:moveTo>
                    <a:pt x="82" y="0"/>
                  </a:moveTo>
                  <a:lnTo>
                    <a:pt x="87" y="31"/>
                  </a:lnTo>
                  <a:lnTo>
                    <a:pt x="0" y="31"/>
                  </a:lnTo>
                  <a:lnTo>
                    <a:pt x="6" y="0"/>
                  </a:lnTo>
                  <a:lnTo>
                    <a:pt x="8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9" name="Freeform 44"/>
            <p:cNvSpPr/>
            <p:nvPr/>
          </p:nvSpPr>
          <p:spPr bwMode="auto">
            <a:xfrm>
              <a:off x="1152514" y="2278682"/>
              <a:ext cx="132885" cy="76825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3" y="6"/>
                </a:cxn>
                <a:cxn ang="0">
                  <a:pos x="9" y="9"/>
                </a:cxn>
                <a:cxn ang="0">
                  <a:pos x="8" y="16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2" y="65"/>
                </a:cxn>
                <a:cxn ang="0">
                  <a:pos x="4" y="69"/>
                </a:cxn>
                <a:cxn ang="0">
                  <a:pos x="9" y="73"/>
                </a:cxn>
                <a:cxn ang="0">
                  <a:pos x="15" y="74"/>
                </a:cxn>
                <a:cxn ang="0">
                  <a:pos x="116" y="74"/>
                </a:cxn>
                <a:cxn ang="0">
                  <a:pos x="116" y="74"/>
                </a:cxn>
                <a:cxn ang="0">
                  <a:pos x="122" y="73"/>
                </a:cxn>
                <a:cxn ang="0">
                  <a:pos x="127" y="69"/>
                </a:cxn>
                <a:cxn ang="0">
                  <a:pos x="129" y="65"/>
                </a:cxn>
                <a:cxn ang="0">
                  <a:pos x="129" y="58"/>
                </a:cxn>
                <a:cxn ang="0">
                  <a:pos x="124" y="16"/>
                </a:cxn>
                <a:cxn ang="0">
                  <a:pos x="124" y="16"/>
                </a:cxn>
                <a:cxn ang="0">
                  <a:pos x="122" y="9"/>
                </a:cxn>
                <a:cxn ang="0">
                  <a:pos x="118" y="6"/>
                </a:cxn>
                <a:cxn ang="0">
                  <a:pos x="113" y="2"/>
                </a:cxn>
                <a:cxn ang="0">
                  <a:pos x="105" y="0"/>
                </a:cxn>
                <a:cxn ang="0">
                  <a:pos x="105" y="0"/>
                </a:cxn>
              </a:cxnLst>
              <a:rect l="0" t="0" r="r" b="b"/>
              <a:pathLst>
                <a:path w="129" h="74">
                  <a:moveTo>
                    <a:pt x="105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3" y="6"/>
                  </a:lnTo>
                  <a:lnTo>
                    <a:pt x="9" y="9"/>
                  </a:lnTo>
                  <a:lnTo>
                    <a:pt x="8" y="1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4" y="69"/>
                  </a:lnTo>
                  <a:lnTo>
                    <a:pt x="9" y="73"/>
                  </a:lnTo>
                  <a:lnTo>
                    <a:pt x="15" y="74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3"/>
                  </a:lnTo>
                  <a:lnTo>
                    <a:pt x="127" y="69"/>
                  </a:lnTo>
                  <a:lnTo>
                    <a:pt x="129" y="65"/>
                  </a:lnTo>
                  <a:lnTo>
                    <a:pt x="129" y="58"/>
                  </a:lnTo>
                  <a:lnTo>
                    <a:pt x="124" y="16"/>
                  </a:lnTo>
                  <a:lnTo>
                    <a:pt x="124" y="16"/>
                  </a:lnTo>
                  <a:lnTo>
                    <a:pt x="122" y="9"/>
                  </a:lnTo>
                  <a:lnTo>
                    <a:pt x="118" y="6"/>
                  </a:lnTo>
                  <a:lnTo>
                    <a:pt x="113" y="2"/>
                  </a:lnTo>
                  <a:lnTo>
                    <a:pt x="105" y="0"/>
                  </a:lnTo>
                  <a:lnTo>
                    <a:pt x="105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0" name="Freeform 45"/>
            <p:cNvSpPr/>
            <p:nvPr/>
          </p:nvSpPr>
          <p:spPr bwMode="auto">
            <a:xfrm>
              <a:off x="1098530" y="2384575"/>
              <a:ext cx="240854" cy="234626"/>
            </a:xfrm>
            <a:custGeom>
              <a:avLst/>
              <a:gdLst/>
              <a:ahLst/>
              <a:cxnLst>
                <a:cxn ang="0">
                  <a:pos x="212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5" y="6"/>
                </a:cxn>
                <a:cxn ang="0">
                  <a:pos x="1" y="13"/>
                </a:cxn>
                <a:cxn ang="0">
                  <a:pos x="0" y="20"/>
                </a:cxn>
                <a:cxn ang="0">
                  <a:pos x="16" y="203"/>
                </a:cxn>
                <a:cxn ang="0">
                  <a:pos x="16" y="203"/>
                </a:cxn>
                <a:cxn ang="0">
                  <a:pos x="20" y="213"/>
                </a:cxn>
                <a:cxn ang="0">
                  <a:pos x="23" y="218"/>
                </a:cxn>
                <a:cxn ang="0">
                  <a:pos x="30" y="223"/>
                </a:cxn>
                <a:cxn ang="0">
                  <a:pos x="39" y="225"/>
                </a:cxn>
                <a:cxn ang="0">
                  <a:pos x="192" y="225"/>
                </a:cxn>
                <a:cxn ang="0">
                  <a:pos x="192" y="225"/>
                </a:cxn>
                <a:cxn ang="0">
                  <a:pos x="201" y="223"/>
                </a:cxn>
                <a:cxn ang="0">
                  <a:pos x="206" y="218"/>
                </a:cxn>
                <a:cxn ang="0">
                  <a:pos x="212" y="213"/>
                </a:cxn>
                <a:cxn ang="0">
                  <a:pos x="213" y="203"/>
                </a:cxn>
                <a:cxn ang="0">
                  <a:pos x="232" y="20"/>
                </a:cxn>
                <a:cxn ang="0">
                  <a:pos x="232" y="20"/>
                </a:cxn>
                <a:cxn ang="0">
                  <a:pos x="230" y="13"/>
                </a:cxn>
                <a:cxn ang="0">
                  <a:pos x="226" y="6"/>
                </a:cxn>
                <a:cxn ang="0">
                  <a:pos x="221" y="2"/>
                </a:cxn>
                <a:cxn ang="0">
                  <a:pos x="212" y="0"/>
                </a:cxn>
                <a:cxn ang="0">
                  <a:pos x="212" y="0"/>
                </a:cxn>
              </a:cxnLst>
              <a:rect l="0" t="0" r="r" b="b"/>
              <a:pathLst>
                <a:path w="232" h="225">
                  <a:moveTo>
                    <a:pt x="212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5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6" y="203"/>
                  </a:lnTo>
                  <a:lnTo>
                    <a:pt x="16" y="203"/>
                  </a:lnTo>
                  <a:lnTo>
                    <a:pt x="20" y="213"/>
                  </a:lnTo>
                  <a:lnTo>
                    <a:pt x="23" y="218"/>
                  </a:lnTo>
                  <a:lnTo>
                    <a:pt x="30" y="223"/>
                  </a:lnTo>
                  <a:lnTo>
                    <a:pt x="39" y="225"/>
                  </a:lnTo>
                  <a:lnTo>
                    <a:pt x="192" y="225"/>
                  </a:lnTo>
                  <a:lnTo>
                    <a:pt x="192" y="225"/>
                  </a:lnTo>
                  <a:lnTo>
                    <a:pt x="201" y="223"/>
                  </a:lnTo>
                  <a:lnTo>
                    <a:pt x="206" y="218"/>
                  </a:lnTo>
                  <a:lnTo>
                    <a:pt x="212" y="213"/>
                  </a:lnTo>
                  <a:lnTo>
                    <a:pt x="213" y="203"/>
                  </a:lnTo>
                  <a:lnTo>
                    <a:pt x="232" y="20"/>
                  </a:lnTo>
                  <a:lnTo>
                    <a:pt x="232" y="20"/>
                  </a:lnTo>
                  <a:lnTo>
                    <a:pt x="230" y="13"/>
                  </a:lnTo>
                  <a:lnTo>
                    <a:pt x="226" y="6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1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1" name="Freeform 46"/>
            <p:cNvSpPr/>
            <p:nvPr/>
          </p:nvSpPr>
          <p:spPr bwMode="auto">
            <a:xfrm>
              <a:off x="1135904" y="2426102"/>
              <a:ext cx="39451" cy="149496"/>
            </a:xfrm>
            <a:custGeom>
              <a:avLst/>
              <a:gdLst/>
              <a:ahLst/>
              <a:cxnLst>
                <a:cxn ang="0">
                  <a:pos x="40" y="144"/>
                </a:cxn>
                <a:cxn ang="0">
                  <a:pos x="9" y="144"/>
                </a:cxn>
                <a:cxn ang="0">
                  <a:pos x="0" y="0"/>
                </a:cxn>
                <a:cxn ang="0">
                  <a:pos x="40" y="0"/>
                </a:cxn>
                <a:cxn ang="0">
                  <a:pos x="40" y="144"/>
                </a:cxn>
              </a:cxnLst>
              <a:rect l="0" t="0" r="r" b="b"/>
              <a:pathLst>
                <a:path w="40" h="144">
                  <a:moveTo>
                    <a:pt x="40" y="144"/>
                  </a:moveTo>
                  <a:lnTo>
                    <a:pt x="9" y="144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14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2" name="Rectangle 47"/>
            <p:cNvSpPr>
              <a:spLocks noChangeArrowheads="1"/>
            </p:cNvSpPr>
            <p:nvPr/>
          </p:nvSpPr>
          <p:spPr bwMode="auto">
            <a:xfrm>
              <a:off x="1198194" y="2426102"/>
              <a:ext cx="41527" cy="149496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3" name="Freeform 48"/>
            <p:cNvSpPr/>
            <p:nvPr/>
          </p:nvSpPr>
          <p:spPr bwMode="auto">
            <a:xfrm>
              <a:off x="1260483" y="2426102"/>
              <a:ext cx="43604" cy="149496"/>
            </a:xfrm>
            <a:custGeom>
              <a:avLst/>
              <a:gdLst/>
              <a:ahLst/>
              <a:cxnLst>
                <a:cxn ang="0">
                  <a:pos x="31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42" y="0"/>
                </a:cxn>
                <a:cxn ang="0">
                  <a:pos x="31" y="144"/>
                </a:cxn>
              </a:cxnLst>
              <a:rect l="0" t="0" r="r" b="b"/>
              <a:pathLst>
                <a:path w="42" h="144">
                  <a:moveTo>
                    <a:pt x="31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42" y="0"/>
                  </a:lnTo>
                  <a:lnTo>
                    <a:pt x="31" y="14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34" name="Group 80"/>
          <p:cNvGrpSpPr/>
          <p:nvPr/>
        </p:nvGrpSpPr>
        <p:grpSpPr>
          <a:xfrm>
            <a:off x="2050281" y="2633282"/>
            <a:ext cx="465675" cy="333485"/>
            <a:chOff x="2566497" y="2332666"/>
            <a:chExt cx="321832" cy="230473"/>
          </a:xfrm>
          <a:solidFill>
            <a:srgbClr val="304371"/>
          </a:solidFill>
        </p:grpSpPr>
        <p:sp>
          <p:nvSpPr>
            <p:cNvPr id="35" name="Freeform 49"/>
            <p:cNvSpPr/>
            <p:nvPr/>
          </p:nvSpPr>
          <p:spPr bwMode="auto">
            <a:xfrm>
              <a:off x="2566497" y="2332666"/>
              <a:ext cx="180641" cy="230473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60" y="0"/>
                </a:cxn>
                <a:cxn ang="0">
                  <a:pos x="155" y="1"/>
                </a:cxn>
                <a:cxn ang="0">
                  <a:pos x="151" y="5"/>
                </a:cxn>
                <a:cxn ang="0">
                  <a:pos x="75" y="52"/>
                </a:cxn>
                <a:cxn ang="0">
                  <a:pos x="15" y="52"/>
                </a:cxn>
                <a:cxn ang="0">
                  <a:pos x="15" y="52"/>
                </a:cxn>
                <a:cxn ang="0">
                  <a:pos x="10" y="54"/>
                </a:cxn>
                <a:cxn ang="0">
                  <a:pos x="4" y="58"/>
                </a:cxn>
                <a:cxn ang="0">
                  <a:pos x="4" y="58"/>
                </a:cxn>
                <a:cxn ang="0">
                  <a:pos x="2" y="61"/>
                </a:cxn>
                <a:cxn ang="0">
                  <a:pos x="0" y="67"/>
                </a:cxn>
                <a:cxn ang="0">
                  <a:pos x="0" y="156"/>
                </a:cxn>
                <a:cxn ang="0">
                  <a:pos x="0" y="156"/>
                </a:cxn>
                <a:cxn ang="0">
                  <a:pos x="2" y="161"/>
                </a:cxn>
                <a:cxn ang="0">
                  <a:pos x="4" y="165"/>
                </a:cxn>
                <a:cxn ang="0">
                  <a:pos x="4" y="165"/>
                </a:cxn>
                <a:cxn ang="0">
                  <a:pos x="10" y="168"/>
                </a:cxn>
                <a:cxn ang="0">
                  <a:pos x="15" y="170"/>
                </a:cxn>
                <a:cxn ang="0">
                  <a:pos x="75" y="170"/>
                </a:cxn>
                <a:cxn ang="0">
                  <a:pos x="151" y="217"/>
                </a:cxn>
                <a:cxn ang="0">
                  <a:pos x="151" y="217"/>
                </a:cxn>
                <a:cxn ang="0">
                  <a:pos x="155" y="221"/>
                </a:cxn>
                <a:cxn ang="0">
                  <a:pos x="160" y="223"/>
                </a:cxn>
                <a:cxn ang="0">
                  <a:pos x="160" y="223"/>
                </a:cxn>
                <a:cxn ang="0">
                  <a:pos x="165" y="221"/>
                </a:cxn>
                <a:cxn ang="0">
                  <a:pos x="171" y="217"/>
                </a:cxn>
                <a:cxn ang="0">
                  <a:pos x="171" y="217"/>
                </a:cxn>
                <a:cxn ang="0">
                  <a:pos x="174" y="214"/>
                </a:cxn>
                <a:cxn ang="0">
                  <a:pos x="174" y="208"/>
                </a:cxn>
                <a:cxn ang="0">
                  <a:pos x="174" y="14"/>
                </a:cxn>
                <a:cxn ang="0">
                  <a:pos x="174" y="14"/>
                </a:cxn>
                <a:cxn ang="0">
                  <a:pos x="174" y="9"/>
                </a:cxn>
                <a:cxn ang="0">
                  <a:pos x="171" y="5"/>
                </a:cxn>
                <a:cxn ang="0">
                  <a:pos x="171" y="5"/>
                </a:cxn>
                <a:cxn ang="0">
                  <a:pos x="165" y="1"/>
                </a:cxn>
                <a:cxn ang="0">
                  <a:pos x="160" y="0"/>
                </a:cxn>
                <a:cxn ang="0">
                  <a:pos x="160" y="0"/>
                </a:cxn>
              </a:cxnLst>
              <a:rect l="0" t="0" r="r" b="b"/>
              <a:pathLst>
                <a:path w="174" h="223">
                  <a:moveTo>
                    <a:pt x="160" y="0"/>
                  </a:moveTo>
                  <a:lnTo>
                    <a:pt x="160" y="0"/>
                  </a:lnTo>
                  <a:lnTo>
                    <a:pt x="155" y="1"/>
                  </a:lnTo>
                  <a:lnTo>
                    <a:pt x="151" y="5"/>
                  </a:lnTo>
                  <a:lnTo>
                    <a:pt x="7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0" y="54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" y="161"/>
                  </a:lnTo>
                  <a:lnTo>
                    <a:pt x="4" y="165"/>
                  </a:lnTo>
                  <a:lnTo>
                    <a:pt x="4" y="165"/>
                  </a:lnTo>
                  <a:lnTo>
                    <a:pt x="10" y="168"/>
                  </a:lnTo>
                  <a:lnTo>
                    <a:pt x="15" y="170"/>
                  </a:lnTo>
                  <a:lnTo>
                    <a:pt x="75" y="170"/>
                  </a:lnTo>
                  <a:lnTo>
                    <a:pt x="151" y="217"/>
                  </a:lnTo>
                  <a:lnTo>
                    <a:pt x="151" y="217"/>
                  </a:lnTo>
                  <a:lnTo>
                    <a:pt x="155" y="221"/>
                  </a:lnTo>
                  <a:lnTo>
                    <a:pt x="160" y="223"/>
                  </a:lnTo>
                  <a:lnTo>
                    <a:pt x="160" y="223"/>
                  </a:lnTo>
                  <a:lnTo>
                    <a:pt x="165" y="221"/>
                  </a:lnTo>
                  <a:lnTo>
                    <a:pt x="171" y="217"/>
                  </a:lnTo>
                  <a:lnTo>
                    <a:pt x="171" y="217"/>
                  </a:lnTo>
                  <a:lnTo>
                    <a:pt x="174" y="214"/>
                  </a:lnTo>
                  <a:lnTo>
                    <a:pt x="174" y="208"/>
                  </a:lnTo>
                  <a:lnTo>
                    <a:pt x="174" y="14"/>
                  </a:lnTo>
                  <a:lnTo>
                    <a:pt x="174" y="14"/>
                  </a:lnTo>
                  <a:lnTo>
                    <a:pt x="174" y="9"/>
                  </a:lnTo>
                  <a:lnTo>
                    <a:pt x="171" y="5"/>
                  </a:lnTo>
                  <a:lnTo>
                    <a:pt x="171" y="5"/>
                  </a:lnTo>
                  <a:lnTo>
                    <a:pt x="165" y="1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6" name="Freeform 50"/>
            <p:cNvSpPr/>
            <p:nvPr/>
          </p:nvSpPr>
          <p:spPr bwMode="auto">
            <a:xfrm>
              <a:off x="2769977" y="2390804"/>
              <a:ext cx="58137" cy="114199"/>
            </a:xfrm>
            <a:custGeom>
              <a:avLst/>
              <a:gdLst/>
              <a:ahLst/>
              <a:cxnLst>
                <a:cxn ang="0">
                  <a:pos x="46" y="87"/>
                </a:cxn>
                <a:cxn ang="0">
                  <a:pos x="53" y="72"/>
                </a:cxn>
                <a:cxn ang="0">
                  <a:pos x="56" y="56"/>
                </a:cxn>
                <a:cxn ang="0">
                  <a:pos x="55" y="47"/>
                </a:cxn>
                <a:cxn ang="0">
                  <a:pos x="51" y="31"/>
                </a:cxn>
                <a:cxn ang="0">
                  <a:pos x="46" y="23"/>
                </a:cxn>
                <a:cxn ang="0">
                  <a:pos x="35" y="11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9" y="2"/>
                </a:cxn>
                <a:cxn ang="0">
                  <a:pos x="4" y="5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2" y="23"/>
                </a:cxn>
                <a:cxn ang="0">
                  <a:pos x="9" y="29"/>
                </a:cxn>
                <a:cxn ang="0">
                  <a:pos x="17" y="34"/>
                </a:cxn>
                <a:cxn ang="0">
                  <a:pos x="24" y="42"/>
                </a:cxn>
                <a:cxn ang="0">
                  <a:pos x="26" y="49"/>
                </a:cxn>
                <a:cxn ang="0">
                  <a:pos x="27" y="56"/>
                </a:cxn>
                <a:cxn ang="0">
                  <a:pos x="24" y="69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9" y="81"/>
                </a:cxn>
                <a:cxn ang="0">
                  <a:pos x="2" y="87"/>
                </a:cxn>
                <a:cxn ang="0">
                  <a:pos x="0" y="96"/>
                </a:cxn>
                <a:cxn ang="0">
                  <a:pos x="2" y="101"/>
                </a:cxn>
                <a:cxn ang="0">
                  <a:pos x="4" y="105"/>
                </a:cxn>
                <a:cxn ang="0">
                  <a:pos x="15" y="110"/>
                </a:cxn>
                <a:cxn ang="0">
                  <a:pos x="20" y="109"/>
                </a:cxn>
                <a:cxn ang="0">
                  <a:pos x="27" y="105"/>
                </a:cxn>
                <a:cxn ang="0">
                  <a:pos x="40" y="94"/>
                </a:cxn>
                <a:cxn ang="0">
                  <a:pos x="46" y="87"/>
                </a:cxn>
              </a:cxnLst>
              <a:rect l="0" t="0" r="r" b="b"/>
              <a:pathLst>
                <a:path w="56" h="110">
                  <a:moveTo>
                    <a:pt x="46" y="87"/>
                  </a:moveTo>
                  <a:lnTo>
                    <a:pt x="46" y="87"/>
                  </a:lnTo>
                  <a:lnTo>
                    <a:pt x="51" y="80"/>
                  </a:lnTo>
                  <a:lnTo>
                    <a:pt x="53" y="72"/>
                  </a:lnTo>
                  <a:lnTo>
                    <a:pt x="55" y="63"/>
                  </a:lnTo>
                  <a:lnTo>
                    <a:pt x="56" y="56"/>
                  </a:lnTo>
                  <a:lnTo>
                    <a:pt x="56" y="56"/>
                  </a:lnTo>
                  <a:lnTo>
                    <a:pt x="55" y="47"/>
                  </a:lnTo>
                  <a:lnTo>
                    <a:pt x="53" y="38"/>
                  </a:lnTo>
                  <a:lnTo>
                    <a:pt x="51" y="31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0" y="16"/>
                  </a:lnTo>
                  <a:lnTo>
                    <a:pt x="35" y="11"/>
                  </a:lnTo>
                  <a:lnTo>
                    <a:pt x="27" y="5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9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20" y="38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6" y="49"/>
                  </a:lnTo>
                  <a:lnTo>
                    <a:pt x="27" y="56"/>
                  </a:lnTo>
                  <a:lnTo>
                    <a:pt x="27" y="56"/>
                  </a:lnTo>
                  <a:lnTo>
                    <a:pt x="26" y="62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9" y="81"/>
                  </a:lnTo>
                  <a:lnTo>
                    <a:pt x="9" y="81"/>
                  </a:lnTo>
                  <a:lnTo>
                    <a:pt x="2" y="87"/>
                  </a:lnTo>
                  <a:lnTo>
                    <a:pt x="2" y="87"/>
                  </a:lnTo>
                  <a:lnTo>
                    <a:pt x="0" y="91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1"/>
                  </a:lnTo>
                  <a:lnTo>
                    <a:pt x="4" y="105"/>
                  </a:lnTo>
                  <a:lnTo>
                    <a:pt x="4" y="105"/>
                  </a:lnTo>
                  <a:lnTo>
                    <a:pt x="9" y="109"/>
                  </a:lnTo>
                  <a:lnTo>
                    <a:pt x="15" y="110"/>
                  </a:lnTo>
                  <a:lnTo>
                    <a:pt x="15" y="110"/>
                  </a:lnTo>
                  <a:lnTo>
                    <a:pt x="20" y="109"/>
                  </a:lnTo>
                  <a:lnTo>
                    <a:pt x="20" y="109"/>
                  </a:lnTo>
                  <a:lnTo>
                    <a:pt x="27" y="105"/>
                  </a:lnTo>
                  <a:lnTo>
                    <a:pt x="35" y="100"/>
                  </a:lnTo>
                  <a:lnTo>
                    <a:pt x="40" y="94"/>
                  </a:lnTo>
                  <a:lnTo>
                    <a:pt x="46" y="87"/>
                  </a:lnTo>
                  <a:lnTo>
                    <a:pt x="46" y="8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7" name="Freeform 51"/>
            <p:cNvSpPr/>
            <p:nvPr/>
          </p:nvSpPr>
          <p:spPr bwMode="auto">
            <a:xfrm>
              <a:off x="2794893" y="2336819"/>
              <a:ext cx="93436" cy="224244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14" y="0"/>
                </a:cxn>
                <a:cxn ang="0">
                  <a:pos x="3" y="4"/>
                </a:cxn>
                <a:cxn ang="0">
                  <a:pos x="0" y="9"/>
                </a:cxn>
                <a:cxn ang="0">
                  <a:pos x="0" y="15"/>
                </a:cxn>
                <a:cxn ang="0">
                  <a:pos x="2" y="22"/>
                </a:cxn>
                <a:cxn ang="0">
                  <a:pos x="7" y="27"/>
                </a:cxn>
                <a:cxn ang="0">
                  <a:pos x="25" y="38"/>
                </a:cxn>
                <a:cxn ang="0">
                  <a:pos x="32" y="44"/>
                </a:cxn>
                <a:cxn ang="0">
                  <a:pos x="47" y="60"/>
                </a:cxn>
                <a:cxn ang="0">
                  <a:pos x="51" y="69"/>
                </a:cxn>
                <a:cxn ang="0">
                  <a:pos x="58" y="87"/>
                </a:cxn>
                <a:cxn ang="0">
                  <a:pos x="61" y="109"/>
                </a:cxn>
                <a:cxn ang="0">
                  <a:pos x="60" y="118"/>
                </a:cxn>
                <a:cxn ang="0">
                  <a:pos x="56" y="138"/>
                </a:cxn>
                <a:cxn ang="0">
                  <a:pos x="51" y="147"/>
                </a:cxn>
                <a:cxn ang="0">
                  <a:pos x="40" y="165"/>
                </a:cxn>
                <a:cxn ang="0">
                  <a:pos x="25" y="178"/>
                </a:cxn>
                <a:cxn ang="0">
                  <a:pos x="7" y="189"/>
                </a:cxn>
                <a:cxn ang="0">
                  <a:pos x="3" y="191"/>
                </a:cxn>
                <a:cxn ang="0">
                  <a:pos x="0" y="198"/>
                </a:cxn>
                <a:cxn ang="0">
                  <a:pos x="0" y="202"/>
                </a:cxn>
                <a:cxn ang="0">
                  <a:pos x="3" y="212"/>
                </a:cxn>
                <a:cxn ang="0">
                  <a:pos x="9" y="216"/>
                </a:cxn>
                <a:cxn ang="0">
                  <a:pos x="14" y="216"/>
                </a:cxn>
                <a:cxn ang="0">
                  <a:pos x="20" y="214"/>
                </a:cxn>
                <a:cxn ang="0">
                  <a:pos x="49" y="198"/>
                </a:cxn>
                <a:cxn ang="0">
                  <a:pos x="71" y="173"/>
                </a:cxn>
                <a:cxn ang="0">
                  <a:pos x="80" y="158"/>
                </a:cxn>
                <a:cxn ang="0">
                  <a:pos x="89" y="125"/>
                </a:cxn>
                <a:cxn ang="0">
                  <a:pos x="90" y="109"/>
                </a:cxn>
                <a:cxn ang="0">
                  <a:pos x="85" y="75"/>
                </a:cxn>
                <a:cxn ang="0">
                  <a:pos x="71" y="44"/>
                </a:cxn>
                <a:cxn ang="0">
                  <a:pos x="60" y="31"/>
                </a:cxn>
                <a:cxn ang="0">
                  <a:pos x="34" y="9"/>
                </a:cxn>
                <a:cxn ang="0">
                  <a:pos x="20" y="2"/>
                </a:cxn>
              </a:cxnLst>
              <a:rect l="0" t="0" r="r" b="b"/>
              <a:pathLst>
                <a:path w="90" h="216">
                  <a:moveTo>
                    <a:pt x="20" y="2"/>
                  </a:moveTo>
                  <a:lnTo>
                    <a:pt x="20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25" y="38"/>
                  </a:lnTo>
                  <a:lnTo>
                    <a:pt x="25" y="38"/>
                  </a:lnTo>
                  <a:lnTo>
                    <a:pt x="32" y="44"/>
                  </a:lnTo>
                  <a:lnTo>
                    <a:pt x="40" y="51"/>
                  </a:lnTo>
                  <a:lnTo>
                    <a:pt x="47" y="60"/>
                  </a:lnTo>
                  <a:lnTo>
                    <a:pt x="51" y="69"/>
                  </a:lnTo>
                  <a:lnTo>
                    <a:pt x="51" y="69"/>
                  </a:lnTo>
                  <a:lnTo>
                    <a:pt x="56" y="78"/>
                  </a:lnTo>
                  <a:lnTo>
                    <a:pt x="58" y="87"/>
                  </a:lnTo>
                  <a:lnTo>
                    <a:pt x="60" y="98"/>
                  </a:lnTo>
                  <a:lnTo>
                    <a:pt x="61" y="109"/>
                  </a:lnTo>
                  <a:lnTo>
                    <a:pt x="61" y="109"/>
                  </a:lnTo>
                  <a:lnTo>
                    <a:pt x="60" y="118"/>
                  </a:lnTo>
                  <a:lnTo>
                    <a:pt x="58" y="129"/>
                  </a:lnTo>
                  <a:lnTo>
                    <a:pt x="56" y="138"/>
                  </a:lnTo>
                  <a:lnTo>
                    <a:pt x="51" y="147"/>
                  </a:lnTo>
                  <a:lnTo>
                    <a:pt x="51" y="147"/>
                  </a:lnTo>
                  <a:lnTo>
                    <a:pt x="47" y="156"/>
                  </a:lnTo>
                  <a:lnTo>
                    <a:pt x="40" y="165"/>
                  </a:lnTo>
                  <a:lnTo>
                    <a:pt x="32" y="173"/>
                  </a:lnTo>
                  <a:lnTo>
                    <a:pt x="25" y="178"/>
                  </a:lnTo>
                  <a:lnTo>
                    <a:pt x="25" y="178"/>
                  </a:lnTo>
                  <a:lnTo>
                    <a:pt x="7" y="189"/>
                  </a:lnTo>
                  <a:lnTo>
                    <a:pt x="7" y="189"/>
                  </a:lnTo>
                  <a:lnTo>
                    <a:pt x="3" y="191"/>
                  </a:lnTo>
                  <a:lnTo>
                    <a:pt x="2" y="194"/>
                  </a:lnTo>
                  <a:lnTo>
                    <a:pt x="0" y="198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7"/>
                  </a:lnTo>
                  <a:lnTo>
                    <a:pt x="3" y="212"/>
                  </a:lnTo>
                  <a:lnTo>
                    <a:pt x="3" y="212"/>
                  </a:lnTo>
                  <a:lnTo>
                    <a:pt x="9" y="216"/>
                  </a:lnTo>
                  <a:lnTo>
                    <a:pt x="14" y="216"/>
                  </a:lnTo>
                  <a:lnTo>
                    <a:pt x="14" y="216"/>
                  </a:lnTo>
                  <a:lnTo>
                    <a:pt x="20" y="214"/>
                  </a:lnTo>
                  <a:lnTo>
                    <a:pt x="20" y="214"/>
                  </a:lnTo>
                  <a:lnTo>
                    <a:pt x="34" y="207"/>
                  </a:lnTo>
                  <a:lnTo>
                    <a:pt x="49" y="198"/>
                  </a:lnTo>
                  <a:lnTo>
                    <a:pt x="60" y="185"/>
                  </a:lnTo>
                  <a:lnTo>
                    <a:pt x="71" y="173"/>
                  </a:lnTo>
                  <a:lnTo>
                    <a:pt x="71" y="173"/>
                  </a:lnTo>
                  <a:lnTo>
                    <a:pt x="80" y="158"/>
                  </a:lnTo>
                  <a:lnTo>
                    <a:pt x="85" y="142"/>
                  </a:lnTo>
                  <a:lnTo>
                    <a:pt x="89" y="125"/>
                  </a:lnTo>
                  <a:lnTo>
                    <a:pt x="90" y="109"/>
                  </a:lnTo>
                  <a:lnTo>
                    <a:pt x="90" y="109"/>
                  </a:lnTo>
                  <a:lnTo>
                    <a:pt x="89" y="91"/>
                  </a:lnTo>
                  <a:lnTo>
                    <a:pt x="85" y="75"/>
                  </a:lnTo>
                  <a:lnTo>
                    <a:pt x="80" y="58"/>
                  </a:lnTo>
                  <a:lnTo>
                    <a:pt x="71" y="44"/>
                  </a:lnTo>
                  <a:lnTo>
                    <a:pt x="71" y="44"/>
                  </a:lnTo>
                  <a:lnTo>
                    <a:pt x="60" y="31"/>
                  </a:lnTo>
                  <a:lnTo>
                    <a:pt x="49" y="18"/>
                  </a:lnTo>
                  <a:lnTo>
                    <a:pt x="34" y="9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38" name="Freeform 52"/>
          <p:cNvSpPr>
            <a:spLocks noEditPoints="1"/>
          </p:cNvSpPr>
          <p:nvPr/>
        </p:nvSpPr>
        <p:spPr bwMode="auto">
          <a:xfrm>
            <a:off x="5782628" y="3452178"/>
            <a:ext cx="403225" cy="550862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2" y="13"/>
              </a:cxn>
              <a:cxn ang="0">
                <a:pos x="0" y="343"/>
              </a:cxn>
              <a:cxn ang="0">
                <a:pos x="13" y="363"/>
              </a:cxn>
              <a:cxn ang="0">
                <a:pos x="247" y="364"/>
              </a:cxn>
              <a:cxn ang="0">
                <a:pos x="269" y="352"/>
              </a:cxn>
              <a:cxn ang="0">
                <a:pos x="205" y="0"/>
              </a:cxn>
              <a:cxn ang="0">
                <a:pos x="211" y="63"/>
              </a:cxn>
              <a:cxn ang="0">
                <a:pos x="251" y="343"/>
              </a:cxn>
              <a:cxn ang="0">
                <a:pos x="22" y="346"/>
              </a:cxn>
              <a:cxn ang="0">
                <a:pos x="19" y="343"/>
              </a:cxn>
              <a:cxn ang="0">
                <a:pos x="20" y="20"/>
              </a:cxn>
              <a:cxn ang="0">
                <a:pos x="193" y="72"/>
              </a:cxn>
              <a:cxn ang="0">
                <a:pos x="194" y="80"/>
              </a:cxn>
              <a:cxn ang="0">
                <a:pos x="251" y="82"/>
              </a:cxn>
              <a:cxn ang="0">
                <a:pos x="211" y="100"/>
              </a:cxn>
              <a:cxn ang="0">
                <a:pos x="216" y="101"/>
              </a:cxn>
              <a:cxn ang="0">
                <a:pos x="218" y="107"/>
              </a:cxn>
              <a:cxn ang="0">
                <a:pos x="214" y="112"/>
              </a:cxn>
              <a:cxn ang="0">
                <a:pos x="51" y="114"/>
              </a:cxn>
              <a:cxn ang="0">
                <a:pos x="46" y="109"/>
              </a:cxn>
              <a:cxn ang="0">
                <a:pos x="46" y="103"/>
              </a:cxn>
              <a:cxn ang="0">
                <a:pos x="51" y="100"/>
              </a:cxn>
              <a:cxn ang="0">
                <a:pos x="218" y="154"/>
              </a:cxn>
              <a:cxn ang="0">
                <a:pos x="214" y="161"/>
              </a:cxn>
              <a:cxn ang="0">
                <a:pos x="51" y="161"/>
              </a:cxn>
              <a:cxn ang="0">
                <a:pos x="46" y="156"/>
              </a:cxn>
              <a:cxn ang="0">
                <a:pos x="46" y="150"/>
              </a:cxn>
              <a:cxn ang="0">
                <a:pos x="51" y="147"/>
              </a:cxn>
              <a:cxn ang="0">
                <a:pos x="214" y="147"/>
              </a:cxn>
              <a:cxn ang="0">
                <a:pos x="218" y="154"/>
              </a:cxn>
              <a:cxn ang="0">
                <a:pos x="218" y="199"/>
              </a:cxn>
              <a:cxn ang="0">
                <a:pos x="214" y="207"/>
              </a:cxn>
              <a:cxn ang="0">
                <a:pos x="51" y="207"/>
              </a:cxn>
              <a:cxn ang="0">
                <a:pos x="46" y="203"/>
              </a:cxn>
              <a:cxn ang="0">
                <a:pos x="46" y="198"/>
              </a:cxn>
              <a:cxn ang="0">
                <a:pos x="51" y="192"/>
              </a:cxn>
              <a:cxn ang="0">
                <a:pos x="214" y="194"/>
              </a:cxn>
              <a:cxn ang="0">
                <a:pos x="218" y="199"/>
              </a:cxn>
              <a:cxn ang="0">
                <a:pos x="218" y="247"/>
              </a:cxn>
              <a:cxn ang="0">
                <a:pos x="214" y="252"/>
              </a:cxn>
              <a:cxn ang="0">
                <a:pos x="51" y="254"/>
              </a:cxn>
              <a:cxn ang="0">
                <a:pos x="46" y="248"/>
              </a:cxn>
              <a:cxn ang="0">
                <a:pos x="46" y="243"/>
              </a:cxn>
              <a:cxn ang="0">
                <a:pos x="51" y="239"/>
              </a:cxn>
              <a:cxn ang="0">
                <a:pos x="214" y="239"/>
              </a:cxn>
              <a:cxn ang="0">
                <a:pos x="218" y="247"/>
              </a:cxn>
            </a:cxnLst>
            <a:rect l="0" t="0" r="r" b="b"/>
            <a:pathLst>
              <a:path w="269" h="364">
                <a:moveTo>
                  <a:pt x="205" y="0"/>
                </a:moveTo>
                <a:lnTo>
                  <a:pt x="22" y="0"/>
                </a:lnTo>
                <a:lnTo>
                  <a:pt x="22" y="0"/>
                </a:lnTo>
                <a:lnTo>
                  <a:pt x="13" y="2"/>
                </a:lnTo>
                <a:lnTo>
                  <a:pt x="6" y="5"/>
                </a:lnTo>
                <a:lnTo>
                  <a:pt x="2" y="13"/>
                </a:lnTo>
                <a:lnTo>
                  <a:pt x="0" y="22"/>
                </a:lnTo>
                <a:lnTo>
                  <a:pt x="0" y="343"/>
                </a:lnTo>
                <a:lnTo>
                  <a:pt x="0" y="343"/>
                </a:lnTo>
                <a:lnTo>
                  <a:pt x="2" y="352"/>
                </a:lnTo>
                <a:lnTo>
                  <a:pt x="6" y="359"/>
                </a:lnTo>
                <a:lnTo>
                  <a:pt x="13" y="363"/>
                </a:lnTo>
                <a:lnTo>
                  <a:pt x="22" y="364"/>
                </a:lnTo>
                <a:lnTo>
                  <a:pt x="247" y="364"/>
                </a:lnTo>
                <a:lnTo>
                  <a:pt x="247" y="364"/>
                </a:lnTo>
                <a:lnTo>
                  <a:pt x="256" y="363"/>
                </a:lnTo>
                <a:lnTo>
                  <a:pt x="263" y="359"/>
                </a:lnTo>
                <a:lnTo>
                  <a:pt x="269" y="352"/>
                </a:lnTo>
                <a:lnTo>
                  <a:pt x="269" y="343"/>
                </a:lnTo>
                <a:lnTo>
                  <a:pt x="269" y="69"/>
                </a:lnTo>
                <a:lnTo>
                  <a:pt x="205" y="0"/>
                </a:lnTo>
                <a:close/>
                <a:moveTo>
                  <a:pt x="211" y="33"/>
                </a:moveTo>
                <a:lnTo>
                  <a:pt x="240" y="63"/>
                </a:lnTo>
                <a:lnTo>
                  <a:pt x="211" y="63"/>
                </a:lnTo>
                <a:lnTo>
                  <a:pt x="211" y="33"/>
                </a:lnTo>
                <a:close/>
                <a:moveTo>
                  <a:pt x="251" y="343"/>
                </a:moveTo>
                <a:lnTo>
                  <a:pt x="251" y="343"/>
                </a:lnTo>
                <a:lnTo>
                  <a:pt x="251" y="344"/>
                </a:lnTo>
                <a:lnTo>
                  <a:pt x="247" y="346"/>
                </a:lnTo>
                <a:lnTo>
                  <a:pt x="22" y="346"/>
                </a:lnTo>
                <a:lnTo>
                  <a:pt x="22" y="346"/>
                </a:lnTo>
                <a:lnTo>
                  <a:pt x="20" y="344"/>
                </a:lnTo>
                <a:lnTo>
                  <a:pt x="19" y="343"/>
                </a:lnTo>
                <a:lnTo>
                  <a:pt x="19" y="22"/>
                </a:lnTo>
                <a:lnTo>
                  <a:pt x="19" y="22"/>
                </a:lnTo>
                <a:lnTo>
                  <a:pt x="20" y="20"/>
                </a:lnTo>
                <a:lnTo>
                  <a:pt x="22" y="18"/>
                </a:lnTo>
                <a:lnTo>
                  <a:pt x="193" y="18"/>
                </a:lnTo>
                <a:lnTo>
                  <a:pt x="193" y="72"/>
                </a:lnTo>
                <a:lnTo>
                  <a:pt x="193" y="72"/>
                </a:lnTo>
                <a:lnTo>
                  <a:pt x="193" y="76"/>
                </a:lnTo>
                <a:lnTo>
                  <a:pt x="194" y="80"/>
                </a:lnTo>
                <a:lnTo>
                  <a:pt x="198" y="82"/>
                </a:lnTo>
                <a:lnTo>
                  <a:pt x="202" y="82"/>
                </a:lnTo>
                <a:lnTo>
                  <a:pt x="251" y="82"/>
                </a:lnTo>
                <a:lnTo>
                  <a:pt x="251" y="343"/>
                </a:lnTo>
                <a:close/>
                <a:moveTo>
                  <a:pt x="51" y="100"/>
                </a:moveTo>
                <a:lnTo>
                  <a:pt x="211" y="100"/>
                </a:lnTo>
                <a:lnTo>
                  <a:pt x="211" y="100"/>
                </a:lnTo>
                <a:lnTo>
                  <a:pt x="214" y="100"/>
                </a:lnTo>
                <a:lnTo>
                  <a:pt x="216" y="101"/>
                </a:lnTo>
                <a:lnTo>
                  <a:pt x="218" y="103"/>
                </a:lnTo>
                <a:lnTo>
                  <a:pt x="218" y="107"/>
                </a:lnTo>
                <a:lnTo>
                  <a:pt x="218" y="107"/>
                </a:lnTo>
                <a:lnTo>
                  <a:pt x="218" y="109"/>
                </a:lnTo>
                <a:lnTo>
                  <a:pt x="216" y="112"/>
                </a:lnTo>
                <a:lnTo>
                  <a:pt x="214" y="112"/>
                </a:lnTo>
                <a:lnTo>
                  <a:pt x="211" y="114"/>
                </a:lnTo>
                <a:lnTo>
                  <a:pt x="51" y="114"/>
                </a:lnTo>
                <a:lnTo>
                  <a:pt x="51" y="114"/>
                </a:lnTo>
                <a:lnTo>
                  <a:pt x="49" y="112"/>
                </a:lnTo>
                <a:lnTo>
                  <a:pt x="48" y="112"/>
                </a:lnTo>
                <a:lnTo>
                  <a:pt x="46" y="109"/>
                </a:lnTo>
                <a:lnTo>
                  <a:pt x="44" y="107"/>
                </a:lnTo>
                <a:lnTo>
                  <a:pt x="44" y="107"/>
                </a:lnTo>
                <a:lnTo>
                  <a:pt x="46" y="103"/>
                </a:lnTo>
                <a:lnTo>
                  <a:pt x="48" y="101"/>
                </a:lnTo>
                <a:lnTo>
                  <a:pt x="49" y="100"/>
                </a:lnTo>
                <a:lnTo>
                  <a:pt x="51" y="100"/>
                </a:lnTo>
                <a:lnTo>
                  <a:pt x="51" y="100"/>
                </a:lnTo>
                <a:close/>
                <a:moveTo>
                  <a:pt x="218" y="154"/>
                </a:moveTo>
                <a:lnTo>
                  <a:pt x="218" y="154"/>
                </a:lnTo>
                <a:lnTo>
                  <a:pt x="218" y="156"/>
                </a:lnTo>
                <a:lnTo>
                  <a:pt x="216" y="160"/>
                </a:lnTo>
                <a:lnTo>
                  <a:pt x="214" y="161"/>
                </a:lnTo>
                <a:lnTo>
                  <a:pt x="211" y="161"/>
                </a:lnTo>
                <a:lnTo>
                  <a:pt x="51" y="161"/>
                </a:lnTo>
                <a:lnTo>
                  <a:pt x="51" y="161"/>
                </a:lnTo>
                <a:lnTo>
                  <a:pt x="49" y="161"/>
                </a:lnTo>
                <a:lnTo>
                  <a:pt x="48" y="160"/>
                </a:lnTo>
                <a:lnTo>
                  <a:pt x="46" y="156"/>
                </a:lnTo>
                <a:lnTo>
                  <a:pt x="44" y="154"/>
                </a:lnTo>
                <a:lnTo>
                  <a:pt x="44" y="154"/>
                </a:lnTo>
                <a:lnTo>
                  <a:pt x="46" y="150"/>
                </a:lnTo>
                <a:lnTo>
                  <a:pt x="48" y="149"/>
                </a:lnTo>
                <a:lnTo>
                  <a:pt x="49" y="147"/>
                </a:lnTo>
                <a:lnTo>
                  <a:pt x="51" y="147"/>
                </a:lnTo>
                <a:lnTo>
                  <a:pt x="211" y="147"/>
                </a:lnTo>
                <a:lnTo>
                  <a:pt x="211" y="147"/>
                </a:lnTo>
                <a:lnTo>
                  <a:pt x="214" y="147"/>
                </a:lnTo>
                <a:lnTo>
                  <a:pt x="216" y="149"/>
                </a:lnTo>
                <a:lnTo>
                  <a:pt x="218" y="150"/>
                </a:lnTo>
                <a:lnTo>
                  <a:pt x="218" y="154"/>
                </a:lnTo>
                <a:lnTo>
                  <a:pt x="218" y="154"/>
                </a:lnTo>
                <a:close/>
                <a:moveTo>
                  <a:pt x="218" y="199"/>
                </a:moveTo>
                <a:lnTo>
                  <a:pt x="218" y="199"/>
                </a:lnTo>
                <a:lnTo>
                  <a:pt x="218" y="203"/>
                </a:lnTo>
                <a:lnTo>
                  <a:pt x="216" y="205"/>
                </a:lnTo>
                <a:lnTo>
                  <a:pt x="214" y="207"/>
                </a:lnTo>
                <a:lnTo>
                  <a:pt x="211" y="207"/>
                </a:lnTo>
                <a:lnTo>
                  <a:pt x="51" y="207"/>
                </a:lnTo>
                <a:lnTo>
                  <a:pt x="51" y="207"/>
                </a:lnTo>
                <a:lnTo>
                  <a:pt x="49" y="207"/>
                </a:lnTo>
                <a:lnTo>
                  <a:pt x="48" y="205"/>
                </a:lnTo>
                <a:lnTo>
                  <a:pt x="46" y="203"/>
                </a:lnTo>
                <a:lnTo>
                  <a:pt x="44" y="199"/>
                </a:lnTo>
                <a:lnTo>
                  <a:pt x="44" y="199"/>
                </a:lnTo>
                <a:lnTo>
                  <a:pt x="46" y="198"/>
                </a:lnTo>
                <a:lnTo>
                  <a:pt x="48" y="194"/>
                </a:lnTo>
                <a:lnTo>
                  <a:pt x="49" y="194"/>
                </a:lnTo>
                <a:lnTo>
                  <a:pt x="51" y="192"/>
                </a:lnTo>
                <a:lnTo>
                  <a:pt x="211" y="192"/>
                </a:lnTo>
                <a:lnTo>
                  <a:pt x="211" y="192"/>
                </a:lnTo>
                <a:lnTo>
                  <a:pt x="214" y="194"/>
                </a:lnTo>
                <a:lnTo>
                  <a:pt x="216" y="194"/>
                </a:lnTo>
                <a:lnTo>
                  <a:pt x="218" y="198"/>
                </a:lnTo>
                <a:lnTo>
                  <a:pt x="218" y="199"/>
                </a:lnTo>
                <a:lnTo>
                  <a:pt x="218" y="199"/>
                </a:lnTo>
                <a:close/>
                <a:moveTo>
                  <a:pt x="218" y="247"/>
                </a:moveTo>
                <a:lnTo>
                  <a:pt x="218" y="247"/>
                </a:lnTo>
                <a:lnTo>
                  <a:pt x="218" y="248"/>
                </a:lnTo>
                <a:lnTo>
                  <a:pt x="216" y="252"/>
                </a:lnTo>
                <a:lnTo>
                  <a:pt x="214" y="252"/>
                </a:lnTo>
                <a:lnTo>
                  <a:pt x="211" y="254"/>
                </a:lnTo>
                <a:lnTo>
                  <a:pt x="51" y="254"/>
                </a:lnTo>
                <a:lnTo>
                  <a:pt x="51" y="254"/>
                </a:lnTo>
                <a:lnTo>
                  <a:pt x="49" y="252"/>
                </a:lnTo>
                <a:lnTo>
                  <a:pt x="48" y="252"/>
                </a:lnTo>
                <a:lnTo>
                  <a:pt x="46" y="248"/>
                </a:lnTo>
                <a:lnTo>
                  <a:pt x="44" y="247"/>
                </a:lnTo>
                <a:lnTo>
                  <a:pt x="44" y="247"/>
                </a:lnTo>
                <a:lnTo>
                  <a:pt x="46" y="243"/>
                </a:lnTo>
                <a:lnTo>
                  <a:pt x="48" y="241"/>
                </a:lnTo>
                <a:lnTo>
                  <a:pt x="49" y="239"/>
                </a:lnTo>
                <a:lnTo>
                  <a:pt x="51" y="239"/>
                </a:lnTo>
                <a:lnTo>
                  <a:pt x="211" y="239"/>
                </a:lnTo>
                <a:lnTo>
                  <a:pt x="211" y="239"/>
                </a:lnTo>
                <a:lnTo>
                  <a:pt x="214" y="239"/>
                </a:lnTo>
                <a:lnTo>
                  <a:pt x="216" y="241"/>
                </a:lnTo>
                <a:lnTo>
                  <a:pt x="218" y="243"/>
                </a:lnTo>
                <a:lnTo>
                  <a:pt x="218" y="247"/>
                </a:lnTo>
                <a:lnTo>
                  <a:pt x="218" y="247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39" name="Freeform 53"/>
          <p:cNvSpPr>
            <a:spLocks noEditPoints="1"/>
          </p:cNvSpPr>
          <p:nvPr/>
        </p:nvSpPr>
        <p:spPr bwMode="auto">
          <a:xfrm>
            <a:off x="3345815" y="2566035"/>
            <a:ext cx="417513" cy="458788"/>
          </a:xfrm>
          <a:custGeom>
            <a:avLst/>
            <a:gdLst/>
            <a:ahLst/>
            <a:cxnLst>
              <a:cxn ang="0">
                <a:pos x="61" y="230"/>
              </a:cxn>
              <a:cxn ang="0">
                <a:pos x="39" y="201"/>
              </a:cxn>
              <a:cxn ang="0">
                <a:pos x="29" y="167"/>
              </a:cxn>
              <a:cxn ang="0">
                <a:pos x="30" y="134"/>
              </a:cxn>
              <a:cxn ang="0">
                <a:pos x="52" y="85"/>
              </a:cxn>
              <a:cxn ang="0">
                <a:pos x="94" y="53"/>
              </a:cxn>
              <a:cxn ang="0">
                <a:pos x="110" y="18"/>
              </a:cxn>
              <a:cxn ang="0">
                <a:pos x="49" y="49"/>
              </a:cxn>
              <a:cxn ang="0">
                <a:pos x="9" y="105"/>
              </a:cxn>
              <a:cxn ang="0">
                <a:pos x="0" y="152"/>
              </a:cxn>
              <a:cxn ang="0">
                <a:pos x="3" y="183"/>
              </a:cxn>
              <a:cxn ang="0">
                <a:pos x="20" y="223"/>
              </a:cxn>
              <a:cxn ang="0">
                <a:pos x="47" y="257"/>
              </a:cxn>
              <a:cxn ang="0">
                <a:pos x="61" y="265"/>
              </a:cxn>
              <a:cxn ang="0">
                <a:pos x="74" y="256"/>
              </a:cxn>
              <a:cxn ang="0">
                <a:pos x="68" y="239"/>
              </a:cxn>
              <a:cxn ang="0">
                <a:pos x="228" y="49"/>
              </a:cxn>
              <a:cxn ang="0">
                <a:pos x="212" y="45"/>
              </a:cxn>
              <a:cxn ang="0">
                <a:pos x="203" y="58"/>
              </a:cxn>
              <a:cxn ang="0">
                <a:pos x="208" y="67"/>
              </a:cxn>
              <a:cxn ang="0">
                <a:pos x="232" y="94"/>
              </a:cxn>
              <a:cxn ang="0">
                <a:pos x="246" y="127"/>
              </a:cxn>
              <a:cxn ang="0">
                <a:pos x="250" y="152"/>
              </a:cxn>
              <a:cxn ang="0">
                <a:pos x="235" y="207"/>
              </a:cxn>
              <a:cxn ang="0">
                <a:pos x="199" y="245"/>
              </a:cxn>
              <a:cxn ang="0">
                <a:pos x="166" y="288"/>
              </a:cxn>
              <a:cxn ang="0">
                <a:pos x="210" y="272"/>
              </a:cxn>
              <a:cxn ang="0">
                <a:pos x="259" y="221"/>
              </a:cxn>
              <a:cxn ang="0">
                <a:pos x="277" y="165"/>
              </a:cxn>
              <a:cxn ang="0">
                <a:pos x="275" y="138"/>
              </a:cxn>
              <a:cxn ang="0">
                <a:pos x="264" y="94"/>
              </a:cxn>
              <a:cxn ang="0">
                <a:pos x="239" y="58"/>
              </a:cxn>
              <a:cxn ang="0">
                <a:pos x="123" y="71"/>
              </a:cxn>
              <a:cxn ang="0">
                <a:pos x="172" y="40"/>
              </a:cxn>
              <a:cxn ang="0">
                <a:pos x="168" y="29"/>
              </a:cxn>
              <a:cxn ang="0">
                <a:pos x="117" y="0"/>
              </a:cxn>
              <a:cxn ang="0">
                <a:pos x="110" y="9"/>
              </a:cxn>
              <a:cxn ang="0">
                <a:pos x="112" y="69"/>
              </a:cxn>
              <a:cxn ang="0">
                <a:pos x="123" y="71"/>
              </a:cxn>
              <a:cxn ang="0">
                <a:pos x="108" y="263"/>
              </a:cxn>
              <a:cxn ang="0">
                <a:pos x="105" y="270"/>
              </a:cxn>
              <a:cxn ang="0">
                <a:pos x="154" y="305"/>
              </a:cxn>
              <a:cxn ang="0">
                <a:pos x="163" y="306"/>
              </a:cxn>
              <a:cxn ang="0">
                <a:pos x="166" y="243"/>
              </a:cxn>
              <a:cxn ang="0">
                <a:pos x="163" y="236"/>
              </a:cxn>
              <a:cxn ang="0">
                <a:pos x="154" y="236"/>
              </a:cxn>
            </a:cxnLst>
            <a:rect l="0" t="0" r="r" b="b"/>
            <a:pathLst>
              <a:path w="277" h="306">
                <a:moveTo>
                  <a:pt x="68" y="239"/>
                </a:moveTo>
                <a:lnTo>
                  <a:pt x="68" y="239"/>
                </a:lnTo>
                <a:lnTo>
                  <a:pt x="61" y="230"/>
                </a:lnTo>
                <a:lnTo>
                  <a:pt x="52" y="223"/>
                </a:lnTo>
                <a:lnTo>
                  <a:pt x="45" y="212"/>
                </a:lnTo>
                <a:lnTo>
                  <a:pt x="39" y="201"/>
                </a:lnTo>
                <a:lnTo>
                  <a:pt x="34" y="190"/>
                </a:lnTo>
                <a:lnTo>
                  <a:pt x="30" y="178"/>
                </a:lnTo>
                <a:lnTo>
                  <a:pt x="29" y="167"/>
                </a:lnTo>
                <a:lnTo>
                  <a:pt x="29" y="152"/>
                </a:lnTo>
                <a:lnTo>
                  <a:pt x="29" y="152"/>
                </a:lnTo>
                <a:lnTo>
                  <a:pt x="30" y="134"/>
                </a:lnTo>
                <a:lnTo>
                  <a:pt x="34" y="116"/>
                </a:lnTo>
                <a:lnTo>
                  <a:pt x="41" y="100"/>
                </a:lnTo>
                <a:lnTo>
                  <a:pt x="52" y="85"/>
                </a:lnTo>
                <a:lnTo>
                  <a:pt x="63" y="72"/>
                </a:lnTo>
                <a:lnTo>
                  <a:pt x="78" y="62"/>
                </a:lnTo>
                <a:lnTo>
                  <a:pt x="94" y="53"/>
                </a:lnTo>
                <a:lnTo>
                  <a:pt x="110" y="47"/>
                </a:lnTo>
                <a:lnTo>
                  <a:pt x="110" y="18"/>
                </a:lnTo>
                <a:lnTo>
                  <a:pt x="110" y="18"/>
                </a:lnTo>
                <a:lnTo>
                  <a:pt x="88" y="25"/>
                </a:lnTo>
                <a:lnTo>
                  <a:pt x="67" y="34"/>
                </a:lnTo>
                <a:lnTo>
                  <a:pt x="49" y="49"/>
                </a:lnTo>
                <a:lnTo>
                  <a:pt x="32" y="65"/>
                </a:lnTo>
                <a:lnTo>
                  <a:pt x="20" y="85"/>
                </a:lnTo>
                <a:lnTo>
                  <a:pt x="9" y="105"/>
                </a:lnTo>
                <a:lnTo>
                  <a:pt x="3" y="129"/>
                </a:lnTo>
                <a:lnTo>
                  <a:pt x="1" y="141"/>
                </a:lnTo>
                <a:lnTo>
                  <a:pt x="0" y="152"/>
                </a:lnTo>
                <a:lnTo>
                  <a:pt x="0" y="152"/>
                </a:lnTo>
                <a:lnTo>
                  <a:pt x="1" y="169"/>
                </a:lnTo>
                <a:lnTo>
                  <a:pt x="3" y="183"/>
                </a:lnTo>
                <a:lnTo>
                  <a:pt x="7" y="198"/>
                </a:lnTo>
                <a:lnTo>
                  <a:pt x="12" y="210"/>
                </a:lnTo>
                <a:lnTo>
                  <a:pt x="20" y="223"/>
                </a:lnTo>
                <a:lnTo>
                  <a:pt x="29" y="236"/>
                </a:lnTo>
                <a:lnTo>
                  <a:pt x="38" y="247"/>
                </a:lnTo>
                <a:lnTo>
                  <a:pt x="47" y="257"/>
                </a:lnTo>
                <a:lnTo>
                  <a:pt x="47" y="257"/>
                </a:lnTo>
                <a:lnTo>
                  <a:pt x="56" y="263"/>
                </a:lnTo>
                <a:lnTo>
                  <a:pt x="61" y="265"/>
                </a:lnTo>
                <a:lnTo>
                  <a:pt x="68" y="263"/>
                </a:lnTo>
                <a:lnTo>
                  <a:pt x="72" y="259"/>
                </a:lnTo>
                <a:lnTo>
                  <a:pt x="74" y="256"/>
                </a:lnTo>
                <a:lnTo>
                  <a:pt x="76" y="250"/>
                </a:lnTo>
                <a:lnTo>
                  <a:pt x="74" y="245"/>
                </a:lnTo>
                <a:lnTo>
                  <a:pt x="68" y="239"/>
                </a:lnTo>
                <a:lnTo>
                  <a:pt x="68" y="239"/>
                </a:lnTo>
                <a:close/>
                <a:moveTo>
                  <a:pt x="228" y="49"/>
                </a:moveTo>
                <a:lnTo>
                  <a:pt x="228" y="49"/>
                </a:lnTo>
                <a:lnTo>
                  <a:pt x="223" y="45"/>
                </a:lnTo>
                <a:lnTo>
                  <a:pt x="217" y="45"/>
                </a:lnTo>
                <a:lnTo>
                  <a:pt x="212" y="45"/>
                </a:lnTo>
                <a:lnTo>
                  <a:pt x="208" y="49"/>
                </a:lnTo>
                <a:lnTo>
                  <a:pt x="204" y="53"/>
                </a:lnTo>
                <a:lnTo>
                  <a:pt x="203" y="58"/>
                </a:lnTo>
                <a:lnTo>
                  <a:pt x="204" y="62"/>
                </a:lnTo>
                <a:lnTo>
                  <a:pt x="208" y="67"/>
                </a:lnTo>
                <a:lnTo>
                  <a:pt x="208" y="67"/>
                </a:lnTo>
                <a:lnTo>
                  <a:pt x="217" y="74"/>
                </a:lnTo>
                <a:lnTo>
                  <a:pt x="224" y="83"/>
                </a:lnTo>
                <a:lnTo>
                  <a:pt x="232" y="94"/>
                </a:lnTo>
                <a:lnTo>
                  <a:pt x="237" y="105"/>
                </a:lnTo>
                <a:lnTo>
                  <a:pt x="243" y="116"/>
                </a:lnTo>
                <a:lnTo>
                  <a:pt x="246" y="127"/>
                </a:lnTo>
                <a:lnTo>
                  <a:pt x="248" y="140"/>
                </a:lnTo>
                <a:lnTo>
                  <a:pt x="250" y="152"/>
                </a:lnTo>
                <a:lnTo>
                  <a:pt x="250" y="152"/>
                </a:lnTo>
                <a:lnTo>
                  <a:pt x="248" y="172"/>
                </a:lnTo>
                <a:lnTo>
                  <a:pt x="243" y="190"/>
                </a:lnTo>
                <a:lnTo>
                  <a:pt x="235" y="207"/>
                </a:lnTo>
                <a:lnTo>
                  <a:pt x="226" y="221"/>
                </a:lnTo>
                <a:lnTo>
                  <a:pt x="214" y="234"/>
                </a:lnTo>
                <a:lnTo>
                  <a:pt x="199" y="245"/>
                </a:lnTo>
                <a:lnTo>
                  <a:pt x="183" y="254"/>
                </a:lnTo>
                <a:lnTo>
                  <a:pt x="166" y="259"/>
                </a:lnTo>
                <a:lnTo>
                  <a:pt x="166" y="288"/>
                </a:lnTo>
                <a:lnTo>
                  <a:pt x="166" y="288"/>
                </a:lnTo>
                <a:lnTo>
                  <a:pt x="188" y="281"/>
                </a:lnTo>
                <a:lnTo>
                  <a:pt x="210" y="272"/>
                </a:lnTo>
                <a:lnTo>
                  <a:pt x="228" y="257"/>
                </a:lnTo>
                <a:lnTo>
                  <a:pt x="244" y="241"/>
                </a:lnTo>
                <a:lnTo>
                  <a:pt x="259" y="221"/>
                </a:lnTo>
                <a:lnTo>
                  <a:pt x="268" y="201"/>
                </a:lnTo>
                <a:lnTo>
                  <a:pt x="275" y="178"/>
                </a:lnTo>
                <a:lnTo>
                  <a:pt x="277" y="165"/>
                </a:lnTo>
                <a:lnTo>
                  <a:pt x="277" y="152"/>
                </a:lnTo>
                <a:lnTo>
                  <a:pt x="277" y="152"/>
                </a:lnTo>
                <a:lnTo>
                  <a:pt x="275" y="138"/>
                </a:lnTo>
                <a:lnTo>
                  <a:pt x="273" y="123"/>
                </a:lnTo>
                <a:lnTo>
                  <a:pt x="270" y="109"/>
                </a:lnTo>
                <a:lnTo>
                  <a:pt x="264" y="94"/>
                </a:lnTo>
                <a:lnTo>
                  <a:pt x="257" y="82"/>
                </a:lnTo>
                <a:lnTo>
                  <a:pt x="248" y="69"/>
                </a:lnTo>
                <a:lnTo>
                  <a:pt x="239" y="58"/>
                </a:lnTo>
                <a:lnTo>
                  <a:pt x="228" y="49"/>
                </a:lnTo>
                <a:lnTo>
                  <a:pt x="228" y="49"/>
                </a:lnTo>
                <a:close/>
                <a:moveTo>
                  <a:pt x="123" y="71"/>
                </a:moveTo>
                <a:lnTo>
                  <a:pt x="168" y="43"/>
                </a:lnTo>
                <a:lnTo>
                  <a:pt x="168" y="43"/>
                </a:lnTo>
                <a:lnTo>
                  <a:pt x="172" y="40"/>
                </a:lnTo>
                <a:lnTo>
                  <a:pt x="174" y="36"/>
                </a:lnTo>
                <a:lnTo>
                  <a:pt x="172" y="33"/>
                </a:lnTo>
                <a:lnTo>
                  <a:pt x="168" y="29"/>
                </a:lnTo>
                <a:lnTo>
                  <a:pt x="123" y="2"/>
                </a:lnTo>
                <a:lnTo>
                  <a:pt x="123" y="2"/>
                </a:lnTo>
                <a:lnTo>
                  <a:pt x="117" y="0"/>
                </a:lnTo>
                <a:lnTo>
                  <a:pt x="114" y="0"/>
                </a:lnTo>
                <a:lnTo>
                  <a:pt x="112" y="4"/>
                </a:lnTo>
                <a:lnTo>
                  <a:pt x="110" y="9"/>
                </a:lnTo>
                <a:lnTo>
                  <a:pt x="112" y="63"/>
                </a:lnTo>
                <a:lnTo>
                  <a:pt x="112" y="63"/>
                </a:lnTo>
                <a:lnTo>
                  <a:pt x="112" y="69"/>
                </a:lnTo>
                <a:lnTo>
                  <a:pt x="116" y="71"/>
                </a:lnTo>
                <a:lnTo>
                  <a:pt x="119" y="72"/>
                </a:lnTo>
                <a:lnTo>
                  <a:pt x="123" y="71"/>
                </a:lnTo>
                <a:lnTo>
                  <a:pt x="123" y="71"/>
                </a:lnTo>
                <a:close/>
                <a:moveTo>
                  <a:pt x="154" y="236"/>
                </a:moveTo>
                <a:lnTo>
                  <a:pt x="108" y="263"/>
                </a:lnTo>
                <a:lnTo>
                  <a:pt x="108" y="263"/>
                </a:lnTo>
                <a:lnTo>
                  <a:pt x="105" y="266"/>
                </a:lnTo>
                <a:lnTo>
                  <a:pt x="105" y="270"/>
                </a:lnTo>
                <a:lnTo>
                  <a:pt x="105" y="274"/>
                </a:lnTo>
                <a:lnTo>
                  <a:pt x="108" y="277"/>
                </a:lnTo>
                <a:lnTo>
                  <a:pt x="154" y="305"/>
                </a:lnTo>
                <a:lnTo>
                  <a:pt x="154" y="305"/>
                </a:lnTo>
                <a:lnTo>
                  <a:pt x="159" y="306"/>
                </a:lnTo>
                <a:lnTo>
                  <a:pt x="163" y="306"/>
                </a:lnTo>
                <a:lnTo>
                  <a:pt x="165" y="303"/>
                </a:lnTo>
                <a:lnTo>
                  <a:pt x="166" y="297"/>
                </a:lnTo>
                <a:lnTo>
                  <a:pt x="166" y="243"/>
                </a:lnTo>
                <a:lnTo>
                  <a:pt x="166" y="243"/>
                </a:lnTo>
                <a:lnTo>
                  <a:pt x="165" y="237"/>
                </a:lnTo>
                <a:lnTo>
                  <a:pt x="163" y="236"/>
                </a:lnTo>
                <a:lnTo>
                  <a:pt x="159" y="234"/>
                </a:lnTo>
                <a:lnTo>
                  <a:pt x="154" y="236"/>
                </a:lnTo>
                <a:lnTo>
                  <a:pt x="154" y="236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0" name="Freeform 59"/>
          <p:cNvSpPr>
            <a:spLocks noEditPoints="1"/>
          </p:cNvSpPr>
          <p:nvPr/>
        </p:nvSpPr>
        <p:spPr bwMode="auto">
          <a:xfrm>
            <a:off x="2021523" y="3523615"/>
            <a:ext cx="430212" cy="430213"/>
          </a:xfrm>
          <a:custGeom>
            <a:avLst/>
            <a:gdLst/>
            <a:ahLst/>
            <a:cxnLst>
              <a:cxn ang="0">
                <a:pos x="129" y="1"/>
              </a:cxn>
              <a:cxn ang="0">
                <a:pos x="87" y="12"/>
              </a:cxn>
              <a:cxn ang="0">
                <a:pos x="53" y="32"/>
              </a:cxn>
              <a:cxn ang="0">
                <a:pos x="26" y="63"/>
              </a:cxn>
              <a:cxn ang="0">
                <a:pos x="8" y="101"/>
              </a:cxn>
              <a:cxn ang="0">
                <a:pos x="0" y="143"/>
              </a:cxn>
              <a:cxn ang="0">
                <a:pos x="4" y="172"/>
              </a:cxn>
              <a:cxn ang="0">
                <a:pos x="19" y="212"/>
              </a:cxn>
              <a:cxn ang="0">
                <a:pos x="42" y="244"/>
              </a:cxn>
              <a:cxn ang="0">
                <a:pos x="75" y="270"/>
              </a:cxn>
              <a:cxn ang="0">
                <a:pos x="115" y="284"/>
              </a:cxn>
              <a:cxn ang="0">
                <a:pos x="144" y="286"/>
              </a:cxn>
              <a:cxn ang="0">
                <a:pos x="185" y="281"/>
              </a:cxn>
              <a:cxn ang="0">
                <a:pos x="223" y="263"/>
              </a:cxn>
              <a:cxn ang="0">
                <a:pos x="254" y="235"/>
              </a:cxn>
              <a:cxn ang="0">
                <a:pos x="276" y="199"/>
              </a:cxn>
              <a:cxn ang="0">
                <a:pos x="285" y="157"/>
              </a:cxn>
              <a:cxn ang="0">
                <a:pos x="285" y="128"/>
              </a:cxn>
              <a:cxn ang="0">
                <a:pos x="276" y="89"/>
              </a:cxn>
              <a:cxn ang="0">
                <a:pos x="254" y="52"/>
              </a:cxn>
              <a:cxn ang="0">
                <a:pos x="223" y="25"/>
              </a:cxn>
              <a:cxn ang="0">
                <a:pos x="185" y="7"/>
              </a:cxn>
              <a:cxn ang="0">
                <a:pos x="144" y="0"/>
              </a:cxn>
              <a:cxn ang="0">
                <a:pos x="144" y="252"/>
              </a:cxn>
              <a:cxn ang="0">
                <a:pos x="102" y="243"/>
              </a:cxn>
              <a:cxn ang="0">
                <a:pos x="55" y="203"/>
              </a:cxn>
              <a:cxn ang="0">
                <a:pos x="37" y="154"/>
              </a:cxn>
              <a:cxn ang="0">
                <a:pos x="37" y="132"/>
              </a:cxn>
              <a:cxn ang="0">
                <a:pos x="55" y="83"/>
              </a:cxn>
              <a:cxn ang="0">
                <a:pos x="102" y="45"/>
              </a:cxn>
              <a:cxn ang="0">
                <a:pos x="144" y="36"/>
              </a:cxn>
              <a:cxn ang="0">
                <a:pos x="165" y="38"/>
              </a:cxn>
              <a:cxn ang="0">
                <a:pos x="220" y="67"/>
              </a:cxn>
              <a:cxn ang="0">
                <a:pos x="249" y="121"/>
              </a:cxn>
              <a:cxn ang="0">
                <a:pos x="251" y="143"/>
              </a:cxn>
              <a:cxn ang="0">
                <a:pos x="241" y="185"/>
              </a:cxn>
              <a:cxn ang="0">
                <a:pos x="203" y="232"/>
              </a:cxn>
              <a:cxn ang="0">
                <a:pos x="154" y="250"/>
              </a:cxn>
              <a:cxn ang="0">
                <a:pos x="232" y="143"/>
              </a:cxn>
              <a:cxn ang="0">
                <a:pos x="227" y="156"/>
              </a:cxn>
              <a:cxn ang="0">
                <a:pos x="144" y="161"/>
              </a:cxn>
              <a:cxn ang="0">
                <a:pos x="131" y="156"/>
              </a:cxn>
              <a:cxn ang="0">
                <a:pos x="125" y="72"/>
              </a:cxn>
              <a:cxn ang="0">
                <a:pos x="131" y="60"/>
              </a:cxn>
              <a:cxn ang="0">
                <a:pos x="144" y="54"/>
              </a:cxn>
              <a:cxn ang="0">
                <a:pos x="160" y="65"/>
              </a:cxn>
              <a:cxn ang="0">
                <a:pos x="214" y="125"/>
              </a:cxn>
              <a:cxn ang="0">
                <a:pos x="227" y="130"/>
              </a:cxn>
              <a:cxn ang="0">
                <a:pos x="232" y="143"/>
              </a:cxn>
            </a:cxnLst>
            <a:rect l="0" t="0" r="r" b="b"/>
            <a:pathLst>
              <a:path w="287" h="286">
                <a:moveTo>
                  <a:pt x="144" y="0"/>
                </a:moveTo>
                <a:lnTo>
                  <a:pt x="144" y="0"/>
                </a:lnTo>
                <a:lnTo>
                  <a:pt x="129" y="1"/>
                </a:lnTo>
                <a:lnTo>
                  <a:pt x="115" y="3"/>
                </a:lnTo>
                <a:lnTo>
                  <a:pt x="100" y="7"/>
                </a:lnTo>
                <a:lnTo>
                  <a:pt x="87" y="12"/>
                </a:lnTo>
                <a:lnTo>
                  <a:pt x="75" y="18"/>
                </a:lnTo>
                <a:lnTo>
                  <a:pt x="64" y="25"/>
                </a:lnTo>
                <a:lnTo>
                  <a:pt x="53" y="32"/>
                </a:lnTo>
                <a:lnTo>
                  <a:pt x="42" y="43"/>
                </a:lnTo>
                <a:lnTo>
                  <a:pt x="33" y="52"/>
                </a:lnTo>
                <a:lnTo>
                  <a:pt x="26" y="63"/>
                </a:lnTo>
                <a:lnTo>
                  <a:pt x="19" y="76"/>
                </a:lnTo>
                <a:lnTo>
                  <a:pt x="11" y="89"/>
                </a:lnTo>
                <a:lnTo>
                  <a:pt x="8" y="101"/>
                </a:lnTo>
                <a:lnTo>
                  <a:pt x="4" y="114"/>
                </a:lnTo>
                <a:lnTo>
                  <a:pt x="0" y="128"/>
                </a:lnTo>
                <a:lnTo>
                  <a:pt x="0" y="143"/>
                </a:lnTo>
                <a:lnTo>
                  <a:pt x="0" y="143"/>
                </a:lnTo>
                <a:lnTo>
                  <a:pt x="0" y="157"/>
                </a:lnTo>
                <a:lnTo>
                  <a:pt x="4" y="172"/>
                </a:lnTo>
                <a:lnTo>
                  <a:pt x="8" y="186"/>
                </a:lnTo>
                <a:lnTo>
                  <a:pt x="11" y="199"/>
                </a:lnTo>
                <a:lnTo>
                  <a:pt x="19" y="212"/>
                </a:lnTo>
                <a:lnTo>
                  <a:pt x="26" y="223"/>
                </a:lnTo>
                <a:lnTo>
                  <a:pt x="33" y="235"/>
                </a:lnTo>
                <a:lnTo>
                  <a:pt x="42" y="244"/>
                </a:lnTo>
                <a:lnTo>
                  <a:pt x="53" y="253"/>
                </a:lnTo>
                <a:lnTo>
                  <a:pt x="64" y="263"/>
                </a:lnTo>
                <a:lnTo>
                  <a:pt x="75" y="270"/>
                </a:lnTo>
                <a:lnTo>
                  <a:pt x="87" y="275"/>
                </a:lnTo>
                <a:lnTo>
                  <a:pt x="100" y="281"/>
                </a:lnTo>
                <a:lnTo>
                  <a:pt x="115" y="284"/>
                </a:lnTo>
                <a:lnTo>
                  <a:pt x="129" y="286"/>
                </a:lnTo>
                <a:lnTo>
                  <a:pt x="144" y="286"/>
                </a:lnTo>
                <a:lnTo>
                  <a:pt x="144" y="286"/>
                </a:lnTo>
                <a:lnTo>
                  <a:pt x="158" y="286"/>
                </a:lnTo>
                <a:lnTo>
                  <a:pt x="173" y="284"/>
                </a:lnTo>
                <a:lnTo>
                  <a:pt x="185" y="281"/>
                </a:lnTo>
                <a:lnTo>
                  <a:pt x="200" y="275"/>
                </a:lnTo>
                <a:lnTo>
                  <a:pt x="212" y="270"/>
                </a:lnTo>
                <a:lnTo>
                  <a:pt x="223" y="263"/>
                </a:lnTo>
                <a:lnTo>
                  <a:pt x="234" y="253"/>
                </a:lnTo>
                <a:lnTo>
                  <a:pt x="245" y="244"/>
                </a:lnTo>
                <a:lnTo>
                  <a:pt x="254" y="235"/>
                </a:lnTo>
                <a:lnTo>
                  <a:pt x="261" y="223"/>
                </a:lnTo>
                <a:lnTo>
                  <a:pt x="269" y="212"/>
                </a:lnTo>
                <a:lnTo>
                  <a:pt x="276" y="199"/>
                </a:lnTo>
                <a:lnTo>
                  <a:pt x="280" y="186"/>
                </a:lnTo>
                <a:lnTo>
                  <a:pt x="283" y="172"/>
                </a:lnTo>
                <a:lnTo>
                  <a:pt x="285" y="157"/>
                </a:lnTo>
                <a:lnTo>
                  <a:pt x="287" y="143"/>
                </a:lnTo>
                <a:lnTo>
                  <a:pt x="287" y="143"/>
                </a:lnTo>
                <a:lnTo>
                  <a:pt x="285" y="128"/>
                </a:lnTo>
                <a:lnTo>
                  <a:pt x="283" y="114"/>
                </a:lnTo>
                <a:lnTo>
                  <a:pt x="280" y="101"/>
                </a:lnTo>
                <a:lnTo>
                  <a:pt x="276" y="89"/>
                </a:lnTo>
                <a:lnTo>
                  <a:pt x="269" y="76"/>
                </a:lnTo>
                <a:lnTo>
                  <a:pt x="261" y="63"/>
                </a:lnTo>
                <a:lnTo>
                  <a:pt x="254" y="52"/>
                </a:lnTo>
                <a:lnTo>
                  <a:pt x="245" y="43"/>
                </a:lnTo>
                <a:lnTo>
                  <a:pt x="234" y="32"/>
                </a:lnTo>
                <a:lnTo>
                  <a:pt x="223" y="25"/>
                </a:lnTo>
                <a:lnTo>
                  <a:pt x="212" y="18"/>
                </a:lnTo>
                <a:lnTo>
                  <a:pt x="200" y="12"/>
                </a:lnTo>
                <a:lnTo>
                  <a:pt x="185" y="7"/>
                </a:lnTo>
                <a:lnTo>
                  <a:pt x="173" y="3"/>
                </a:lnTo>
                <a:lnTo>
                  <a:pt x="158" y="1"/>
                </a:lnTo>
                <a:lnTo>
                  <a:pt x="144" y="0"/>
                </a:lnTo>
                <a:lnTo>
                  <a:pt x="144" y="0"/>
                </a:lnTo>
                <a:close/>
                <a:moveTo>
                  <a:pt x="144" y="252"/>
                </a:moveTo>
                <a:lnTo>
                  <a:pt x="144" y="252"/>
                </a:lnTo>
                <a:lnTo>
                  <a:pt x="133" y="250"/>
                </a:lnTo>
                <a:lnTo>
                  <a:pt x="122" y="248"/>
                </a:lnTo>
                <a:lnTo>
                  <a:pt x="102" y="243"/>
                </a:lnTo>
                <a:lnTo>
                  <a:pt x="84" y="232"/>
                </a:lnTo>
                <a:lnTo>
                  <a:pt x="67" y="219"/>
                </a:lnTo>
                <a:lnTo>
                  <a:pt x="55" y="203"/>
                </a:lnTo>
                <a:lnTo>
                  <a:pt x="44" y="185"/>
                </a:lnTo>
                <a:lnTo>
                  <a:pt x="38" y="165"/>
                </a:lnTo>
                <a:lnTo>
                  <a:pt x="37" y="154"/>
                </a:lnTo>
                <a:lnTo>
                  <a:pt x="37" y="143"/>
                </a:lnTo>
                <a:lnTo>
                  <a:pt x="37" y="143"/>
                </a:lnTo>
                <a:lnTo>
                  <a:pt x="37" y="132"/>
                </a:lnTo>
                <a:lnTo>
                  <a:pt x="38" y="121"/>
                </a:lnTo>
                <a:lnTo>
                  <a:pt x="44" y="101"/>
                </a:lnTo>
                <a:lnTo>
                  <a:pt x="55" y="83"/>
                </a:lnTo>
                <a:lnTo>
                  <a:pt x="67" y="67"/>
                </a:lnTo>
                <a:lnTo>
                  <a:pt x="84" y="54"/>
                </a:lnTo>
                <a:lnTo>
                  <a:pt x="102" y="45"/>
                </a:lnTo>
                <a:lnTo>
                  <a:pt x="122" y="38"/>
                </a:lnTo>
                <a:lnTo>
                  <a:pt x="133" y="36"/>
                </a:lnTo>
                <a:lnTo>
                  <a:pt x="144" y="36"/>
                </a:lnTo>
                <a:lnTo>
                  <a:pt x="144" y="36"/>
                </a:lnTo>
                <a:lnTo>
                  <a:pt x="154" y="36"/>
                </a:lnTo>
                <a:lnTo>
                  <a:pt x="165" y="38"/>
                </a:lnTo>
                <a:lnTo>
                  <a:pt x="185" y="45"/>
                </a:lnTo>
                <a:lnTo>
                  <a:pt x="203" y="54"/>
                </a:lnTo>
                <a:lnTo>
                  <a:pt x="220" y="67"/>
                </a:lnTo>
                <a:lnTo>
                  <a:pt x="232" y="83"/>
                </a:lnTo>
                <a:lnTo>
                  <a:pt x="241" y="101"/>
                </a:lnTo>
                <a:lnTo>
                  <a:pt x="249" y="121"/>
                </a:lnTo>
                <a:lnTo>
                  <a:pt x="251" y="132"/>
                </a:lnTo>
                <a:lnTo>
                  <a:pt x="251" y="143"/>
                </a:lnTo>
                <a:lnTo>
                  <a:pt x="251" y="143"/>
                </a:lnTo>
                <a:lnTo>
                  <a:pt x="251" y="154"/>
                </a:lnTo>
                <a:lnTo>
                  <a:pt x="249" y="165"/>
                </a:lnTo>
                <a:lnTo>
                  <a:pt x="241" y="185"/>
                </a:lnTo>
                <a:lnTo>
                  <a:pt x="232" y="203"/>
                </a:lnTo>
                <a:lnTo>
                  <a:pt x="220" y="219"/>
                </a:lnTo>
                <a:lnTo>
                  <a:pt x="203" y="232"/>
                </a:lnTo>
                <a:lnTo>
                  <a:pt x="185" y="243"/>
                </a:lnTo>
                <a:lnTo>
                  <a:pt x="165" y="248"/>
                </a:lnTo>
                <a:lnTo>
                  <a:pt x="154" y="250"/>
                </a:lnTo>
                <a:lnTo>
                  <a:pt x="144" y="252"/>
                </a:lnTo>
                <a:lnTo>
                  <a:pt x="144" y="252"/>
                </a:lnTo>
                <a:close/>
                <a:moveTo>
                  <a:pt x="232" y="143"/>
                </a:moveTo>
                <a:lnTo>
                  <a:pt x="232" y="143"/>
                </a:lnTo>
                <a:lnTo>
                  <a:pt x="231" y="150"/>
                </a:lnTo>
                <a:lnTo>
                  <a:pt x="227" y="156"/>
                </a:lnTo>
                <a:lnTo>
                  <a:pt x="222" y="159"/>
                </a:lnTo>
                <a:lnTo>
                  <a:pt x="214" y="161"/>
                </a:lnTo>
                <a:lnTo>
                  <a:pt x="144" y="161"/>
                </a:lnTo>
                <a:lnTo>
                  <a:pt x="144" y="161"/>
                </a:lnTo>
                <a:lnTo>
                  <a:pt x="136" y="159"/>
                </a:lnTo>
                <a:lnTo>
                  <a:pt x="131" y="156"/>
                </a:lnTo>
                <a:lnTo>
                  <a:pt x="127" y="150"/>
                </a:lnTo>
                <a:lnTo>
                  <a:pt x="125" y="143"/>
                </a:lnTo>
                <a:lnTo>
                  <a:pt x="125" y="72"/>
                </a:lnTo>
                <a:lnTo>
                  <a:pt x="125" y="72"/>
                </a:lnTo>
                <a:lnTo>
                  <a:pt x="127" y="65"/>
                </a:lnTo>
                <a:lnTo>
                  <a:pt x="131" y="60"/>
                </a:lnTo>
                <a:lnTo>
                  <a:pt x="136" y="56"/>
                </a:lnTo>
                <a:lnTo>
                  <a:pt x="144" y="54"/>
                </a:lnTo>
                <a:lnTo>
                  <a:pt x="144" y="54"/>
                </a:lnTo>
                <a:lnTo>
                  <a:pt x="151" y="56"/>
                </a:lnTo>
                <a:lnTo>
                  <a:pt x="156" y="60"/>
                </a:lnTo>
                <a:lnTo>
                  <a:pt x="160" y="65"/>
                </a:lnTo>
                <a:lnTo>
                  <a:pt x="162" y="72"/>
                </a:lnTo>
                <a:lnTo>
                  <a:pt x="162" y="125"/>
                </a:lnTo>
                <a:lnTo>
                  <a:pt x="214" y="125"/>
                </a:lnTo>
                <a:lnTo>
                  <a:pt x="214" y="125"/>
                </a:lnTo>
                <a:lnTo>
                  <a:pt x="222" y="127"/>
                </a:lnTo>
                <a:lnTo>
                  <a:pt x="227" y="130"/>
                </a:lnTo>
                <a:lnTo>
                  <a:pt x="231" y="136"/>
                </a:lnTo>
                <a:lnTo>
                  <a:pt x="232" y="143"/>
                </a:lnTo>
                <a:lnTo>
                  <a:pt x="232" y="143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1" name="Freeform 60"/>
          <p:cNvSpPr>
            <a:spLocks noEditPoints="1"/>
          </p:cNvSpPr>
          <p:nvPr/>
        </p:nvSpPr>
        <p:spPr bwMode="auto">
          <a:xfrm>
            <a:off x="4523740" y="3523615"/>
            <a:ext cx="427038" cy="428625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11" y="2"/>
              </a:cxn>
              <a:cxn ang="0">
                <a:pos x="0" y="11"/>
              </a:cxn>
              <a:cxn ang="0">
                <a:pos x="0" y="269"/>
              </a:cxn>
              <a:cxn ang="0">
                <a:pos x="0" y="276"/>
              </a:cxn>
              <a:cxn ang="0">
                <a:pos x="11" y="285"/>
              </a:cxn>
              <a:cxn ang="0">
                <a:pos x="267" y="287"/>
              </a:cxn>
              <a:cxn ang="0">
                <a:pos x="274" y="285"/>
              </a:cxn>
              <a:cxn ang="0">
                <a:pos x="283" y="276"/>
              </a:cxn>
              <a:cxn ang="0">
                <a:pos x="285" y="19"/>
              </a:cxn>
              <a:cxn ang="0">
                <a:pos x="283" y="11"/>
              </a:cxn>
              <a:cxn ang="0">
                <a:pos x="274" y="2"/>
              </a:cxn>
              <a:cxn ang="0">
                <a:pos x="267" y="0"/>
              </a:cxn>
              <a:cxn ang="0">
                <a:pos x="18" y="269"/>
              </a:cxn>
              <a:cxn ang="0">
                <a:pos x="53" y="233"/>
              </a:cxn>
              <a:cxn ang="0">
                <a:pos x="53" y="198"/>
              </a:cxn>
              <a:cxn ang="0">
                <a:pos x="18" y="162"/>
              </a:cxn>
              <a:cxn ang="0">
                <a:pos x="53" y="198"/>
              </a:cxn>
              <a:cxn ang="0">
                <a:pos x="18" y="126"/>
              </a:cxn>
              <a:cxn ang="0">
                <a:pos x="53" y="91"/>
              </a:cxn>
              <a:cxn ang="0">
                <a:pos x="53" y="55"/>
              </a:cxn>
              <a:cxn ang="0">
                <a:pos x="18" y="19"/>
              </a:cxn>
              <a:cxn ang="0">
                <a:pos x="53" y="55"/>
              </a:cxn>
              <a:cxn ang="0">
                <a:pos x="71" y="269"/>
              </a:cxn>
              <a:cxn ang="0">
                <a:pos x="214" y="180"/>
              </a:cxn>
              <a:cxn ang="0">
                <a:pos x="214" y="162"/>
              </a:cxn>
              <a:cxn ang="0">
                <a:pos x="71" y="19"/>
              </a:cxn>
              <a:cxn ang="0">
                <a:pos x="214" y="162"/>
              </a:cxn>
              <a:cxn ang="0">
                <a:pos x="232" y="269"/>
              </a:cxn>
              <a:cxn ang="0">
                <a:pos x="267" y="233"/>
              </a:cxn>
              <a:cxn ang="0">
                <a:pos x="267" y="198"/>
              </a:cxn>
              <a:cxn ang="0">
                <a:pos x="232" y="162"/>
              </a:cxn>
              <a:cxn ang="0">
                <a:pos x="267" y="198"/>
              </a:cxn>
              <a:cxn ang="0">
                <a:pos x="232" y="126"/>
              </a:cxn>
              <a:cxn ang="0">
                <a:pos x="267" y="91"/>
              </a:cxn>
              <a:cxn ang="0">
                <a:pos x="267" y="55"/>
              </a:cxn>
              <a:cxn ang="0">
                <a:pos x="232" y="19"/>
              </a:cxn>
              <a:cxn ang="0">
                <a:pos x="267" y="55"/>
              </a:cxn>
            </a:cxnLst>
            <a:rect l="0" t="0" r="r" b="b"/>
            <a:pathLst>
              <a:path w="285" h="287">
                <a:moveTo>
                  <a:pt x="267" y="0"/>
                </a:moveTo>
                <a:lnTo>
                  <a:pt x="18" y="0"/>
                </a:lnTo>
                <a:lnTo>
                  <a:pt x="18" y="0"/>
                </a:lnTo>
                <a:lnTo>
                  <a:pt x="11" y="2"/>
                </a:lnTo>
                <a:lnTo>
                  <a:pt x="6" y="6"/>
                </a:lnTo>
                <a:lnTo>
                  <a:pt x="0" y="11"/>
                </a:lnTo>
                <a:lnTo>
                  <a:pt x="0" y="19"/>
                </a:lnTo>
                <a:lnTo>
                  <a:pt x="0" y="269"/>
                </a:lnTo>
                <a:lnTo>
                  <a:pt x="0" y="269"/>
                </a:lnTo>
                <a:lnTo>
                  <a:pt x="0" y="276"/>
                </a:lnTo>
                <a:lnTo>
                  <a:pt x="6" y="281"/>
                </a:lnTo>
                <a:lnTo>
                  <a:pt x="11" y="285"/>
                </a:lnTo>
                <a:lnTo>
                  <a:pt x="18" y="287"/>
                </a:lnTo>
                <a:lnTo>
                  <a:pt x="267" y="287"/>
                </a:lnTo>
                <a:lnTo>
                  <a:pt x="267" y="287"/>
                </a:lnTo>
                <a:lnTo>
                  <a:pt x="274" y="285"/>
                </a:lnTo>
                <a:lnTo>
                  <a:pt x="279" y="281"/>
                </a:lnTo>
                <a:lnTo>
                  <a:pt x="283" y="276"/>
                </a:lnTo>
                <a:lnTo>
                  <a:pt x="285" y="269"/>
                </a:lnTo>
                <a:lnTo>
                  <a:pt x="285" y="19"/>
                </a:lnTo>
                <a:lnTo>
                  <a:pt x="285" y="19"/>
                </a:lnTo>
                <a:lnTo>
                  <a:pt x="283" y="11"/>
                </a:lnTo>
                <a:lnTo>
                  <a:pt x="279" y="6"/>
                </a:lnTo>
                <a:lnTo>
                  <a:pt x="274" y="2"/>
                </a:lnTo>
                <a:lnTo>
                  <a:pt x="267" y="0"/>
                </a:lnTo>
                <a:lnTo>
                  <a:pt x="267" y="0"/>
                </a:lnTo>
                <a:close/>
                <a:moveTo>
                  <a:pt x="53" y="269"/>
                </a:moveTo>
                <a:lnTo>
                  <a:pt x="18" y="269"/>
                </a:lnTo>
                <a:lnTo>
                  <a:pt x="18" y="233"/>
                </a:lnTo>
                <a:lnTo>
                  <a:pt x="53" y="233"/>
                </a:lnTo>
                <a:lnTo>
                  <a:pt x="53" y="269"/>
                </a:lnTo>
                <a:close/>
                <a:moveTo>
                  <a:pt x="53" y="198"/>
                </a:moveTo>
                <a:lnTo>
                  <a:pt x="18" y="198"/>
                </a:lnTo>
                <a:lnTo>
                  <a:pt x="18" y="162"/>
                </a:lnTo>
                <a:lnTo>
                  <a:pt x="53" y="162"/>
                </a:lnTo>
                <a:lnTo>
                  <a:pt x="53" y="198"/>
                </a:lnTo>
                <a:close/>
                <a:moveTo>
                  <a:pt x="53" y="126"/>
                </a:moveTo>
                <a:lnTo>
                  <a:pt x="18" y="126"/>
                </a:lnTo>
                <a:lnTo>
                  <a:pt x="18" y="91"/>
                </a:lnTo>
                <a:lnTo>
                  <a:pt x="53" y="91"/>
                </a:lnTo>
                <a:lnTo>
                  <a:pt x="53" y="126"/>
                </a:lnTo>
                <a:close/>
                <a:moveTo>
                  <a:pt x="53" y="55"/>
                </a:moveTo>
                <a:lnTo>
                  <a:pt x="18" y="55"/>
                </a:lnTo>
                <a:lnTo>
                  <a:pt x="18" y="19"/>
                </a:lnTo>
                <a:lnTo>
                  <a:pt x="53" y="19"/>
                </a:lnTo>
                <a:lnTo>
                  <a:pt x="53" y="55"/>
                </a:lnTo>
                <a:close/>
                <a:moveTo>
                  <a:pt x="214" y="269"/>
                </a:moveTo>
                <a:lnTo>
                  <a:pt x="71" y="269"/>
                </a:lnTo>
                <a:lnTo>
                  <a:pt x="71" y="180"/>
                </a:lnTo>
                <a:lnTo>
                  <a:pt x="214" y="180"/>
                </a:lnTo>
                <a:lnTo>
                  <a:pt x="214" y="269"/>
                </a:lnTo>
                <a:close/>
                <a:moveTo>
                  <a:pt x="214" y="162"/>
                </a:moveTo>
                <a:lnTo>
                  <a:pt x="71" y="162"/>
                </a:lnTo>
                <a:lnTo>
                  <a:pt x="71" y="19"/>
                </a:lnTo>
                <a:lnTo>
                  <a:pt x="214" y="19"/>
                </a:lnTo>
                <a:lnTo>
                  <a:pt x="214" y="162"/>
                </a:lnTo>
                <a:close/>
                <a:moveTo>
                  <a:pt x="267" y="269"/>
                </a:moveTo>
                <a:lnTo>
                  <a:pt x="232" y="269"/>
                </a:lnTo>
                <a:lnTo>
                  <a:pt x="232" y="233"/>
                </a:lnTo>
                <a:lnTo>
                  <a:pt x="267" y="233"/>
                </a:lnTo>
                <a:lnTo>
                  <a:pt x="267" y="269"/>
                </a:lnTo>
                <a:close/>
                <a:moveTo>
                  <a:pt x="267" y="198"/>
                </a:moveTo>
                <a:lnTo>
                  <a:pt x="232" y="198"/>
                </a:lnTo>
                <a:lnTo>
                  <a:pt x="232" y="162"/>
                </a:lnTo>
                <a:lnTo>
                  <a:pt x="267" y="162"/>
                </a:lnTo>
                <a:lnTo>
                  <a:pt x="267" y="198"/>
                </a:lnTo>
                <a:close/>
                <a:moveTo>
                  <a:pt x="267" y="126"/>
                </a:moveTo>
                <a:lnTo>
                  <a:pt x="232" y="126"/>
                </a:lnTo>
                <a:lnTo>
                  <a:pt x="232" y="91"/>
                </a:lnTo>
                <a:lnTo>
                  <a:pt x="267" y="91"/>
                </a:lnTo>
                <a:lnTo>
                  <a:pt x="267" y="126"/>
                </a:lnTo>
                <a:close/>
                <a:moveTo>
                  <a:pt x="267" y="55"/>
                </a:moveTo>
                <a:lnTo>
                  <a:pt x="232" y="55"/>
                </a:lnTo>
                <a:lnTo>
                  <a:pt x="232" y="19"/>
                </a:lnTo>
                <a:lnTo>
                  <a:pt x="267" y="19"/>
                </a:lnTo>
                <a:lnTo>
                  <a:pt x="267" y="55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42" name="Group 78"/>
          <p:cNvGrpSpPr/>
          <p:nvPr/>
        </p:nvGrpSpPr>
        <p:grpSpPr>
          <a:xfrm>
            <a:off x="2173444" y="1475356"/>
            <a:ext cx="198288" cy="468685"/>
            <a:chOff x="3405334" y="1535355"/>
            <a:chExt cx="137038" cy="323909"/>
          </a:xfrm>
          <a:solidFill>
            <a:srgbClr val="304371"/>
          </a:solidFill>
        </p:grpSpPr>
        <p:sp>
          <p:nvSpPr>
            <p:cNvPr id="43" name="Freeform 61"/>
            <p:cNvSpPr/>
            <p:nvPr/>
          </p:nvSpPr>
          <p:spPr bwMode="auto">
            <a:xfrm>
              <a:off x="3444784" y="1535355"/>
              <a:ext cx="56062" cy="56062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36" y="2"/>
                </a:cxn>
                <a:cxn ang="0">
                  <a:pos x="45" y="7"/>
                </a:cxn>
                <a:cxn ang="0">
                  <a:pos x="51" y="16"/>
                </a:cxn>
                <a:cxn ang="0">
                  <a:pos x="53" y="27"/>
                </a:cxn>
                <a:cxn ang="0">
                  <a:pos x="53" y="27"/>
                </a:cxn>
                <a:cxn ang="0">
                  <a:pos x="51" y="36"/>
                </a:cxn>
                <a:cxn ang="0">
                  <a:pos x="45" y="45"/>
                </a:cxn>
                <a:cxn ang="0">
                  <a:pos x="36" y="51"/>
                </a:cxn>
                <a:cxn ang="0">
                  <a:pos x="25" y="52"/>
                </a:cxn>
                <a:cxn ang="0">
                  <a:pos x="25" y="52"/>
                </a:cxn>
                <a:cxn ang="0">
                  <a:pos x="16" y="51"/>
                </a:cxn>
                <a:cxn ang="0">
                  <a:pos x="7" y="45"/>
                </a:cxn>
                <a:cxn ang="0">
                  <a:pos x="2" y="36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2" y="16"/>
                </a:cxn>
                <a:cxn ang="0">
                  <a:pos x="7" y="7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3" h="52">
                  <a:moveTo>
                    <a:pt x="25" y="0"/>
                  </a:moveTo>
                  <a:lnTo>
                    <a:pt x="25" y="0"/>
                  </a:lnTo>
                  <a:lnTo>
                    <a:pt x="36" y="2"/>
                  </a:lnTo>
                  <a:lnTo>
                    <a:pt x="45" y="7"/>
                  </a:lnTo>
                  <a:lnTo>
                    <a:pt x="51" y="16"/>
                  </a:lnTo>
                  <a:lnTo>
                    <a:pt x="53" y="27"/>
                  </a:lnTo>
                  <a:lnTo>
                    <a:pt x="53" y="27"/>
                  </a:lnTo>
                  <a:lnTo>
                    <a:pt x="51" y="36"/>
                  </a:lnTo>
                  <a:lnTo>
                    <a:pt x="45" y="45"/>
                  </a:lnTo>
                  <a:lnTo>
                    <a:pt x="36" y="51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16" y="51"/>
                  </a:lnTo>
                  <a:lnTo>
                    <a:pt x="7" y="45"/>
                  </a:lnTo>
                  <a:lnTo>
                    <a:pt x="2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44" name="Freeform 62"/>
            <p:cNvSpPr/>
            <p:nvPr/>
          </p:nvSpPr>
          <p:spPr bwMode="auto">
            <a:xfrm>
              <a:off x="3405334" y="1603875"/>
              <a:ext cx="137038" cy="255389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54" y="0"/>
                </a:cxn>
                <a:cxn ang="0">
                  <a:pos x="47" y="2"/>
                </a:cxn>
                <a:cxn ang="0">
                  <a:pos x="27" y="11"/>
                </a:cxn>
                <a:cxn ang="0">
                  <a:pos x="11" y="35"/>
                </a:cxn>
                <a:cxn ang="0">
                  <a:pos x="2" y="64"/>
                </a:cxn>
                <a:cxn ang="0">
                  <a:pos x="2" y="94"/>
                </a:cxn>
                <a:cxn ang="0">
                  <a:pos x="4" y="100"/>
                </a:cxn>
                <a:cxn ang="0">
                  <a:pos x="11" y="107"/>
                </a:cxn>
                <a:cxn ang="0">
                  <a:pos x="20" y="107"/>
                </a:cxn>
                <a:cxn ang="0">
                  <a:pos x="27" y="100"/>
                </a:cxn>
                <a:cxn ang="0">
                  <a:pos x="27" y="94"/>
                </a:cxn>
                <a:cxn ang="0">
                  <a:pos x="27" y="69"/>
                </a:cxn>
                <a:cxn ang="0">
                  <a:pos x="35" y="44"/>
                </a:cxn>
                <a:cxn ang="0">
                  <a:pos x="35" y="100"/>
                </a:cxn>
                <a:cxn ang="0">
                  <a:pos x="35" y="102"/>
                </a:cxn>
                <a:cxn ang="0">
                  <a:pos x="35" y="167"/>
                </a:cxn>
                <a:cxn ang="0">
                  <a:pos x="33" y="232"/>
                </a:cxn>
                <a:cxn ang="0">
                  <a:pos x="36" y="243"/>
                </a:cxn>
                <a:cxn ang="0">
                  <a:pos x="47" y="247"/>
                </a:cxn>
                <a:cxn ang="0">
                  <a:pos x="56" y="243"/>
                </a:cxn>
                <a:cxn ang="0">
                  <a:pos x="62" y="232"/>
                </a:cxn>
                <a:cxn ang="0">
                  <a:pos x="64" y="181"/>
                </a:cxn>
                <a:cxn ang="0">
                  <a:pos x="64" y="131"/>
                </a:cxn>
                <a:cxn ang="0">
                  <a:pos x="69" y="131"/>
                </a:cxn>
                <a:cxn ang="0">
                  <a:pos x="71" y="232"/>
                </a:cxn>
                <a:cxn ang="0">
                  <a:pos x="73" y="239"/>
                </a:cxn>
                <a:cxn ang="0">
                  <a:pos x="80" y="247"/>
                </a:cxn>
                <a:cxn ang="0">
                  <a:pos x="91" y="247"/>
                </a:cxn>
                <a:cxn ang="0">
                  <a:pos x="100" y="239"/>
                </a:cxn>
                <a:cxn ang="0">
                  <a:pos x="100" y="232"/>
                </a:cxn>
                <a:cxn ang="0">
                  <a:pos x="98" y="102"/>
                </a:cxn>
                <a:cxn ang="0">
                  <a:pos x="98" y="98"/>
                </a:cxn>
                <a:cxn ang="0">
                  <a:pos x="98" y="42"/>
                </a:cxn>
                <a:cxn ang="0">
                  <a:pos x="103" y="54"/>
                </a:cxn>
                <a:cxn ang="0">
                  <a:pos x="107" y="82"/>
                </a:cxn>
                <a:cxn ang="0">
                  <a:pos x="105" y="94"/>
                </a:cxn>
                <a:cxn ang="0">
                  <a:pos x="109" y="103"/>
                </a:cxn>
                <a:cxn ang="0">
                  <a:pos x="118" y="107"/>
                </a:cxn>
                <a:cxn ang="0">
                  <a:pos x="127" y="103"/>
                </a:cxn>
                <a:cxn ang="0">
                  <a:pos x="132" y="94"/>
                </a:cxn>
                <a:cxn ang="0">
                  <a:pos x="132" y="80"/>
                </a:cxn>
                <a:cxn ang="0">
                  <a:pos x="127" y="49"/>
                </a:cxn>
                <a:cxn ang="0">
                  <a:pos x="114" y="22"/>
                </a:cxn>
                <a:cxn ang="0">
                  <a:pos x="98" y="7"/>
                </a:cxn>
                <a:cxn ang="0">
                  <a:pos x="84" y="2"/>
                </a:cxn>
                <a:cxn ang="0">
                  <a:pos x="74" y="0"/>
                </a:cxn>
              </a:cxnLst>
              <a:rect l="0" t="0" r="r" b="b"/>
              <a:pathLst>
                <a:path w="132" h="247">
                  <a:moveTo>
                    <a:pt x="74" y="0"/>
                  </a:moveTo>
                  <a:lnTo>
                    <a:pt x="74" y="0"/>
                  </a:lnTo>
                  <a:lnTo>
                    <a:pt x="65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7" y="2"/>
                  </a:lnTo>
                  <a:lnTo>
                    <a:pt x="40" y="4"/>
                  </a:lnTo>
                  <a:lnTo>
                    <a:pt x="27" y="11"/>
                  </a:lnTo>
                  <a:lnTo>
                    <a:pt x="18" y="22"/>
                  </a:lnTo>
                  <a:lnTo>
                    <a:pt x="11" y="35"/>
                  </a:lnTo>
                  <a:lnTo>
                    <a:pt x="6" y="49"/>
                  </a:lnTo>
                  <a:lnTo>
                    <a:pt x="2" y="64"/>
                  </a:lnTo>
                  <a:lnTo>
                    <a:pt x="0" y="80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4" y="100"/>
                  </a:lnTo>
                  <a:lnTo>
                    <a:pt x="6" y="103"/>
                  </a:lnTo>
                  <a:lnTo>
                    <a:pt x="11" y="107"/>
                  </a:lnTo>
                  <a:lnTo>
                    <a:pt x="16" y="107"/>
                  </a:lnTo>
                  <a:lnTo>
                    <a:pt x="20" y="107"/>
                  </a:lnTo>
                  <a:lnTo>
                    <a:pt x="24" y="103"/>
                  </a:lnTo>
                  <a:lnTo>
                    <a:pt x="27" y="100"/>
                  </a:lnTo>
                  <a:lnTo>
                    <a:pt x="27" y="94"/>
                  </a:lnTo>
                  <a:lnTo>
                    <a:pt x="27" y="94"/>
                  </a:lnTo>
                  <a:lnTo>
                    <a:pt x="27" y="83"/>
                  </a:lnTo>
                  <a:lnTo>
                    <a:pt x="27" y="69"/>
                  </a:lnTo>
                  <a:lnTo>
                    <a:pt x="29" y="56"/>
                  </a:lnTo>
                  <a:lnTo>
                    <a:pt x="35" y="44"/>
                  </a:lnTo>
                  <a:lnTo>
                    <a:pt x="35" y="44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35" y="167"/>
                  </a:lnTo>
                  <a:lnTo>
                    <a:pt x="33" y="232"/>
                  </a:lnTo>
                  <a:lnTo>
                    <a:pt x="33" y="232"/>
                  </a:lnTo>
                  <a:lnTo>
                    <a:pt x="33" y="239"/>
                  </a:lnTo>
                  <a:lnTo>
                    <a:pt x="36" y="243"/>
                  </a:lnTo>
                  <a:lnTo>
                    <a:pt x="42" y="247"/>
                  </a:lnTo>
                  <a:lnTo>
                    <a:pt x="47" y="247"/>
                  </a:lnTo>
                  <a:lnTo>
                    <a:pt x="53" y="247"/>
                  </a:lnTo>
                  <a:lnTo>
                    <a:pt x="56" y="243"/>
                  </a:lnTo>
                  <a:lnTo>
                    <a:pt x="60" y="239"/>
                  </a:lnTo>
                  <a:lnTo>
                    <a:pt x="62" y="232"/>
                  </a:lnTo>
                  <a:lnTo>
                    <a:pt x="62" y="232"/>
                  </a:lnTo>
                  <a:lnTo>
                    <a:pt x="64" y="181"/>
                  </a:lnTo>
                  <a:lnTo>
                    <a:pt x="64" y="131"/>
                  </a:lnTo>
                  <a:lnTo>
                    <a:pt x="64" y="131"/>
                  </a:lnTo>
                  <a:lnTo>
                    <a:pt x="69" y="131"/>
                  </a:lnTo>
                  <a:lnTo>
                    <a:pt x="69" y="131"/>
                  </a:lnTo>
                  <a:lnTo>
                    <a:pt x="69" y="181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3" y="239"/>
                  </a:lnTo>
                  <a:lnTo>
                    <a:pt x="76" y="243"/>
                  </a:lnTo>
                  <a:lnTo>
                    <a:pt x="80" y="247"/>
                  </a:lnTo>
                  <a:lnTo>
                    <a:pt x="85" y="247"/>
                  </a:lnTo>
                  <a:lnTo>
                    <a:pt x="91" y="247"/>
                  </a:lnTo>
                  <a:lnTo>
                    <a:pt x="96" y="243"/>
                  </a:lnTo>
                  <a:lnTo>
                    <a:pt x="100" y="239"/>
                  </a:lnTo>
                  <a:lnTo>
                    <a:pt x="100" y="232"/>
                  </a:lnTo>
                  <a:lnTo>
                    <a:pt x="100" y="232"/>
                  </a:lnTo>
                  <a:lnTo>
                    <a:pt x="98" y="167"/>
                  </a:lnTo>
                  <a:lnTo>
                    <a:pt x="98" y="102"/>
                  </a:lnTo>
                  <a:lnTo>
                    <a:pt x="98" y="102"/>
                  </a:lnTo>
                  <a:lnTo>
                    <a:pt x="98" y="98"/>
                  </a:lnTo>
                  <a:lnTo>
                    <a:pt x="98" y="98"/>
                  </a:lnTo>
                  <a:lnTo>
                    <a:pt x="98" y="42"/>
                  </a:lnTo>
                  <a:lnTo>
                    <a:pt x="98" y="42"/>
                  </a:lnTo>
                  <a:lnTo>
                    <a:pt x="103" y="54"/>
                  </a:lnTo>
                  <a:lnTo>
                    <a:pt x="105" y="67"/>
                  </a:lnTo>
                  <a:lnTo>
                    <a:pt x="107" y="82"/>
                  </a:lnTo>
                  <a:lnTo>
                    <a:pt x="105" y="94"/>
                  </a:lnTo>
                  <a:lnTo>
                    <a:pt x="105" y="94"/>
                  </a:lnTo>
                  <a:lnTo>
                    <a:pt x="105" y="100"/>
                  </a:lnTo>
                  <a:lnTo>
                    <a:pt x="109" y="103"/>
                  </a:lnTo>
                  <a:lnTo>
                    <a:pt x="113" y="107"/>
                  </a:lnTo>
                  <a:lnTo>
                    <a:pt x="118" y="107"/>
                  </a:lnTo>
                  <a:lnTo>
                    <a:pt x="122" y="107"/>
                  </a:lnTo>
                  <a:lnTo>
                    <a:pt x="127" y="103"/>
                  </a:lnTo>
                  <a:lnTo>
                    <a:pt x="131" y="100"/>
                  </a:lnTo>
                  <a:lnTo>
                    <a:pt x="132" y="94"/>
                  </a:lnTo>
                  <a:lnTo>
                    <a:pt x="132" y="94"/>
                  </a:lnTo>
                  <a:lnTo>
                    <a:pt x="132" y="80"/>
                  </a:lnTo>
                  <a:lnTo>
                    <a:pt x="131" y="64"/>
                  </a:lnTo>
                  <a:lnTo>
                    <a:pt x="127" y="49"/>
                  </a:lnTo>
                  <a:lnTo>
                    <a:pt x="122" y="35"/>
                  </a:lnTo>
                  <a:lnTo>
                    <a:pt x="114" y="22"/>
                  </a:lnTo>
                  <a:lnTo>
                    <a:pt x="103" y="11"/>
                  </a:lnTo>
                  <a:lnTo>
                    <a:pt x="98" y="7"/>
                  </a:lnTo>
                  <a:lnTo>
                    <a:pt x="91" y="4"/>
                  </a:lnTo>
                  <a:lnTo>
                    <a:pt x="84" y="2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45" name="Freeform 63"/>
          <p:cNvSpPr>
            <a:spLocks noEditPoints="1"/>
          </p:cNvSpPr>
          <p:nvPr/>
        </p:nvSpPr>
        <p:spPr bwMode="auto">
          <a:xfrm>
            <a:off x="5741353" y="2520315"/>
            <a:ext cx="484187" cy="414338"/>
          </a:xfrm>
          <a:custGeom>
            <a:avLst/>
            <a:gdLst/>
            <a:ahLst/>
            <a:cxnLst>
              <a:cxn ang="0">
                <a:pos x="15" y="2"/>
              </a:cxn>
              <a:cxn ang="0">
                <a:pos x="0" y="4"/>
              </a:cxn>
              <a:cxn ang="0">
                <a:pos x="0" y="62"/>
              </a:cxn>
              <a:cxn ang="0">
                <a:pos x="9" y="71"/>
              </a:cxn>
              <a:cxn ang="0">
                <a:pos x="53" y="45"/>
              </a:cxn>
              <a:cxn ang="0">
                <a:pos x="58" y="31"/>
              </a:cxn>
              <a:cxn ang="0">
                <a:pos x="307" y="11"/>
              </a:cxn>
              <a:cxn ang="0">
                <a:pos x="95" y="11"/>
              </a:cxn>
              <a:cxn ang="0">
                <a:pos x="85" y="27"/>
              </a:cxn>
              <a:cxn ang="0">
                <a:pos x="85" y="51"/>
              </a:cxn>
              <a:cxn ang="0">
                <a:pos x="102" y="62"/>
              </a:cxn>
              <a:cxn ang="0">
                <a:pos x="314" y="60"/>
              </a:cxn>
              <a:cxn ang="0">
                <a:pos x="323" y="43"/>
              </a:cxn>
              <a:cxn ang="0">
                <a:pos x="323" y="20"/>
              </a:cxn>
              <a:cxn ang="0">
                <a:pos x="307" y="11"/>
              </a:cxn>
              <a:cxn ang="0">
                <a:pos x="53" y="147"/>
              </a:cxn>
              <a:cxn ang="0">
                <a:pos x="60" y="138"/>
              </a:cxn>
              <a:cxn ang="0">
                <a:pos x="15" y="112"/>
              </a:cxn>
              <a:cxn ang="0">
                <a:pos x="4" y="111"/>
              </a:cxn>
              <a:cxn ang="0">
                <a:pos x="0" y="163"/>
              </a:cxn>
              <a:cxn ang="0">
                <a:pos x="4" y="172"/>
              </a:cxn>
              <a:cxn ang="0">
                <a:pos x="15" y="172"/>
              </a:cxn>
              <a:cxn ang="0">
                <a:pos x="102" y="112"/>
              </a:cxn>
              <a:cxn ang="0">
                <a:pos x="85" y="123"/>
              </a:cxn>
              <a:cxn ang="0">
                <a:pos x="85" y="147"/>
              </a:cxn>
              <a:cxn ang="0">
                <a:pos x="95" y="163"/>
              </a:cxn>
              <a:cxn ang="0">
                <a:pos x="307" y="163"/>
              </a:cxn>
              <a:cxn ang="0">
                <a:pos x="323" y="154"/>
              </a:cxn>
              <a:cxn ang="0">
                <a:pos x="323" y="129"/>
              </a:cxn>
              <a:cxn ang="0">
                <a:pos x="314" y="114"/>
              </a:cxn>
              <a:cxn ang="0">
                <a:pos x="53" y="232"/>
              </a:cxn>
              <a:cxn ang="0">
                <a:pos x="9" y="205"/>
              </a:cxn>
              <a:cxn ang="0">
                <a:pos x="0" y="214"/>
              </a:cxn>
              <a:cxn ang="0">
                <a:pos x="0" y="272"/>
              </a:cxn>
              <a:cxn ang="0">
                <a:pos x="15" y="274"/>
              </a:cxn>
              <a:cxn ang="0">
                <a:pos x="58" y="245"/>
              </a:cxn>
              <a:cxn ang="0">
                <a:pos x="53" y="232"/>
              </a:cxn>
              <a:cxn ang="0">
                <a:pos x="102" y="214"/>
              </a:cxn>
              <a:cxn ang="0">
                <a:pos x="91" y="219"/>
              </a:cxn>
              <a:cxn ang="0">
                <a:pos x="85" y="248"/>
              </a:cxn>
              <a:cxn ang="0">
                <a:pos x="91" y="261"/>
              </a:cxn>
              <a:cxn ang="0">
                <a:pos x="307" y="266"/>
              </a:cxn>
              <a:cxn ang="0">
                <a:pos x="319" y="261"/>
              </a:cxn>
              <a:cxn ang="0">
                <a:pos x="323" y="232"/>
              </a:cxn>
              <a:cxn ang="0">
                <a:pos x="319" y="219"/>
              </a:cxn>
              <a:cxn ang="0">
                <a:pos x="307" y="214"/>
              </a:cxn>
            </a:cxnLst>
            <a:rect l="0" t="0" r="r" b="b"/>
            <a:pathLst>
              <a:path w="323" h="275">
                <a:moveTo>
                  <a:pt x="53" y="27"/>
                </a:moveTo>
                <a:lnTo>
                  <a:pt x="15" y="2"/>
                </a:lnTo>
                <a:lnTo>
                  <a:pt x="15" y="2"/>
                </a:lnTo>
                <a:lnTo>
                  <a:pt x="9" y="0"/>
                </a:lnTo>
                <a:lnTo>
                  <a:pt x="4" y="0"/>
                </a:lnTo>
                <a:lnTo>
                  <a:pt x="0" y="4"/>
                </a:lnTo>
                <a:lnTo>
                  <a:pt x="0" y="11"/>
                </a:lnTo>
                <a:lnTo>
                  <a:pt x="0" y="62"/>
                </a:lnTo>
                <a:lnTo>
                  <a:pt x="0" y="62"/>
                </a:lnTo>
                <a:lnTo>
                  <a:pt x="0" y="67"/>
                </a:lnTo>
                <a:lnTo>
                  <a:pt x="4" y="71"/>
                </a:lnTo>
                <a:lnTo>
                  <a:pt x="9" y="71"/>
                </a:lnTo>
                <a:lnTo>
                  <a:pt x="15" y="69"/>
                </a:lnTo>
                <a:lnTo>
                  <a:pt x="53" y="45"/>
                </a:lnTo>
                <a:lnTo>
                  <a:pt x="53" y="45"/>
                </a:lnTo>
                <a:lnTo>
                  <a:pt x="58" y="40"/>
                </a:lnTo>
                <a:lnTo>
                  <a:pt x="60" y="36"/>
                </a:lnTo>
                <a:lnTo>
                  <a:pt x="58" y="31"/>
                </a:lnTo>
                <a:lnTo>
                  <a:pt x="53" y="27"/>
                </a:lnTo>
                <a:lnTo>
                  <a:pt x="53" y="27"/>
                </a:lnTo>
                <a:close/>
                <a:moveTo>
                  <a:pt x="307" y="11"/>
                </a:moveTo>
                <a:lnTo>
                  <a:pt x="102" y="11"/>
                </a:lnTo>
                <a:lnTo>
                  <a:pt x="102" y="11"/>
                </a:lnTo>
                <a:lnTo>
                  <a:pt x="95" y="11"/>
                </a:lnTo>
                <a:lnTo>
                  <a:pt x="91" y="14"/>
                </a:lnTo>
                <a:lnTo>
                  <a:pt x="85" y="20"/>
                </a:lnTo>
                <a:lnTo>
                  <a:pt x="85" y="27"/>
                </a:lnTo>
                <a:lnTo>
                  <a:pt x="85" y="43"/>
                </a:lnTo>
                <a:lnTo>
                  <a:pt x="85" y="43"/>
                </a:lnTo>
                <a:lnTo>
                  <a:pt x="85" y="51"/>
                </a:lnTo>
                <a:lnTo>
                  <a:pt x="91" y="56"/>
                </a:lnTo>
                <a:lnTo>
                  <a:pt x="95" y="60"/>
                </a:lnTo>
                <a:lnTo>
                  <a:pt x="102" y="62"/>
                </a:lnTo>
                <a:lnTo>
                  <a:pt x="307" y="62"/>
                </a:lnTo>
                <a:lnTo>
                  <a:pt x="307" y="62"/>
                </a:lnTo>
                <a:lnTo>
                  <a:pt x="314" y="60"/>
                </a:lnTo>
                <a:lnTo>
                  <a:pt x="319" y="56"/>
                </a:lnTo>
                <a:lnTo>
                  <a:pt x="323" y="51"/>
                </a:lnTo>
                <a:lnTo>
                  <a:pt x="323" y="43"/>
                </a:lnTo>
                <a:lnTo>
                  <a:pt x="323" y="27"/>
                </a:lnTo>
                <a:lnTo>
                  <a:pt x="323" y="27"/>
                </a:lnTo>
                <a:lnTo>
                  <a:pt x="323" y="20"/>
                </a:lnTo>
                <a:lnTo>
                  <a:pt x="319" y="14"/>
                </a:lnTo>
                <a:lnTo>
                  <a:pt x="314" y="11"/>
                </a:lnTo>
                <a:lnTo>
                  <a:pt x="307" y="11"/>
                </a:lnTo>
                <a:lnTo>
                  <a:pt x="307" y="11"/>
                </a:lnTo>
                <a:close/>
                <a:moveTo>
                  <a:pt x="15" y="172"/>
                </a:moveTo>
                <a:lnTo>
                  <a:pt x="53" y="147"/>
                </a:lnTo>
                <a:lnTo>
                  <a:pt x="53" y="147"/>
                </a:lnTo>
                <a:lnTo>
                  <a:pt x="58" y="143"/>
                </a:lnTo>
                <a:lnTo>
                  <a:pt x="60" y="138"/>
                </a:lnTo>
                <a:lnTo>
                  <a:pt x="58" y="134"/>
                </a:lnTo>
                <a:lnTo>
                  <a:pt x="53" y="130"/>
                </a:lnTo>
                <a:lnTo>
                  <a:pt x="15" y="112"/>
                </a:lnTo>
                <a:lnTo>
                  <a:pt x="15" y="112"/>
                </a:lnTo>
                <a:lnTo>
                  <a:pt x="9" y="111"/>
                </a:lnTo>
                <a:lnTo>
                  <a:pt x="4" y="111"/>
                </a:lnTo>
                <a:lnTo>
                  <a:pt x="0" y="114"/>
                </a:lnTo>
                <a:lnTo>
                  <a:pt x="0" y="121"/>
                </a:lnTo>
                <a:lnTo>
                  <a:pt x="0" y="163"/>
                </a:lnTo>
                <a:lnTo>
                  <a:pt x="0" y="163"/>
                </a:lnTo>
                <a:lnTo>
                  <a:pt x="0" y="170"/>
                </a:lnTo>
                <a:lnTo>
                  <a:pt x="4" y="172"/>
                </a:lnTo>
                <a:lnTo>
                  <a:pt x="9" y="174"/>
                </a:lnTo>
                <a:lnTo>
                  <a:pt x="15" y="172"/>
                </a:lnTo>
                <a:lnTo>
                  <a:pt x="15" y="172"/>
                </a:lnTo>
                <a:close/>
                <a:moveTo>
                  <a:pt x="307" y="112"/>
                </a:moveTo>
                <a:lnTo>
                  <a:pt x="102" y="112"/>
                </a:lnTo>
                <a:lnTo>
                  <a:pt x="102" y="112"/>
                </a:lnTo>
                <a:lnTo>
                  <a:pt x="95" y="114"/>
                </a:lnTo>
                <a:lnTo>
                  <a:pt x="91" y="118"/>
                </a:lnTo>
                <a:lnTo>
                  <a:pt x="85" y="123"/>
                </a:lnTo>
                <a:lnTo>
                  <a:pt x="85" y="129"/>
                </a:lnTo>
                <a:lnTo>
                  <a:pt x="85" y="147"/>
                </a:lnTo>
                <a:lnTo>
                  <a:pt x="85" y="147"/>
                </a:lnTo>
                <a:lnTo>
                  <a:pt x="85" y="154"/>
                </a:lnTo>
                <a:lnTo>
                  <a:pt x="91" y="159"/>
                </a:lnTo>
                <a:lnTo>
                  <a:pt x="95" y="163"/>
                </a:lnTo>
                <a:lnTo>
                  <a:pt x="102" y="163"/>
                </a:lnTo>
                <a:lnTo>
                  <a:pt x="307" y="163"/>
                </a:lnTo>
                <a:lnTo>
                  <a:pt x="307" y="163"/>
                </a:lnTo>
                <a:lnTo>
                  <a:pt x="314" y="163"/>
                </a:lnTo>
                <a:lnTo>
                  <a:pt x="319" y="159"/>
                </a:lnTo>
                <a:lnTo>
                  <a:pt x="323" y="154"/>
                </a:lnTo>
                <a:lnTo>
                  <a:pt x="323" y="147"/>
                </a:lnTo>
                <a:lnTo>
                  <a:pt x="323" y="129"/>
                </a:lnTo>
                <a:lnTo>
                  <a:pt x="323" y="129"/>
                </a:lnTo>
                <a:lnTo>
                  <a:pt x="323" y="123"/>
                </a:lnTo>
                <a:lnTo>
                  <a:pt x="319" y="118"/>
                </a:lnTo>
                <a:lnTo>
                  <a:pt x="314" y="114"/>
                </a:lnTo>
                <a:lnTo>
                  <a:pt x="307" y="112"/>
                </a:lnTo>
                <a:lnTo>
                  <a:pt x="307" y="112"/>
                </a:lnTo>
                <a:close/>
                <a:moveTo>
                  <a:pt x="53" y="232"/>
                </a:moveTo>
                <a:lnTo>
                  <a:pt x="15" y="207"/>
                </a:lnTo>
                <a:lnTo>
                  <a:pt x="15" y="207"/>
                </a:lnTo>
                <a:lnTo>
                  <a:pt x="9" y="205"/>
                </a:lnTo>
                <a:lnTo>
                  <a:pt x="4" y="205"/>
                </a:lnTo>
                <a:lnTo>
                  <a:pt x="0" y="208"/>
                </a:lnTo>
                <a:lnTo>
                  <a:pt x="0" y="214"/>
                </a:lnTo>
                <a:lnTo>
                  <a:pt x="0" y="266"/>
                </a:lnTo>
                <a:lnTo>
                  <a:pt x="0" y="266"/>
                </a:lnTo>
                <a:lnTo>
                  <a:pt x="0" y="272"/>
                </a:lnTo>
                <a:lnTo>
                  <a:pt x="4" y="275"/>
                </a:lnTo>
                <a:lnTo>
                  <a:pt x="9" y="275"/>
                </a:lnTo>
                <a:lnTo>
                  <a:pt x="15" y="274"/>
                </a:lnTo>
                <a:lnTo>
                  <a:pt x="53" y="250"/>
                </a:lnTo>
                <a:lnTo>
                  <a:pt x="53" y="250"/>
                </a:lnTo>
                <a:lnTo>
                  <a:pt x="58" y="245"/>
                </a:lnTo>
                <a:lnTo>
                  <a:pt x="60" y="241"/>
                </a:lnTo>
                <a:lnTo>
                  <a:pt x="58" y="236"/>
                </a:lnTo>
                <a:lnTo>
                  <a:pt x="53" y="232"/>
                </a:lnTo>
                <a:lnTo>
                  <a:pt x="53" y="232"/>
                </a:lnTo>
                <a:close/>
                <a:moveTo>
                  <a:pt x="307" y="214"/>
                </a:moveTo>
                <a:lnTo>
                  <a:pt x="102" y="214"/>
                </a:lnTo>
                <a:lnTo>
                  <a:pt x="102" y="214"/>
                </a:lnTo>
                <a:lnTo>
                  <a:pt x="95" y="216"/>
                </a:lnTo>
                <a:lnTo>
                  <a:pt x="91" y="219"/>
                </a:lnTo>
                <a:lnTo>
                  <a:pt x="85" y="225"/>
                </a:lnTo>
                <a:lnTo>
                  <a:pt x="85" y="232"/>
                </a:lnTo>
                <a:lnTo>
                  <a:pt x="85" y="248"/>
                </a:lnTo>
                <a:lnTo>
                  <a:pt x="85" y="248"/>
                </a:lnTo>
                <a:lnTo>
                  <a:pt x="85" y="256"/>
                </a:lnTo>
                <a:lnTo>
                  <a:pt x="91" y="261"/>
                </a:lnTo>
                <a:lnTo>
                  <a:pt x="95" y="265"/>
                </a:lnTo>
                <a:lnTo>
                  <a:pt x="102" y="266"/>
                </a:lnTo>
                <a:lnTo>
                  <a:pt x="307" y="266"/>
                </a:lnTo>
                <a:lnTo>
                  <a:pt x="307" y="266"/>
                </a:lnTo>
                <a:lnTo>
                  <a:pt x="314" y="265"/>
                </a:lnTo>
                <a:lnTo>
                  <a:pt x="319" y="261"/>
                </a:lnTo>
                <a:lnTo>
                  <a:pt x="323" y="256"/>
                </a:lnTo>
                <a:lnTo>
                  <a:pt x="323" y="248"/>
                </a:lnTo>
                <a:lnTo>
                  <a:pt x="323" y="232"/>
                </a:lnTo>
                <a:lnTo>
                  <a:pt x="323" y="232"/>
                </a:lnTo>
                <a:lnTo>
                  <a:pt x="323" y="225"/>
                </a:lnTo>
                <a:lnTo>
                  <a:pt x="319" y="219"/>
                </a:lnTo>
                <a:lnTo>
                  <a:pt x="314" y="216"/>
                </a:lnTo>
                <a:lnTo>
                  <a:pt x="307" y="214"/>
                </a:lnTo>
                <a:lnTo>
                  <a:pt x="307" y="214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6" name="Freeform 69"/>
          <p:cNvSpPr>
            <a:spLocks noEditPoints="1"/>
          </p:cNvSpPr>
          <p:nvPr/>
        </p:nvSpPr>
        <p:spPr bwMode="auto">
          <a:xfrm>
            <a:off x="8262303" y="1557655"/>
            <a:ext cx="309562" cy="452438"/>
          </a:xfrm>
          <a:custGeom>
            <a:avLst/>
            <a:gdLst/>
            <a:ahLst/>
            <a:cxnLst>
              <a:cxn ang="0">
                <a:pos x="180" y="76"/>
              </a:cxn>
              <a:cxn ang="0">
                <a:pos x="167" y="34"/>
              </a:cxn>
              <a:cxn ang="0">
                <a:pos x="133" y="7"/>
              </a:cxn>
              <a:cxn ang="0">
                <a:pos x="104" y="0"/>
              </a:cxn>
              <a:cxn ang="0">
                <a:pos x="62" y="14"/>
              </a:cxn>
              <a:cxn ang="0">
                <a:pos x="35" y="47"/>
              </a:cxn>
              <a:cxn ang="0">
                <a:pos x="27" y="132"/>
              </a:cxn>
              <a:cxn ang="0">
                <a:pos x="17" y="136"/>
              </a:cxn>
              <a:cxn ang="0">
                <a:pos x="0" y="156"/>
              </a:cxn>
              <a:cxn ang="0">
                <a:pos x="0" y="276"/>
              </a:cxn>
              <a:cxn ang="0">
                <a:pos x="8" y="295"/>
              </a:cxn>
              <a:cxn ang="0">
                <a:pos x="27" y="303"/>
              </a:cxn>
              <a:cxn ang="0">
                <a:pos x="185" y="303"/>
              </a:cxn>
              <a:cxn ang="0">
                <a:pos x="205" y="286"/>
              </a:cxn>
              <a:cxn ang="0">
                <a:pos x="207" y="161"/>
              </a:cxn>
              <a:cxn ang="0">
                <a:pos x="205" y="150"/>
              </a:cxn>
              <a:cxn ang="0">
                <a:pos x="185" y="134"/>
              </a:cxn>
              <a:cxn ang="0">
                <a:pos x="47" y="76"/>
              </a:cxn>
              <a:cxn ang="0">
                <a:pos x="51" y="54"/>
              </a:cxn>
              <a:cxn ang="0">
                <a:pos x="71" y="29"/>
              </a:cxn>
              <a:cxn ang="0">
                <a:pos x="104" y="20"/>
              </a:cxn>
              <a:cxn ang="0">
                <a:pos x="125" y="24"/>
              </a:cxn>
              <a:cxn ang="0">
                <a:pos x="151" y="45"/>
              </a:cxn>
              <a:cxn ang="0">
                <a:pos x="160" y="76"/>
              </a:cxn>
              <a:cxn ang="0">
                <a:pos x="47" y="76"/>
              </a:cxn>
              <a:cxn ang="0">
                <a:pos x="187" y="279"/>
              </a:cxn>
              <a:cxn ang="0">
                <a:pos x="180" y="285"/>
              </a:cxn>
              <a:cxn ang="0">
                <a:pos x="24" y="283"/>
              </a:cxn>
              <a:cxn ang="0">
                <a:pos x="18" y="276"/>
              </a:cxn>
              <a:cxn ang="0">
                <a:pos x="18" y="158"/>
              </a:cxn>
              <a:cxn ang="0">
                <a:pos x="27" y="152"/>
              </a:cxn>
              <a:cxn ang="0">
                <a:pos x="183" y="152"/>
              </a:cxn>
              <a:cxn ang="0">
                <a:pos x="189" y="161"/>
              </a:cxn>
              <a:cxn ang="0">
                <a:pos x="113" y="190"/>
              </a:cxn>
              <a:cxn ang="0">
                <a:pos x="111" y="183"/>
              </a:cxn>
              <a:cxn ang="0">
                <a:pos x="104" y="179"/>
              </a:cxn>
              <a:cxn ang="0">
                <a:pos x="95" y="187"/>
              </a:cxn>
              <a:cxn ang="0">
                <a:pos x="95" y="212"/>
              </a:cxn>
              <a:cxn ang="0">
                <a:pos x="85" y="223"/>
              </a:cxn>
              <a:cxn ang="0">
                <a:pos x="85" y="236"/>
              </a:cxn>
              <a:cxn ang="0">
                <a:pos x="104" y="246"/>
              </a:cxn>
              <a:cxn ang="0">
                <a:pos x="116" y="241"/>
              </a:cxn>
              <a:cxn ang="0">
                <a:pos x="122" y="228"/>
              </a:cxn>
              <a:cxn ang="0">
                <a:pos x="116" y="214"/>
              </a:cxn>
            </a:cxnLst>
            <a:rect l="0" t="0" r="r" b="b"/>
            <a:pathLst>
              <a:path w="207" h="303">
                <a:moveTo>
                  <a:pt x="180" y="132"/>
                </a:moveTo>
                <a:lnTo>
                  <a:pt x="180" y="76"/>
                </a:lnTo>
                <a:lnTo>
                  <a:pt x="180" y="76"/>
                </a:lnTo>
                <a:lnTo>
                  <a:pt x="178" y="62"/>
                </a:lnTo>
                <a:lnTo>
                  <a:pt x="172" y="47"/>
                </a:lnTo>
                <a:lnTo>
                  <a:pt x="167" y="34"/>
                </a:lnTo>
                <a:lnTo>
                  <a:pt x="156" y="24"/>
                </a:lnTo>
                <a:lnTo>
                  <a:pt x="145" y="14"/>
                </a:lnTo>
                <a:lnTo>
                  <a:pt x="133" y="7"/>
                </a:lnTo>
                <a:lnTo>
                  <a:pt x="118" y="2"/>
                </a:lnTo>
                <a:lnTo>
                  <a:pt x="104" y="0"/>
                </a:lnTo>
                <a:lnTo>
                  <a:pt x="104" y="0"/>
                </a:lnTo>
                <a:lnTo>
                  <a:pt x="89" y="2"/>
                </a:lnTo>
                <a:lnTo>
                  <a:pt x="75" y="7"/>
                </a:lnTo>
                <a:lnTo>
                  <a:pt x="62" y="14"/>
                </a:lnTo>
                <a:lnTo>
                  <a:pt x="49" y="24"/>
                </a:lnTo>
                <a:lnTo>
                  <a:pt x="40" y="34"/>
                </a:lnTo>
                <a:lnTo>
                  <a:pt x="35" y="47"/>
                </a:lnTo>
                <a:lnTo>
                  <a:pt x="29" y="62"/>
                </a:lnTo>
                <a:lnTo>
                  <a:pt x="27" y="76"/>
                </a:lnTo>
                <a:lnTo>
                  <a:pt x="27" y="132"/>
                </a:lnTo>
                <a:lnTo>
                  <a:pt x="27" y="132"/>
                </a:lnTo>
                <a:lnTo>
                  <a:pt x="22" y="134"/>
                </a:lnTo>
                <a:lnTo>
                  <a:pt x="17" y="136"/>
                </a:lnTo>
                <a:lnTo>
                  <a:pt x="8" y="141"/>
                </a:lnTo>
                <a:lnTo>
                  <a:pt x="2" y="150"/>
                </a:lnTo>
                <a:lnTo>
                  <a:pt x="0" y="156"/>
                </a:lnTo>
                <a:lnTo>
                  <a:pt x="0" y="161"/>
                </a:lnTo>
                <a:lnTo>
                  <a:pt x="0" y="276"/>
                </a:lnTo>
                <a:lnTo>
                  <a:pt x="0" y="276"/>
                </a:lnTo>
                <a:lnTo>
                  <a:pt x="0" y="281"/>
                </a:lnTo>
                <a:lnTo>
                  <a:pt x="2" y="286"/>
                </a:lnTo>
                <a:lnTo>
                  <a:pt x="8" y="295"/>
                </a:lnTo>
                <a:lnTo>
                  <a:pt x="17" y="301"/>
                </a:lnTo>
                <a:lnTo>
                  <a:pt x="22" y="303"/>
                </a:lnTo>
                <a:lnTo>
                  <a:pt x="27" y="303"/>
                </a:lnTo>
                <a:lnTo>
                  <a:pt x="180" y="303"/>
                </a:lnTo>
                <a:lnTo>
                  <a:pt x="180" y="303"/>
                </a:lnTo>
                <a:lnTo>
                  <a:pt x="185" y="303"/>
                </a:lnTo>
                <a:lnTo>
                  <a:pt x="191" y="301"/>
                </a:lnTo>
                <a:lnTo>
                  <a:pt x="200" y="295"/>
                </a:lnTo>
                <a:lnTo>
                  <a:pt x="205" y="286"/>
                </a:lnTo>
                <a:lnTo>
                  <a:pt x="207" y="281"/>
                </a:lnTo>
                <a:lnTo>
                  <a:pt x="207" y="276"/>
                </a:lnTo>
                <a:lnTo>
                  <a:pt x="207" y="161"/>
                </a:lnTo>
                <a:lnTo>
                  <a:pt x="207" y="161"/>
                </a:lnTo>
                <a:lnTo>
                  <a:pt x="207" y="156"/>
                </a:lnTo>
                <a:lnTo>
                  <a:pt x="205" y="150"/>
                </a:lnTo>
                <a:lnTo>
                  <a:pt x="200" y="141"/>
                </a:lnTo>
                <a:lnTo>
                  <a:pt x="191" y="136"/>
                </a:lnTo>
                <a:lnTo>
                  <a:pt x="185" y="134"/>
                </a:lnTo>
                <a:lnTo>
                  <a:pt x="180" y="132"/>
                </a:lnTo>
                <a:lnTo>
                  <a:pt x="180" y="132"/>
                </a:lnTo>
                <a:close/>
                <a:moveTo>
                  <a:pt x="47" y="76"/>
                </a:moveTo>
                <a:lnTo>
                  <a:pt x="47" y="76"/>
                </a:lnTo>
                <a:lnTo>
                  <a:pt x="47" y="65"/>
                </a:lnTo>
                <a:lnTo>
                  <a:pt x="51" y="54"/>
                </a:lnTo>
                <a:lnTo>
                  <a:pt x="56" y="45"/>
                </a:lnTo>
                <a:lnTo>
                  <a:pt x="64" y="36"/>
                </a:lnTo>
                <a:lnTo>
                  <a:pt x="71" y="29"/>
                </a:lnTo>
                <a:lnTo>
                  <a:pt x="82" y="24"/>
                </a:lnTo>
                <a:lnTo>
                  <a:pt x="93" y="20"/>
                </a:lnTo>
                <a:lnTo>
                  <a:pt x="104" y="20"/>
                </a:lnTo>
                <a:lnTo>
                  <a:pt x="104" y="20"/>
                </a:lnTo>
                <a:lnTo>
                  <a:pt x="114" y="20"/>
                </a:lnTo>
                <a:lnTo>
                  <a:pt x="125" y="24"/>
                </a:lnTo>
                <a:lnTo>
                  <a:pt x="134" y="29"/>
                </a:lnTo>
                <a:lnTo>
                  <a:pt x="143" y="36"/>
                </a:lnTo>
                <a:lnTo>
                  <a:pt x="151" y="45"/>
                </a:lnTo>
                <a:lnTo>
                  <a:pt x="156" y="54"/>
                </a:lnTo>
                <a:lnTo>
                  <a:pt x="160" y="65"/>
                </a:lnTo>
                <a:lnTo>
                  <a:pt x="160" y="76"/>
                </a:lnTo>
                <a:lnTo>
                  <a:pt x="160" y="132"/>
                </a:lnTo>
                <a:lnTo>
                  <a:pt x="47" y="132"/>
                </a:lnTo>
                <a:lnTo>
                  <a:pt x="47" y="76"/>
                </a:lnTo>
                <a:close/>
                <a:moveTo>
                  <a:pt x="189" y="276"/>
                </a:moveTo>
                <a:lnTo>
                  <a:pt x="189" y="276"/>
                </a:lnTo>
                <a:lnTo>
                  <a:pt x="187" y="279"/>
                </a:lnTo>
                <a:lnTo>
                  <a:pt x="185" y="281"/>
                </a:lnTo>
                <a:lnTo>
                  <a:pt x="183" y="283"/>
                </a:lnTo>
                <a:lnTo>
                  <a:pt x="180" y="285"/>
                </a:lnTo>
                <a:lnTo>
                  <a:pt x="27" y="285"/>
                </a:lnTo>
                <a:lnTo>
                  <a:pt x="27" y="285"/>
                </a:lnTo>
                <a:lnTo>
                  <a:pt x="24" y="283"/>
                </a:lnTo>
                <a:lnTo>
                  <a:pt x="22" y="281"/>
                </a:lnTo>
                <a:lnTo>
                  <a:pt x="18" y="279"/>
                </a:lnTo>
                <a:lnTo>
                  <a:pt x="18" y="276"/>
                </a:lnTo>
                <a:lnTo>
                  <a:pt x="18" y="161"/>
                </a:lnTo>
                <a:lnTo>
                  <a:pt x="18" y="161"/>
                </a:lnTo>
                <a:lnTo>
                  <a:pt x="18" y="158"/>
                </a:lnTo>
                <a:lnTo>
                  <a:pt x="22" y="154"/>
                </a:lnTo>
                <a:lnTo>
                  <a:pt x="24" y="152"/>
                </a:lnTo>
                <a:lnTo>
                  <a:pt x="27" y="152"/>
                </a:lnTo>
                <a:lnTo>
                  <a:pt x="180" y="152"/>
                </a:lnTo>
                <a:lnTo>
                  <a:pt x="180" y="152"/>
                </a:lnTo>
                <a:lnTo>
                  <a:pt x="183" y="152"/>
                </a:lnTo>
                <a:lnTo>
                  <a:pt x="185" y="154"/>
                </a:lnTo>
                <a:lnTo>
                  <a:pt x="187" y="158"/>
                </a:lnTo>
                <a:lnTo>
                  <a:pt x="189" y="161"/>
                </a:lnTo>
                <a:lnTo>
                  <a:pt x="189" y="276"/>
                </a:lnTo>
                <a:close/>
                <a:moveTo>
                  <a:pt x="113" y="212"/>
                </a:moveTo>
                <a:lnTo>
                  <a:pt x="113" y="190"/>
                </a:lnTo>
                <a:lnTo>
                  <a:pt x="113" y="190"/>
                </a:lnTo>
                <a:lnTo>
                  <a:pt x="113" y="187"/>
                </a:lnTo>
                <a:lnTo>
                  <a:pt x="111" y="183"/>
                </a:lnTo>
                <a:lnTo>
                  <a:pt x="107" y="181"/>
                </a:lnTo>
                <a:lnTo>
                  <a:pt x="104" y="179"/>
                </a:lnTo>
                <a:lnTo>
                  <a:pt x="104" y="179"/>
                </a:lnTo>
                <a:lnTo>
                  <a:pt x="100" y="181"/>
                </a:lnTo>
                <a:lnTo>
                  <a:pt x="96" y="183"/>
                </a:lnTo>
                <a:lnTo>
                  <a:pt x="95" y="187"/>
                </a:lnTo>
                <a:lnTo>
                  <a:pt x="95" y="190"/>
                </a:lnTo>
                <a:lnTo>
                  <a:pt x="95" y="212"/>
                </a:lnTo>
                <a:lnTo>
                  <a:pt x="95" y="212"/>
                </a:lnTo>
                <a:lnTo>
                  <a:pt x="91" y="214"/>
                </a:lnTo>
                <a:lnTo>
                  <a:pt x="87" y="217"/>
                </a:lnTo>
                <a:lnTo>
                  <a:pt x="85" y="223"/>
                </a:lnTo>
                <a:lnTo>
                  <a:pt x="85" y="228"/>
                </a:lnTo>
                <a:lnTo>
                  <a:pt x="85" y="228"/>
                </a:lnTo>
                <a:lnTo>
                  <a:pt x="85" y="236"/>
                </a:lnTo>
                <a:lnTo>
                  <a:pt x="91" y="241"/>
                </a:lnTo>
                <a:lnTo>
                  <a:pt x="96" y="245"/>
                </a:lnTo>
                <a:lnTo>
                  <a:pt x="104" y="246"/>
                </a:lnTo>
                <a:lnTo>
                  <a:pt x="104" y="246"/>
                </a:lnTo>
                <a:lnTo>
                  <a:pt x="111" y="245"/>
                </a:lnTo>
                <a:lnTo>
                  <a:pt x="116" y="241"/>
                </a:lnTo>
                <a:lnTo>
                  <a:pt x="122" y="236"/>
                </a:lnTo>
                <a:lnTo>
                  <a:pt x="122" y="228"/>
                </a:lnTo>
                <a:lnTo>
                  <a:pt x="122" y="228"/>
                </a:lnTo>
                <a:lnTo>
                  <a:pt x="122" y="223"/>
                </a:lnTo>
                <a:lnTo>
                  <a:pt x="120" y="217"/>
                </a:lnTo>
                <a:lnTo>
                  <a:pt x="116" y="214"/>
                </a:lnTo>
                <a:lnTo>
                  <a:pt x="113" y="212"/>
                </a:lnTo>
                <a:lnTo>
                  <a:pt x="113" y="212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7" name="Freeform 70"/>
          <p:cNvSpPr>
            <a:spLocks noEditPoints="1"/>
          </p:cNvSpPr>
          <p:nvPr/>
        </p:nvSpPr>
        <p:spPr bwMode="auto">
          <a:xfrm>
            <a:off x="4508500" y="2501265"/>
            <a:ext cx="457200" cy="452438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119" y="4"/>
              </a:cxn>
              <a:cxn ang="0">
                <a:pos x="92" y="13"/>
              </a:cxn>
              <a:cxn ang="0">
                <a:pos x="67" y="27"/>
              </a:cxn>
              <a:cxn ang="0">
                <a:pos x="43" y="45"/>
              </a:cxn>
              <a:cxn ang="0">
                <a:pos x="25" y="67"/>
              </a:cxn>
              <a:cxn ang="0">
                <a:pos x="11" y="92"/>
              </a:cxn>
              <a:cxn ang="0">
                <a:pos x="2" y="121"/>
              </a:cxn>
              <a:cxn ang="0">
                <a:pos x="0" y="152"/>
              </a:cxn>
              <a:cxn ang="0">
                <a:pos x="0" y="167"/>
              </a:cxn>
              <a:cxn ang="0">
                <a:pos x="5" y="198"/>
              </a:cxn>
              <a:cxn ang="0">
                <a:pos x="18" y="225"/>
              </a:cxn>
              <a:cxn ang="0">
                <a:pos x="34" y="248"/>
              </a:cxn>
              <a:cxn ang="0">
                <a:pos x="54" y="268"/>
              </a:cxn>
              <a:cxn ang="0">
                <a:pos x="78" y="285"/>
              </a:cxn>
              <a:cxn ang="0">
                <a:pos x="105" y="295"/>
              </a:cxn>
              <a:cxn ang="0">
                <a:pos x="136" y="303"/>
              </a:cxn>
              <a:cxn ang="0">
                <a:pos x="150" y="303"/>
              </a:cxn>
              <a:cxn ang="0">
                <a:pos x="181" y="301"/>
              </a:cxn>
              <a:cxn ang="0">
                <a:pos x="210" y="292"/>
              </a:cxn>
              <a:cxn ang="0">
                <a:pos x="235" y="277"/>
              </a:cxn>
              <a:cxn ang="0">
                <a:pos x="257" y="259"/>
              </a:cxn>
              <a:cxn ang="0">
                <a:pos x="275" y="236"/>
              </a:cxn>
              <a:cxn ang="0">
                <a:pos x="290" y="210"/>
              </a:cxn>
              <a:cxn ang="0">
                <a:pos x="299" y="183"/>
              </a:cxn>
              <a:cxn ang="0">
                <a:pos x="302" y="152"/>
              </a:cxn>
              <a:cxn ang="0">
                <a:pos x="301" y="136"/>
              </a:cxn>
              <a:cxn ang="0">
                <a:pos x="295" y="107"/>
              </a:cxn>
              <a:cxn ang="0">
                <a:pos x="283" y="80"/>
              </a:cxn>
              <a:cxn ang="0">
                <a:pos x="268" y="56"/>
              </a:cxn>
              <a:cxn ang="0">
                <a:pos x="246" y="34"/>
              </a:cxn>
              <a:cxn ang="0">
                <a:pos x="223" y="18"/>
              </a:cxn>
              <a:cxn ang="0">
                <a:pos x="196" y="7"/>
              </a:cxn>
              <a:cxn ang="0">
                <a:pos x="167" y="2"/>
              </a:cxn>
              <a:cxn ang="0">
                <a:pos x="150" y="0"/>
              </a:cxn>
              <a:cxn ang="0">
                <a:pos x="94" y="227"/>
              </a:cxn>
              <a:cxn ang="0">
                <a:pos x="94" y="76"/>
              </a:cxn>
              <a:cxn ang="0">
                <a:pos x="132" y="227"/>
              </a:cxn>
              <a:cxn ang="0">
                <a:pos x="170" y="227"/>
              </a:cxn>
              <a:cxn ang="0">
                <a:pos x="170" y="76"/>
              </a:cxn>
              <a:cxn ang="0">
                <a:pos x="206" y="227"/>
              </a:cxn>
            </a:cxnLst>
            <a:rect l="0" t="0" r="r" b="b"/>
            <a:pathLst>
              <a:path w="302" h="303">
                <a:moveTo>
                  <a:pt x="150" y="0"/>
                </a:moveTo>
                <a:lnTo>
                  <a:pt x="150" y="0"/>
                </a:lnTo>
                <a:lnTo>
                  <a:pt x="136" y="2"/>
                </a:lnTo>
                <a:lnTo>
                  <a:pt x="119" y="4"/>
                </a:lnTo>
                <a:lnTo>
                  <a:pt x="105" y="7"/>
                </a:lnTo>
                <a:lnTo>
                  <a:pt x="92" y="13"/>
                </a:lnTo>
                <a:lnTo>
                  <a:pt x="78" y="18"/>
                </a:lnTo>
                <a:lnTo>
                  <a:pt x="67" y="27"/>
                </a:lnTo>
                <a:lnTo>
                  <a:pt x="54" y="34"/>
                </a:lnTo>
                <a:lnTo>
                  <a:pt x="43" y="45"/>
                </a:lnTo>
                <a:lnTo>
                  <a:pt x="34" y="56"/>
                </a:lnTo>
                <a:lnTo>
                  <a:pt x="25" y="67"/>
                </a:lnTo>
                <a:lnTo>
                  <a:pt x="18" y="80"/>
                </a:lnTo>
                <a:lnTo>
                  <a:pt x="11" y="92"/>
                </a:lnTo>
                <a:lnTo>
                  <a:pt x="5" y="107"/>
                </a:lnTo>
                <a:lnTo>
                  <a:pt x="2" y="121"/>
                </a:lnTo>
                <a:lnTo>
                  <a:pt x="0" y="136"/>
                </a:lnTo>
                <a:lnTo>
                  <a:pt x="0" y="152"/>
                </a:lnTo>
                <a:lnTo>
                  <a:pt x="0" y="152"/>
                </a:lnTo>
                <a:lnTo>
                  <a:pt x="0" y="167"/>
                </a:lnTo>
                <a:lnTo>
                  <a:pt x="2" y="183"/>
                </a:lnTo>
                <a:lnTo>
                  <a:pt x="5" y="198"/>
                </a:lnTo>
                <a:lnTo>
                  <a:pt x="11" y="210"/>
                </a:lnTo>
                <a:lnTo>
                  <a:pt x="18" y="225"/>
                </a:lnTo>
                <a:lnTo>
                  <a:pt x="25" y="236"/>
                </a:lnTo>
                <a:lnTo>
                  <a:pt x="34" y="248"/>
                </a:lnTo>
                <a:lnTo>
                  <a:pt x="43" y="259"/>
                </a:lnTo>
                <a:lnTo>
                  <a:pt x="54" y="268"/>
                </a:lnTo>
                <a:lnTo>
                  <a:pt x="67" y="277"/>
                </a:lnTo>
                <a:lnTo>
                  <a:pt x="78" y="285"/>
                </a:lnTo>
                <a:lnTo>
                  <a:pt x="92" y="292"/>
                </a:lnTo>
                <a:lnTo>
                  <a:pt x="105" y="295"/>
                </a:lnTo>
                <a:lnTo>
                  <a:pt x="119" y="301"/>
                </a:lnTo>
                <a:lnTo>
                  <a:pt x="136" y="303"/>
                </a:lnTo>
                <a:lnTo>
                  <a:pt x="150" y="303"/>
                </a:lnTo>
                <a:lnTo>
                  <a:pt x="150" y="303"/>
                </a:lnTo>
                <a:lnTo>
                  <a:pt x="167" y="303"/>
                </a:lnTo>
                <a:lnTo>
                  <a:pt x="181" y="301"/>
                </a:lnTo>
                <a:lnTo>
                  <a:pt x="196" y="295"/>
                </a:lnTo>
                <a:lnTo>
                  <a:pt x="210" y="292"/>
                </a:lnTo>
                <a:lnTo>
                  <a:pt x="223" y="285"/>
                </a:lnTo>
                <a:lnTo>
                  <a:pt x="235" y="277"/>
                </a:lnTo>
                <a:lnTo>
                  <a:pt x="246" y="268"/>
                </a:lnTo>
                <a:lnTo>
                  <a:pt x="257" y="259"/>
                </a:lnTo>
                <a:lnTo>
                  <a:pt x="268" y="248"/>
                </a:lnTo>
                <a:lnTo>
                  <a:pt x="275" y="236"/>
                </a:lnTo>
                <a:lnTo>
                  <a:pt x="283" y="225"/>
                </a:lnTo>
                <a:lnTo>
                  <a:pt x="290" y="210"/>
                </a:lnTo>
                <a:lnTo>
                  <a:pt x="295" y="198"/>
                </a:lnTo>
                <a:lnTo>
                  <a:pt x="299" y="183"/>
                </a:lnTo>
                <a:lnTo>
                  <a:pt x="301" y="167"/>
                </a:lnTo>
                <a:lnTo>
                  <a:pt x="302" y="152"/>
                </a:lnTo>
                <a:lnTo>
                  <a:pt x="302" y="152"/>
                </a:lnTo>
                <a:lnTo>
                  <a:pt x="301" y="136"/>
                </a:lnTo>
                <a:lnTo>
                  <a:pt x="299" y="121"/>
                </a:lnTo>
                <a:lnTo>
                  <a:pt x="295" y="107"/>
                </a:lnTo>
                <a:lnTo>
                  <a:pt x="290" y="92"/>
                </a:lnTo>
                <a:lnTo>
                  <a:pt x="283" y="80"/>
                </a:lnTo>
                <a:lnTo>
                  <a:pt x="275" y="67"/>
                </a:lnTo>
                <a:lnTo>
                  <a:pt x="268" y="56"/>
                </a:lnTo>
                <a:lnTo>
                  <a:pt x="257" y="45"/>
                </a:lnTo>
                <a:lnTo>
                  <a:pt x="246" y="34"/>
                </a:lnTo>
                <a:lnTo>
                  <a:pt x="235" y="27"/>
                </a:lnTo>
                <a:lnTo>
                  <a:pt x="223" y="18"/>
                </a:lnTo>
                <a:lnTo>
                  <a:pt x="210" y="13"/>
                </a:lnTo>
                <a:lnTo>
                  <a:pt x="196" y="7"/>
                </a:lnTo>
                <a:lnTo>
                  <a:pt x="181" y="4"/>
                </a:lnTo>
                <a:lnTo>
                  <a:pt x="167" y="2"/>
                </a:lnTo>
                <a:lnTo>
                  <a:pt x="150" y="0"/>
                </a:lnTo>
                <a:lnTo>
                  <a:pt x="150" y="0"/>
                </a:lnTo>
                <a:close/>
                <a:moveTo>
                  <a:pt x="132" y="227"/>
                </a:moveTo>
                <a:lnTo>
                  <a:pt x="94" y="227"/>
                </a:lnTo>
                <a:lnTo>
                  <a:pt x="94" y="152"/>
                </a:lnTo>
                <a:lnTo>
                  <a:pt x="94" y="76"/>
                </a:lnTo>
                <a:lnTo>
                  <a:pt x="132" y="76"/>
                </a:lnTo>
                <a:lnTo>
                  <a:pt x="132" y="227"/>
                </a:lnTo>
                <a:close/>
                <a:moveTo>
                  <a:pt x="206" y="227"/>
                </a:moveTo>
                <a:lnTo>
                  <a:pt x="170" y="227"/>
                </a:lnTo>
                <a:lnTo>
                  <a:pt x="170" y="152"/>
                </a:lnTo>
                <a:lnTo>
                  <a:pt x="170" y="76"/>
                </a:lnTo>
                <a:lnTo>
                  <a:pt x="206" y="76"/>
                </a:lnTo>
                <a:lnTo>
                  <a:pt x="206" y="227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48" name="Group 74"/>
          <p:cNvGrpSpPr/>
          <p:nvPr/>
        </p:nvGrpSpPr>
        <p:grpSpPr>
          <a:xfrm>
            <a:off x="4594447" y="1516077"/>
            <a:ext cx="249363" cy="450653"/>
            <a:chOff x="3386647" y="802411"/>
            <a:chExt cx="172336" cy="311450"/>
          </a:xfrm>
          <a:solidFill>
            <a:srgbClr val="304371"/>
          </a:solidFill>
        </p:grpSpPr>
        <p:sp>
          <p:nvSpPr>
            <p:cNvPr id="49" name="Freeform 71"/>
            <p:cNvSpPr/>
            <p:nvPr/>
          </p:nvSpPr>
          <p:spPr bwMode="auto">
            <a:xfrm>
              <a:off x="3459319" y="802411"/>
              <a:ext cx="51909" cy="51909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34" y="2"/>
                </a:cxn>
                <a:cxn ang="0">
                  <a:pos x="43" y="7"/>
                </a:cxn>
                <a:cxn ang="0">
                  <a:pos x="49" y="16"/>
                </a:cxn>
                <a:cxn ang="0">
                  <a:pos x="50" y="25"/>
                </a:cxn>
                <a:cxn ang="0">
                  <a:pos x="50" y="25"/>
                </a:cxn>
                <a:cxn ang="0">
                  <a:pos x="49" y="36"/>
                </a:cxn>
                <a:cxn ang="0">
                  <a:pos x="43" y="43"/>
                </a:cxn>
                <a:cxn ang="0">
                  <a:pos x="34" y="49"/>
                </a:cxn>
                <a:cxn ang="0">
                  <a:pos x="25" y="51"/>
                </a:cxn>
                <a:cxn ang="0">
                  <a:pos x="25" y="51"/>
                </a:cxn>
                <a:cxn ang="0">
                  <a:pos x="16" y="49"/>
                </a:cxn>
                <a:cxn ang="0">
                  <a:pos x="7" y="43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" y="16"/>
                </a:cxn>
                <a:cxn ang="0">
                  <a:pos x="7" y="7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0" h="51">
                  <a:moveTo>
                    <a:pt x="25" y="0"/>
                  </a:moveTo>
                  <a:lnTo>
                    <a:pt x="25" y="0"/>
                  </a:lnTo>
                  <a:lnTo>
                    <a:pt x="34" y="2"/>
                  </a:lnTo>
                  <a:lnTo>
                    <a:pt x="43" y="7"/>
                  </a:lnTo>
                  <a:lnTo>
                    <a:pt x="49" y="16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49" y="36"/>
                  </a:lnTo>
                  <a:lnTo>
                    <a:pt x="43" y="43"/>
                  </a:lnTo>
                  <a:lnTo>
                    <a:pt x="34" y="49"/>
                  </a:lnTo>
                  <a:lnTo>
                    <a:pt x="25" y="51"/>
                  </a:lnTo>
                  <a:lnTo>
                    <a:pt x="25" y="51"/>
                  </a:lnTo>
                  <a:lnTo>
                    <a:pt x="16" y="49"/>
                  </a:lnTo>
                  <a:lnTo>
                    <a:pt x="7" y="43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16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0" name="Freeform 72"/>
            <p:cNvSpPr>
              <a:spLocks noEditPoints="1"/>
            </p:cNvSpPr>
            <p:nvPr/>
          </p:nvSpPr>
          <p:spPr bwMode="auto">
            <a:xfrm>
              <a:off x="3386647" y="802411"/>
              <a:ext cx="172336" cy="311450"/>
            </a:xfrm>
            <a:custGeom>
              <a:avLst/>
              <a:gdLst/>
              <a:ahLst/>
              <a:cxnLst>
                <a:cxn ang="0">
                  <a:pos x="158" y="94"/>
                </a:cxn>
                <a:cxn ang="0">
                  <a:pos x="141" y="69"/>
                </a:cxn>
                <a:cxn ang="0">
                  <a:pos x="134" y="63"/>
                </a:cxn>
                <a:cxn ang="0">
                  <a:pos x="130" y="60"/>
                </a:cxn>
                <a:cxn ang="0">
                  <a:pos x="123" y="58"/>
                </a:cxn>
                <a:cxn ang="0">
                  <a:pos x="100" y="54"/>
                </a:cxn>
                <a:cxn ang="0">
                  <a:pos x="67" y="58"/>
                </a:cxn>
                <a:cxn ang="0">
                  <a:pos x="63" y="58"/>
                </a:cxn>
                <a:cxn ang="0">
                  <a:pos x="61" y="58"/>
                </a:cxn>
                <a:cxn ang="0">
                  <a:pos x="61" y="58"/>
                </a:cxn>
                <a:cxn ang="0">
                  <a:pos x="34" y="56"/>
                </a:cxn>
                <a:cxn ang="0">
                  <a:pos x="27" y="40"/>
                </a:cxn>
                <a:cxn ang="0">
                  <a:pos x="23" y="23"/>
                </a:cxn>
                <a:cxn ang="0">
                  <a:pos x="20" y="2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14"/>
                </a:cxn>
                <a:cxn ang="0">
                  <a:pos x="9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11" y="60"/>
                </a:cxn>
                <a:cxn ang="0">
                  <a:pos x="14" y="70"/>
                </a:cxn>
                <a:cxn ang="0">
                  <a:pos x="22" y="76"/>
                </a:cxn>
                <a:cxn ang="0">
                  <a:pos x="40" y="81"/>
                </a:cxn>
                <a:cxn ang="0">
                  <a:pos x="60" y="83"/>
                </a:cxn>
                <a:cxn ang="0">
                  <a:pos x="60" y="92"/>
                </a:cxn>
                <a:cxn ang="0">
                  <a:pos x="60" y="286"/>
                </a:cxn>
                <a:cxn ang="0">
                  <a:pos x="61" y="292"/>
                </a:cxn>
                <a:cxn ang="0">
                  <a:pos x="69" y="299"/>
                </a:cxn>
                <a:cxn ang="0">
                  <a:pos x="74" y="301"/>
                </a:cxn>
                <a:cxn ang="0">
                  <a:pos x="85" y="295"/>
                </a:cxn>
                <a:cxn ang="0">
                  <a:pos x="89" y="286"/>
                </a:cxn>
                <a:cxn ang="0">
                  <a:pos x="89" y="185"/>
                </a:cxn>
                <a:cxn ang="0">
                  <a:pos x="90" y="179"/>
                </a:cxn>
                <a:cxn ang="0">
                  <a:pos x="94" y="179"/>
                </a:cxn>
                <a:cxn ang="0">
                  <a:pos x="100" y="181"/>
                </a:cxn>
                <a:cxn ang="0">
                  <a:pos x="100" y="286"/>
                </a:cxn>
                <a:cxn ang="0">
                  <a:pos x="101" y="292"/>
                </a:cxn>
                <a:cxn ang="0">
                  <a:pos x="109" y="299"/>
                </a:cxn>
                <a:cxn ang="0">
                  <a:pos x="114" y="301"/>
                </a:cxn>
                <a:cxn ang="0">
                  <a:pos x="125" y="295"/>
                </a:cxn>
                <a:cxn ang="0">
                  <a:pos x="129" y="286"/>
                </a:cxn>
                <a:cxn ang="0">
                  <a:pos x="129" y="174"/>
                </a:cxn>
                <a:cxn ang="0">
                  <a:pos x="136" y="167"/>
                </a:cxn>
                <a:cxn ang="0">
                  <a:pos x="150" y="152"/>
                </a:cxn>
                <a:cxn ang="0">
                  <a:pos x="156" y="143"/>
                </a:cxn>
                <a:cxn ang="0">
                  <a:pos x="163" y="125"/>
                </a:cxn>
                <a:cxn ang="0">
                  <a:pos x="165" y="119"/>
                </a:cxn>
                <a:cxn ang="0">
                  <a:pos x="161" y="107"/>
                </a:cxn>
                <a:cxn ang="0">
                  <a:pos x="158" y="94"/>
                </a:cxn>
                <a:cxn ang="0">
                  <a:pos x="139" y="119"/>
                </a:cxn>
                <a:cxn ang="0">
                  <a:pos x="134" y="130"/>
                </a:cxn>
                <a:cxn ang="0">
                  <a:pos x="129" y="92"/>
                </a:cxn>
                <a:cxn ang="0">
                  <a:pos x="136" y="105"/>
                </a:cxn>
                <a:cxn ang="0">
                  <a:pos x="141" y="118"/>
                </a:cxn>
                <a:cxn ang="0">
                  <a:pos x="139" y="119"/>
                </a:cxn>
                <a:cxn ang="0">
                  <a:pos x="141" y="118"/>
                </a:cxn>
              </a:cxnLst>
              <a:rect l="0" t="0" r="r" b="b"/>
              <a:pathLst>
                <a:path w="165" h="301">
                  <a:moveTo>
                    <a:pt x="158" y="94"/>
                  </a:moveTo>
                  <a:lnTo>
                    <a:pt x="158" y="94"/>
                  </a:lnTo>
                  <a:lnTo>
                    <a:pt x="147" y="78"/>
                  </a:lnTo>
                  <a:lnTo>
                    <a:pt x="141" y="69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3" y="58"/>
                  </a:lnTo>
                  <a:lnTo>
                    <a:pt x="116" y="56"/>
                  </a:lnTo>
                  <a:lnTo>
                    <a:pt x="100" y="54"/>
                  </a:lnTo>
                  <a:lnTo>
                    <a:pt x="81" y="56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47" y="58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40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9" y="14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45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40" y="81"/>
                  </a:lnTo>
                  <a:lnTo>
                    <a:pt x="49" y="83"/>
                  </a:lnTo>
                  <a:lnTo>
                    <a:pt x="60" y="83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0" y="181"/>
                  </a:lnTo>
                  <a:lnTo>
                    <a:pt x="60" y="286"/>
                  </a:lnTo>
                  <a:lnTo>
                    <a:pt x="60" y="286"/>
                  </a:lnTo>
                  <a:lnTo>
                    <a:pt x="61" y="292"/>
                  </a:lnTo>
                  <a:lnTo>
                    <a:pt x="63" y="295"/>
                  </a:lnTo>
                  <a:lnTo>
                    <a:pt x="69" y="299"/>
                  </a:lnTo>
                  <a:lnTo>
                    <a:pt x="74" y="301"/>
                  </a:lnTo>
                  <a:lnTo>
                    <a:pt x="74" y="301"/>
                  </a:lnTo>
                  <a:lnTo>
                    <a:pt x="80" y="299"/>
                  </a:lnTo>
                  <a:lnTo>
                    <a:pt x="85" y="295"/>
                  </a:lnTo>
                  <a:lnTo>
                    <a:pt x="89" y="292"/>
                  </a:lnTo>
                  <a:lnTo>
                    <a:pt x="89" y="286"/>
                  </a:lnTo>
                  <a:lnTo>
                    <a:pt x="89" y="185"/>
                  </a:lnTo>
                  <a:lnTo>
                    <a:pt x="89" y="185"/>
                  </a:lnTo>
                  <a:lnTo>
                    <a:pt x="90" y="181"/>
                  </a:lnTo>
                  <a:lnTo>
                    <a:pt x="90" y="179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98" y="179"/>
                  </a:lnTo>
                  <a:lnTo>
                    <a:pt x="100" y="181"/>
                  </a:lnTo>
                  <a:lnTo>
                    <a:pt x="100" y="185"/>
                  </a:lnTo>
                  <a:lnTo>
                    <a:pt x="100" y="286"/>
                  </a:lnTo>
                  <a:lnTo>
                    <a:pt x="100" y="286"/>
                  </a:lnTo>
                  <a:lnTo>
                    <a:pt x="101" y="292"/>
                  </a:lnTo>
                  <a:lnTo>
                    <a:pt x="103" y="295"/>
                  </a:lnTo>
                  <a:lnTo>
                    <a:pt x="109" y="299"/>
                  </a:lnTo>
                  <a:lnTo>
                    <a:pt x="114" y="301"/>
                  </a:lnTo>
                  <a:lnTo>
                    <a:pt x="114" y="301"/>
                  </a:lnTo>
                  <a:lnTo>
                    <a:pt x="119" y="299"/>
                  </a:lnTo>
                  <a:lnTo>
                    <a:pt x="125" y="295"/>
                  </a:lnTo>
                  <a:lnTo>
                    <a:pt x="127" y="292"/>
                  </a:lnTo>
                  <a:lnTo>
                    <a:pt x="129" y="286"/>
                  </a:lnTo>
                  <a:lnTo>
                    <a:pt x="129" y="188"/>
                  </a:lnTo>
                  <a:lnTo>
                    <a:pt x="129" y="174"/>
                  </a:lnTo>
                  <a:lnTo>
                    <a:pt x="129" y="174"/>
                  </a:lnTo>
                  <a:lnTo>
                    <a:pt x="136" y="167"/>
                  </a:lnTo>
                  <a:lnTo>
                    <a:pt x="143" y="159"/>
                  </a:lnTo>
                  <a:lnTo>
                    <a:pt x="150" y="152"/>
                  </a:lnTo>
                  <a:lnTo>
                    <a:pt x="156" y="143"/>
                  </a:lnTo>
                  <a:lnTo>
                    <a:pt x="156" y="143"/>
                  </a:lnTo>
                  <a:lnTo>
                    <a:pt x="161" y="130"/>
                  </a:lnTo>
                  <a:lnTo>
                    <a:pt x="163" y="125"/>
                  </a:lnTo>
                  <a:lnTo>
                    <a:pt x="165" y="119"/>
                  </a:lnTo>
                  <a:lnTo>
                    <a:pt x="165" y="119"/>
                  </a:lnTo>
                  <a:lnTo>
                    <a:pt x="165" y="112"/>
                  </a:lnTo>
                  <a:lnTo>
                    <a:pt x="161" y="107"/>
                  </a:lnTo>
                  <a:lnTo>
                    <a:pt x="158" y="94"/>
                  </a:lnTo>
                  <a:lnTo>
                    <a:pt x="158" y="94"/>
                  </a:lnTo>
                  <a:close/>
                  <a:moveTo>
                    <a:pt x="139" y="119"/>
                  </a:moveTo>
                  <a:lnTo>
                    <a:pt x="139" y="119"/>
                  </a:lnTo>
                  <a:lnTo>
                    <a:pt x="134" y="130"/>
                  </a:lnTo>
                  <a:lnTo>
                    <a:pt x="134" y="130"/>
                  </a:lnTo>
                  <a:lnTo>
                    <a:pt x="129" y="141"/>
                  </a:lnTo>
                  <a:lnTo>
                    <a:pt x="129" y="92"/>
                  </a:lnTo>
                  <a:lnTo>
                    <a:pt x="129" y="92"/>
                  </a:lnTo>
                  <a:lnTo>
                    <a:pt x="136" y="105"/>
                  </a:lnTo>
                  <a:lnTo>
                    <a:pt x="141" y="118"/>
                  </a:lnTo>
                  <a:lnTo>
                    <a:pt x="141" y="118"/>
                  </a:lnTo>
                  <a:lnTo>
                    <a:pt x="139" y="119"/>
                  </a:lnTo>
                  <a:lnTo>
                    <a:pt x="139" y="119"/>
                  </a:lnTo>
                  <a:close/>
                  <a:moveTo>
                    <a:pt x="141" y="118"/>
                  </a:moveTo>
                  <a:lnTo>
                    <a:pt x="141" y="1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1" name="Freeform 73"/>
            <p:cNvSpPr/>
            <p:nvPr/>
          </p:nvSpPr>
          <p:spPr bwMode="auto">
            <a:xfrm>
              <a:off x="3386647" y="802411"/>
              <a:ext cx="172336" cy="311450"/>
            </a:xfrm>
            <a:custGeom>
              <a:avLst/>
              <a:gdLst/>
              <a:ahLst/>
              <a:cxnLst>
                <a:cxn ang="0">
                  <a:pos x="158" y="94"/>
                </a:cxn>
                <a:cxn ang="0">
                  <a:pos x="141" y="69"/>
                </a:cxn>
                <a:cxn ang="0">
                  <a:pos x="134" y="63"/>
                </a:cxn>
                <a:cxn ang="0">
                  <a:pos x="130" y="60"/>
                </a:cxn>
                <a:cxn ang="0">
                  <a:pos x="123" y="58"/>
                </a:cxn>
                <a:cxn ang="0">
                  <a:pos x="100" y="54"/>
                </a:cxn>
                <a:cxn ang="0">
                  <a:pos x="67" y="58"/>
                </a:cxn>
                <a:cxn ang="0">
                  <a:pos x="63" y="58"/>
                </a:cxn>
                <a:cxn ang="0">
                  <a:pos x="61" y="58"/>
                </a:cxn>
                <a:cxn ang="0">
                  <a:pos x="61" y="58"/>
                </a:cxn>
                <a:cxn ang="0">
                  <a:pos x="34" y="56"/>
                </a:cxn>
                <a:cxn ang="0">
                  <a:pos x="27" y="40"/>
                </a:cxn>
                <a:cxn ang="0">
                  <a:pos x="23" y="23"/>
                </a:cxn>
                <a:cxn ang="0">
                  <a:pos x="20" y="2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14"/>
                </a:cxn>
                <a:cxn ang="0">
                  <a:pos x="9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11" y="60"/>
                </a:cxn>
                <a:cxn ang="0">
                  <a:pos x="14" y="70"/>
                </a:cxn>
                <a:cxn ang="0">
                  <a:pos x="22" y="76"/>
                </a:cxn>
                <a:cxn ang="0">
                  <a:pos x="40" y="81"/>
                </a:cxn>
                <a:cxn ang="0">
                  <a:pos x="60" y="83"/>
                </a:cxn>
                <a:cxn ang="0">
                  <a:pos x="60" y="92"/>
                </a:cxn>
                <a:cxn ang="0">
                  <a:pos x="60" y="286"/>
                </a:cxn>
                <a:cxn ang="0">
                  <a:pos x="61" y="292"/>
                </a:cxn>
                <a:cxn ang="0">
                  <a:pos x="69" y="299"/>
                </a:cxn>
                <a:cxn ang="0">
                  <a:pos x="74" y="301"/>
                </a:cxn>
                <a:cxn ang="0">
                  <a:pos x="85" y="295"/>
                </a:cxn>
                <a:cxn ang="0">
                  <a:pos x="89" y="286"/>
                </a:cxn>
                <a:cxn ang="0">
                  <a:pos x="89" y="185"/>
                </a:cxn>
                <a:cxn ang="0">
                  <a:pos x="90" y="179"/>
                </a:cxn>
                <a:cxn ang="0">
                  <a:pos x="94" y="179"/>
                </a:cxn>
                <a:cxn ang="0">
                  <a:pos x="100" y="181"/>
                </a:cxn>
                <a:cxn ang="0">
                  <a:pos x="100" y="286"/>
                </a:cxn>
                <a:cxn ang="0">
                  <a:pos x="101" y="292"/>
                </a:cxn>
                <a:cxn ang="0">
                  <a:pos x="109" y="299"/>
                </a:cxn>
                <a:cxn ang="0">
                  <a:pos x="114" y="301"/>
                </a:cxn>
                <a:cxn ang="0">
                  <a:pos x="125" y="295"/>
                </a:cxn>
                <a:cxn ang="0">
                  <a:pos x="129" y="286"/>
                </a:cxn>
                <a:cxn ang="0">
                  <a:pos x="129" y="174"/>
                </a:cxn>
                <a:cxn ang="0">
                  <a:pos x="136" y="167"/>
                </a:cxn>
                <a:cxn ang="0">
                  <a:pos x="150" y="152"/>
                </a:cxn>
                <a:cxn ang="0">
                  <a:pos x="156" y="143"/>
                </a:cxn>
                <a:cxn ang="0">
                  <a:pos x="163" y="125"/>
                </a:cxn>
                <a:cxn ang="0">
                  <a:pos x="165" y="119"/>
                </a:cxn>
                <a:cxn ang="0">
                  <a:pos x="161" y="107"/>
                </a:cxn>
                <a:cxn ang="0">
                  <a:pos x="158" y="94"/>
                </a:cxn>
              </a:cxnLst>
              <a:rect l="0" t="0" r="r" b="b"/>
              <a:pathLst>
                <a:path w="165" h="301">
                  <a:moveTo>
                    <a:pt x="158" y="94"/>
                  </a:moveTo>
                  <a:lnTo>
                    <a:pt x="158" y="94"/>
                  </a:lnTo>
                  <a:lnTo>
                    <a:pt x="147" y="78"/>
                  </a:lnTo>
                  <a:lnTo>
                    <a:pt x="141" y="69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3" y="58"/>
                  </a:lnTo>
                  <a:lnTo>
                    <a:pt x="116" y="56"/>
                  </a:lnTo>
                  <a:lnTo>
                    <a:pt x="100" y="54"/>
                  </a:lnTo>
                  <a:lnTo>
                    <a:pt x="81" y="56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47" y="58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40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9" y="14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45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40" y="81"/>
                  </a:lnTo>
                  <a:lnTo>
                    <a:pt x="49" y="83"/>
                  </a:lnTo>
                  <a:lnTo>
                    <a:pt x="60" y="83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0" y="181"/>
                  </a:lnTo>
                  <a:lnTo>
                    <a:pt x="60" y="286"/>
                  </a:lnTo>
                  <a:lnTo>
                    <a:pt x="60" y="286"/>
                  </a:lnTo>
                  <a:lnTo>
                    <a:pt x="61" y="292"/>
                  </a:lnTo>
                  <a:lnTo>
                    <a:pt x="63" y="295"/>
                  </a:lnTo>
                  <a:lnTo>
                    <a:pt x="69" y="299"/>
                  </a:lnTo>
                  <a:lnTo>
                    <a:pt x="74" y="301"/>
                  </a:lnTo>
                  <a:lnTo>
                    <a:pt x="74" y="301"/>
                  </a:lnTo>
                  <a:lnTo>
                    <a:pt x="80" y="299"/>
                  </a:lnTo>
                  <a:lnTo>
                    <a:pt x="85" y="295"/>
                  </a:lnTo>
                  <a:lnTo>
                    <a:pt x="89" y="292"/>
                  </a:lnTo>
                  <a:lnTo>
                    <a:pt x="89" y="286"/>
                  </a:lnTo>
                  <a:lnTo>
                    <a:pt x="89" y="185"/>
                  </a:lnTo>
                  <a:lnTo>
                    <a:pt x="89" y="185"/>
                  </a:lnTo>
                  <a:lnTo>
                    <a:pt x="90" y="181"/>
                  </a:lnTo>
                  <a:lnTo>
                    <a:pt x="90" y="179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98" y="179"/>
                  </a:lnTo>
                  <a:lnTo>
                    <a:pt x="100" y="181"/>
                  </a:lnTo>
                  <a:lnTo>
                    <a:pt x="100" y="185"/>
                  </a:lnTo>
                  <a:lnTo>
                    <a:pt x="100" y="286"/>
                  </a:lnTo>
                  <a:lnTo>
                    <a:pt x="100" y="286"/>
                  </a:lnTo>
                  <a:lnTo>
                    <a:pt x="101" y="292"/>
                  </a:lnTo>
                  <a:lnTo>
                    <a:pt x="103" y="295"/>
                  </a:lnTo>
                  <a:lnTo>
                    <a:pt x="109" y="299"/>
                  </a:lnTo>
                  <a:lnTo>
                    <a:pt x="114" y="301"/>
                  </a:lnTo>
                  <a:lnTo>
                    <a:pt x="114" y="301"/>
                  </a:lnTo>
                  <a:lnTo>
                    <a:pt x="119" y="299"/>
                  </a:lnTo>
                  <a:lnTo>
                    <a:pt x="125" y="295"/>
                  </a:lnTo>
                  <a:lnTo>
                    <a:pt x="127" y="292"/>
                  </a:lnTo>
                  <a:lnTo>
                    <a:pt x="129" y="286"/>
                  </a:lnTo>
                  <a:lnTo>
                    <a:pt x="129" y="188"/>
                  </a:lnTo>
                  <a:lnTo>
                    <a:pt x="129" y="174"/>
                  </a:lnTo>
                  <a:lnTo>
                    <a:pt x="129" y="174"/>
                  </a:lnTo>
                  <a:lnTo>
                    <a:pt x="136" y="167"/>
                  </a:lnTo>
                  <a:lnTo>
                    <a:pt x="143" y="159"/>
                  </a:lnTo>
                  <a:lnTo>
                    <a:pt x="150" y="152"/>
                  </a:lnTo>
                  <a:lnTo>
                    <a:pt x="156" y="143"/>
                  </a:lnTo>
                  <a:lnTo>
                    <a:pt x="156" y="143"/>
                  </a:lnTo>
                  <a:lnTo>
                    <a:pt x="161" y="130"/>
                  </a:lnTo>
                  <a:lnTo>
                    <a:pt x="163" y="125"/>
                  </a:lnTo>
                  <a:lnTo>
                    <a:pt x="165" y="119"/>
                  </a:lnTo>
                  <a:lnTo>
                    <a:pt x="165" y="119"/>
                  </a:lnTo>
                  <a:lnTo>
                    <a:pt x="165" y="112"/>
                  </a:lnTo>
                  <a:lnTo>
                    <a:pt x="161" y="107"/>
                  </a:lnTo>
                  <a:lnTo>
                    <a:pt x="158" y="94"/>
                  </a:lnTo>
                  <a:lnTo>
                    <a:pt x="158" y="9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2" name="Freeform 74"/>
            <p:cNvSpPr/>
            <p:nvPr/>
          </p:nvSpPr>
          <p:spPr bwMode="auto">
            <a:xfrm>
              <a:off x="3521609" y="897922"/>
              <a:ext cx="12458" cy="51909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0" y="27"/>
                </a:cxn>
                <a:cxn ang="0">
                  <a:pos x="5" y="38"/>
                </a:cxn>
                <a:cxn ang="0">
                  <a:pos x="5" y="38"/>
                </a:cxn>
                <a:cxn ang="0">
                  <a:pos x="0" y="4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13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0" y="27"/>
                </a:cxn>
                <a:cxn ang="0">
                  <a:pos x="10" y="27"/>
                </a:cxn>
              </a:cxnLst>
              <a:rect l="0" t="0" r="r" b="b"/>
              <a:pathLst>
                <a:path w="12" h="49">
                  <a:moveTo>
                    <a:pt x="10" y="27"/>
                  </a:moveTo>
                  <a:lnTo>
                    <a:pt x="10" y="27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13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0" y="27"/>
                  </a:lnTo>
                  <a:lnTo>
                    <a:pt x="10" y="27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3" name="Line 75"/>
            <p:cNvSpPr>
              <a:spLocks noChangeShapeType="1"/>
            </p:cNvSpPr>
            <p:nvPr/>
          </p:nvSpPr>
          <p:spPr bwMode="auto">
            <a:xfrm>
              <a:off x="3534067" y="924914"/>
              <a:ext cx="2077" cy="2077"/>
            </a:xfrm>
            <a:prstGeom prst="line">
              <a:avLst/>
            </a:pr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54" name="Group 75"/>
          <p:cNvGrpSpPr/>
          <p:nvPr/>
        </p:nvGrpSpPr>
        <p:grpSpPr>
          <a:xfrm>
            <a:off x="5747318" y="1510067"/>
            <a:ext cx="474691" cy="462672"/>
            <a:chOff x="4080141" y="798258"/>
            <a:chExt cx="328062" cy="319755"/>
          </a:xfrm>
          <a:solidFill>
            <a:srgbClr val="304371"/>
          </a:solidFill>
        </p:grpSpPr>
        <p:sp>
          <p:nvSpPr>
            <p:cNvPr id="55" name="Freeform 76"/>
            <p:cNvSpPr/>
            <p:nvPr/>
          </p:nvSpPr>
          <p:spPr bwMode="auto">
            <a:xfrm>
              <a:off x="4080141" y="823174"/>
              <a:ext cx="294839" cy="294839"/>
            </a:xfrm>
            <a:custGeom>
              <a:avLst/>
              <a:gdLst/>
              <a:ahLst/>
              <a:cxnLst>
                <a:cxn ang="0">
                  <a:pos x="141" y="141"/>
                </a:cxn>
                <a:cxn ang="0">
                  <a:pos x="284" y="141"/>
                </a:cxn>
                <a:cxn ang="0">
                  <a:pos x="284" y="141"/>
                </a:cxn>
                <a:cxn ang="0">
                  <a:pos x="283" y="156"/>
                </a:cxn>
                <a:cxn ang="0">
                  <a:pos x="281" y="170"/>
                </a:cxn>
                <a:cxn ang="0">
                  <a:pos x="277" y="185"/>
                </a:cxn>
                <a:cxn ang="0">
                  <a:pos x="274" y="197"/>
                </a:cxn>
                <a:cxn ang="0">
                  <a:pos x="266" y="210"/>
                </a:cxn>
                <a:cxn ang="0">
                  <a:pos x="259" y="221"/>
                </a:cxn>
                <a:cxn ang="0">
                  <a:pos x="252" y="232"/>
                </a:cxn>
                <a:cxn ang="0">
                  <a:pos x="243" y="243"/>
                </a:cxn>
                <a:cxn ang="0">
                  <a:pos x="232" y="252"/>
                </a:cxn>
                <a:cxn ang="0">
                  <a:pos x="221" y="259"/>
                </a:cxn>
                <a:cxn ang="0">
                  <a:pos x="210" y="266"/>
                </a:cxn>
                <a:cxn ang="0">
                  <a:pos x="197" y="273"/>
                </a:cxn>
                <a:cxn ang="0">
                  <a:pos x="185" y="277"/>
                </a:cxn>
                <a:cxn ang="0">
                  <a:pos x="170" y="281"/>
                </a:cxn>
                <a:cxn ang="0">
                  <a:pos x="156" y="283"/>
                </a:cxn>
                <a:cxn ang="0">
                  <a:pos x="141" y="284"/>
                </a:cxn>
                <a:cxn ang="0">
                  <a:pos x="141" y="284"/>
                </a:cxn>
                <a:cxn ang="0">
                  <a:pos x="127" y="283"/>
                </a:cxn>
                <a:cxn ang="0">
                  <a:pos x="112" y="281"/>
                </a:cxn>
                <a:cxn ang="0">
                  <a:pos x="100" y="277"/>
                </a:cxn>
                <a:cxn ang="0">
                  <a:pos x="87" y="273"/>
                </a:cxn>
                <a:cxn ang="0">
                  <a:pos x="74" y="266"/>
                </a:cxn>
                <a:cxn ang="0">
                  <a:pos x="62" y="259"/>
                </a:cxn>
                <a:cxn ang="0">
                  <a:pos x="51" y="252"/>
                </a:cxn>
                <a:cxn ang="0">
                  <a:pos x="42" y="243"/>
                </a:cxn>
                <a:cxn ang="0">
                  <a:pos x="33" y="232"/>
                </a:cxn>
                <a:cxn ang="0">
                  <a:pos x="23" y="221"/>
                </a:cxn>
                <a:cxn ang="0">
                  <a:pos x="16" y="210"/>
                </a:cxn>
                <a:cxn ang="0">
                  <a:pos x="11" y="197"/>
                </a:cxn>
                <a:cxn ang="0">
                  <a:pos x="5" y="185"/>
                </a:cxn>
                <a:cxn ang="0">
                  <a:pos x="2" y="170"/>
                </a:cxn>
                <a:cxn ang="0">
                  <a:pos x="0" y="156"/>
                </a:cxn>
                <a:cxn ang="0">
                  <a:pos x="0" y="141"/>
                </a:cxn>
                <a:cxn ang="0">
                  <a:pos x="0" y="141"/>
                </a:cxn>
                <a:cxn ang="0">
                  <a:pos x="0" y="127"/>
                </a:cxn>
                <a:cxn ang="0">
                  <a:pos x="2" y="114"/>
                </a:cxn>
                <a:cxn ang="0">
                  <a:pos x="5" y="99"/>
                </a:cxn>
                <a:cxn ang="0">
                  <a:pos x="11" y="87"/>
                </a:cxn>
                <a:cxn ang="0">
                  <a:pos x="16" y="74"/>
                </a:cxn>
                <a:cxn ang="0">
                  <a:pos x="23" y="63"/>
                </a:cxn>
                <a:cxn ang="0">
                  <a:pos x="33" y="52"/>
                </a:cxn>
                <a:cxn ang="0">
                  <a:pos x="42" y="41"/>
                </a:cxn>
                <a:cxn ang="0">
                  <a:pos x="51" y="32"/>
                </a:cxn>
                <a:cxn ang="0">
                  <a:pos x="62" y="23"/>
                </a:cxn>
                <a:cxn ang="0">
                  <a:pos x="74" y="16"/>
                </a:cxn>
                <a:cxn ang="0">
                  <a:pos x="87" y="11"/>
                </a:cxn>
                <a:cxn ang="0">
                  <a:pos x="100" y="7"/>
                </a:cxn>
                <a:cxn ang="0">
                  <a:pos x="112" y="3"/>
                </a:cxn>
                <a:cxn ang="0">
                  <a:pos x="127" y="0"/>
                </a:cxn>
                <a:cxn ang="0">
                  <a:pos x="141" y="0"/>
                </a:cxn>
                <a:cxn ang="0">
                  <a:pos x="141" y="141"/>
                </a:cxn>
              </a:cxnLst>
              <a:rect l="0" t="0" r="r" b="b"/>
              <a:pathLst>
                <a:path w="284" h="284">
                  <a:moveTo>
                    <a:pt x="141" y="141"/>
                  </a:moveTo>
                  <a:lnTo>
                    <a:pt x="284" y="141"/>
                  </a:lnTo>
                  <a:lnTo>
                    <a:pt x="284" y="141"/>
                  </a:lnTo>
                  <a:lnTo>
                    <a:pt x="283" y="156"/>
                  </a:lnTo>
                  <a:lnTo>
                    <a:pt x="281" y="170"/>
                  </a:lnTo>
                  <a:lnTo>
                    <a:pt x="277" y="185"/>
                  </a:lnTo>
                  <a:lnTo>
                    <a:pt x="274" y="197"/>
                  </a:lnTo>
                  <a:lnTo>
                    <a:pt x="266" y="210"/>
                  </a:lnTo>
                  <a:lnTo>
                    <a:pt x="259" y="221"/>
                  </a:lnTo>
                  <a:lnTo>
                    <a:pt x="252" y="232"/>
                  </a:lnTo>
                  <a:lnTo>
                    <a:pt x="243" y="243"/>
                  </a:lnTo>
                  <a:lnTo>
                    <a:pt x="232" y="252"/>
                  </a:lnTo>
                  <a:lnTo>
                    <a:pt x="221" y="259"/>
                  </a:lnTo>
                  <a:lnTo>
                    <a:pt x="210" y="266"/>
                  </a:lnTo>
                  <a:lnTo>
                    <a:pt x="197" y="273"/>
                  </a:lnTo>
                  <a:lnTo>
                    <a:pt x="185" y="277"/>
                  </a:lnTo>
                  <a:lnTo>
                    <a:pt x="170" y="281"/>
                  </a:lnTo>
                  <a:lnTo>
                    <a:pt x="156" y="283"/>
                  </a:lnTo>
                  <a:lnTo>
                    <a:pt x="141" y="284"/>
                  </a:lnTo>
                  <a:lnTo>
                    <a:pt x="141" y="284"/>
                  </a:lnTo>
                  <a:lnTo>
                    <a:pt x="127" y="283"/>
                  </a:lnTo>
                  <a:lnTo>
                    <a:pt x="112" y="281"/>
                  </a:lnTo>
                  <a:lnTo>
                    <a:pt x="100" y="277"/>
                  </a:lnTo>
                  <a:lnTo>
                    <a:pt x="87" y="273"/>
                  </a:lnTo>
                  <a:lnTo>
                    <a:pt x="74" y="266"/>
                  </a:lnTo>
                  <a:lnTo>
                    <a:pt x="62" y="259"/>
                  </a:lnTo>
                  <a:lnTo>
                    <a:pt x="51" y="252"/>
                  </a:lnTo>
                  <a:lnTo>
                    <a:pt x="42" y="243"/>
                  </a:lnTo>
                  <a:lnTo>
                    <a:pt x="33" y="232"/>
                  </a:lnTo>
                  <a:lnTo>
                    <a:pt x="23" y="221"/>
                  </a:lnTo>
                  <a:lnTo>
                    <a:pt x="16" y="210"/>
                  </a:lnTo>
                  <a:lnTo>
                    <a:pt x="11" y="197"/>
                  </a:lnTo>
                  <a:lnTo>
                    <a:pt x="5" y="185"/>
                  </a:lnTo>
                  <a:lnTo>
                    <a:pt x="2" y="170"/>
                  </a:lnTo>
                  <a:lnTo>
                    <a:pt x="0" y="156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0" y="127"/>
                  </a:lnTo>
                  <a:lnTo>
                    <a:pt x="2" y="114"/>
                  </a:lnTo>
                  <a:lnTo>
                    <a:pt x="5" y="99"/>
                  </a:lnTo>
                  <a:lnTo>
                    <a:pt x="11" y="87"/>
                  </a:lnTo>
                  <a:lnTo>
                    <a:pt x="16" y="74"/>
                  </a:lnTo>
                  <a:lnTo>
                    <a:pt x="23" y="63"/>
                  </a:lnTo>
                  <a:lnTo>
                    <a:pt x="33" y="52"/>
                  </a:lnTo>
                  <a:lnTo>
                    <a:pt x="42" y="41"/>
                  </a:lnTo>
                  <a:lnTo>
                    <a:pt x="51" y="32"/>
                  </a:lnTo>
                  <a:lnTo>
                    <a:pt x="62" y="23"/>
                  </a:lnTo>
                  <a:lnTo>
                    <a:pt x="74" y="16"/>
                  </a:lnTo>
                  <a:lnTo>
                    <a:pt x="87" y="11"/>
                  </a:lnTo>
                  <a:lnTo>
                    <a:pt x="100" y="7"/>
                  </a:lnTo>
                  <a:lnTo>
                    <a:pt x="112" y="3"/>
                  </a:lnTo>
                  <a:lnTo>
                    <a:pt x="127" y="0"/>
                  </a:lnTo>
                  <a:lnTo>
                    <a:pt x="141" y="0"/>
                  </a:lnTo>
                  <a:lnTo>
                    <a:pt x="141" y="14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6" name="Freeform 77"/>
            <p:cNvSpPr/>
            <p:nvPr/>
          </p:nvSpPr>
          <p:spPr bwMode="auto">
            <a:xfrm>
              <a:off x="4260783" y="798258"/>
              <a:ext cx="147420" cy="147420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141" y="142"/>
                </a:cxn>
                <a:cxn ang="0">
                  <a:pos x="141" y="142"/>
                </a:cxn>
                <a:cxn ang="0">
                  <a:pos x="141" y="127"/>
                </a:cxn>
                <a:cxn ang="0">
                  <a:pos x="139" y="113"/>
                </a:cxn>
                <a:cxn ang="0">
                  <a:pos x="136" y="100"/>
                </a:cxn>
                <a:cxn ang="0">
                  <a:pos x="130" y="87"/>
                </a:cxn>
                <a:cxn ang="0">
                  <a:pos x="125" y="74"/>
                </a:cxn>
                <a:cxn ang="0">
                  <a:pos x="118" y="62"/>
                </a:cxn>
                <a:cxn ang="0">
                  <a:pos x="109" y="51"/>
                </a:cxn>
                <a:cxn ang="0">
                  <a:pos x="100" y="42"/>
                </a:cxn>
                <a:cxn ang="0">
                  <a:pos x="91" y="33"/>
                </a:cxn>
                <a:cxn ang="0">
                  <a:pos x="80" y="24"/>
                </a:cxn>
                <a:cxn ang="0">
                  <a:pos x="67" y="16"/>
                </a:cxn>
                <a:cxn ang="0">
                  <a:pos x="54" y="11"/>
                </a:cxn>
                <a:cxn ang="0">
                  <a:pos x="42" y="6"/>
                </a:cxn>
                <a:cxn ang="0">
                  <a:pos x="29" y="2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0" y="142"/>
                </a:cxn>
              </a:cxnLst>
              <a:rect l="0" t="0" r="r" b="b"/>
              <a:pathLst>
                <a:path w="141" h="142">
                  <a:moveTo>
                    <a:pt x="0" y="142"/>
                  </a:moveTo>
                  <a:lnTo>
                    <a:pt x="141" y="142"/>
                  </a:lnTo>
                  <a:lnTo>
                    <a:pt x="141" y="142"/>
                  </a:lnTo>
                  <a:lnTo>
                    <a:pt x="141" y="127"/>
                  </a:lnTo>
                  <a:lnTo>
                    <a:pt x="139" y="113"/>
                  </a:lnTo>
                  <a:lnTo>
                    <a:pt x="136" y="100"/>
                  </a:lnTo>
                  <a:lnTo>
                    <a:pt x="130" y="87"/>
                  </a:lnTo>
                  <a:lnTo>
                    <a:pt x="125" y="74"/>
                  </a:lnTo>
                  <a:lnTo>
                    <a:pt x="118" y="62"/>
                  </a:lnTo>
                  <a:lnTo>
                    <a:pt x="109" y="51"/>
                  </a:lnTo>
                  <a:lnTo>
                    <a:pt x="100" y="42"/>
                  </a:lnTo>
                  <a:lnTo>
                    <a:pt x="91" y="33"/>
                  </a:lnTo>
                  <a:lnTo>
                    <a:pt x="80" y="24"/>
                  </a:lnTo>
                  <a:lnTo>
                    <a:pt x="67" y="16"/>
                  </a:lnTo>
                  <a:lnTo>
                    <a:pt x="54" y="11"/>
                  </a:lnTo>
                  <a:lnTo>
                    <a:pt x="42" y="6"/>
                  </a:lnTo>
                  <a:lnTo>
                    <a:pt x="29" y="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57" name="Group 73"/>
          <p:cNvGrpSpPr/>
          <p:nvPr/>
        </p:nvGrpSpPr>
        <p:grpSpPr>
          <a:xfrm>
            <a:off x="8135580" y="4542140"/>
            <a:ext cx="513747" cy="453656"/>
            <a:chOff x="2549886" y="800334"/>
            <a:chExt cx="355053" cy="313526"/>
          </a:xfrm>
          <a:solidFill>
            <a:srgbClr val="304371"/>
          </a:solidFill>
        </p:grpSpPr>
        <p:sp>
          <p:nvSpPr>
            <p:cNvPr id="58" name="Freeform 88"/>
            <p:cNvSpPr/>
            <p:nvPr/>
          </p:nvSpPr>
          <p:spPr bwMode="auto">
            <a:xfrm>
              <a:off x="2653702" y="1055723"/>
              <a:ext cx="58137" cy="58137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34" y="0"/>
                </a:cxn>
                <a:cxn ang="0">
                  <a:pos x="40" y="2"/>
                </a:cxn>
                <a:cxn ang="0">
                  <a:pos x="49" y="10"/>
                </a:cxn>
                <a:cxn ang="0">
                  <a:pos x="54" y="19"/>
                </a:cxn>
                <a:cxn ang="0">
                  <a:pos x="56" y="24"/>
                </a:cxn>
                <a:cxn ang="0">
                  <a:pos x="56" y="30"/>
                </a:cxn>
                <a:cxn ang="0">
                  <a:pos x="56" y="30"/>
                </a:cxn>
                <a:cxn ang="0">
                  <a:pos x="56" y="35"/>
                </a:cxn>
                <a:cxn ang="0">
                  <a:pos x="54" y="40"/>
                </a:cxn>
                <a:cxn ang="0">
                  <a:pos x="49" y="49"/>
                </a:cxn>
                <a:cxn ang="0">
                  <a:pos x="40" y="55"/>
                </a:cxn>
                <a:cxn ang="0">
                  <a:pos x="34" y="57"/>
                </a:cxn>
                <a:cxn ang="0">
                  <a:pos x="27" y="57"/>
                </a:cxn>
                <a:cxn ang="0">
                  <a:pos x="27" y="57"/>
                </a:cxn>
                <a:cxn ang="0">
                  <a:pos x="22" y="57"/>
                </a:cxn>
                <a:cxn ang="0">
                  <a:pos x="16" y="55"/>
                </a:cxn>
                <a:cxn ang="0">
                  <a:pos x="7" y="49"/>
                </a:cxn>
                <a:cxn ang="0">
                  <a:pos x="2" y="40"/>
                </a:cxn>
                <a:cxn ang="0">
                  <a:pos x="0" y="35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4"/>
                </a:cxn>
                <a:cxn ang="0">
                  <a:pos x="2" y="19"/>
                </a:cxn>
                <a:cxn ang="0">
                  <a:pos x="7" y="10"/>
                </a:cxn>
                <a:cxn ang="0">
                  <a:pos x="16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56" h="57">
                  <a:moveTo>
                    <a:pt x="27" y="0"/>
                  </a:moveTo>
                  <a:lnTo>
                    <a:pt x="27" y="0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9" y="10"/>
                  </a:lnTo>
                  <a:lnTo>
                    <a:pt x="54" y="19"/>
                  </a:lnTo>
                  <a:lnTo>
                    <a:pt x="56" y="24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56" y="35"/>
                  </a:lnTo>
                  <a:lnTo>
                    <a:pt x="54" y="40"/>
                  </a:lnTo>
                  <a:lnTo>
                    <a:pt x="49" y="49"/>
                  </a:lnTo>
                  <a:lnTo>
                    <a:pt x="40" y="55"/>
                  </a:lnTo>
                  <a:lnTo>
                    <a:pt x="34" y="57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22" y="57"/>
                  </a:lnTo>
                  <a:lnTo>
                    <a:pt x="16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19"/>
                  </a:lnTo>
                  <a:lnTo>
                    <a:pt x="7" y="10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9" name="Freeform 89"/>
            <p:cNvSpPr/>
            <p:nvPr/>
          </p:nvSpPr>
          <p:spPr bwMode="auto">
            <a:xfrm>
              <a:off x="2782435" y="1055723"/>
              <a:ext cx="60214" cy="58137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9" y="0"/>
                </a:cxn>
                <a:cxn ang="0">
                  <a:pos x="35" y="0"/>
                </a:cxn>
                <a:cxn ang="0">
                  <a:pos x="40" y="2"/>
                </a:cxn>
                <a:cxn ang="0">
                  <a:pos x="49" y="10"/>
                </a:cxn>
                <a:cxn ang="0">
                  <a:pos x="55" y="19"/>
                </a:cxn>
                <a:cxn ang="0">
                  <a:pos x="56" y="24"/>
                </a:cxn>
                <a:cxn ang="0">
                  <a:pos x="58" y="30"/>
                </a:cxn>
                <a:cxn ang="0">
                  <a:pos x="58" y="30"/>
                </a:cxn>
                <a:cxn ang="0">
                  <a:pos x="56" y="35"/>
                </a:cxn>
                <a:cxn ang="0">
                  <a:pos x="55" y="40"/>
                </a:cxn>
                <a:cxn ang="0">
                  <a:pos x="49" y="49"/>
                </a:cxn>
                <a:cxn ang="0">
                  <a:pos x="40" y="55"/>
                </a:cxn>
                <a:cxn ang="0">
                  <a:pos x="35" y="57"/>
                </a:cxn>
                <a:cxn ang="0">
                  <a:pos x="29" y="57"/>
                </a:cxn>
                <a:cxn ang="0">
                  <a:pos x="29" y="57"/>
                </a:cxn>
                <a:cxn ang="0">
                  <a:pos x="24" y="57"/>
                </a:cxn>
                <a:cxn ang="0">
                  <a:pos x="18" y="55"/>
                </a:cxn>
                <a:cxn ang="0">
                  <a:pos x="9" y="49"/>
                </a:cxn>
                <a:cxn ang="0">
                  <a:pos x="4" y="40"/>
                </a:cxn>
                <a:cxn ang="0">
                  <a:pos x="2" y="35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2" y="24"/>
                </a:cxn>
                <a:cxn ang="0">
                  <a:pos x="4" y="19"/>
                </a:cxn>
                <a:cxn ang="0">
                  <a:pos x="9" y="10"/>
                </a:cxn>
                <a:cxn ang="0">
                  <a:pos x="18" y="2"/>
                </a:cxn>
                <a:cxn ang="0">
                  <a:pos x="24" y="0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58" h="57">
                  <a:moveTo>
                    <a:pt x="29" y="0"/>
                  </a:moveTo>
                  <a:lnTo>
                    <a:pt x="29" y="0"/>
                  </a:lnTo>
                  <a:lnTo>
                    <a:pt x="35" y="0"/>
                  </a:lnTo>
                  <a:lnTo>
                    <a:pt x="40" y="2"/>
                  </a:lnTo>
                  <a:lnTo>
                    <a:pt x="49" y="10"/>
                  </a:lnTo>
                  <a:lnTo>
                    <a:pt x="55" y="19"/>
                  </a:lnTo>
                  <a:lnTo>
                    <a:pt x="56" y="24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6" y="35"/>
                  </a:lnTo>
                  <a:lnTo>
                    <a:pt x="55" y="40"/>
                  </a:lnTo>
                  <a:lnTo>
                    <a:pt x="49" y="49"/>
                  </a:lnTo>
                  <a:lnTo>
                    <a:pt x="40" y="55"/>
                  </a:lnTo>
                  <a:lnTo>
                    <a:pt x="35" y="57"/>
                  </a:lnTo>
                  <a:lnTo>
                    <a:pt x="29" y="57"/>
                  </a:lnTo>
                  <a:lnTo>
                    <a:pt x="29" y="57"/>
                  </a:lnTo>
                  <a:lnTo>
                    <a:pt x="24" y="57"/>
                  </a:lnTo>
                  <a:lnTo>
                    <a:pt x="18" y="55"/>
                  </a:lnTo>
                  <a:lnTo>
                    <a:pt x="9" y="49"/>
                  </a:lnTo>
                  <a:lnTo>
                    <a:pt x="4" y="40"/>
                  </a:lnTo>
                  <a:lnTo>
                    <a:pt x="2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4" y="19"/>
                  </a:lnTo>
                  <a:lnTo>
                    <a:pt x="9" y="10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0" name="Freeform 90"/>
            <p:cNvSpPr/>
            <p:nvPr/>
          </p:nvSpPr>
          <p:spPr bwMode="auto">
            <a:xfrm>
              <a:off x="2549886" y="800334"/>
              <a:ext cx="355053" cy="247084"/>
            </a:xfrm>
            <a:custGeom>
              <a:avLst/>
              <a:gdLst/>
              <a:ahLst/>
              <a:cxnLst>
                <a:cxn ang="0">
                  <a:pos x="325" y="91"/>
                </a:cxn>
                <a:cxn ang="0">
                  <a:pos x="149" y="91"/>
                </a:cxn>
                <a:cxn ang="0">
                  <a:pos x="140" y="98"/>
                </a:cxn>
                <a:cxn ang="0">
                  <a:pos x="138" y="105"/>
                </a:cxn>
                <a:cxn ang="0">
                  <a:pos x="143" y="116"/>
                </a:cxn>
                <a:cxn ang="0">
                  <a:pos x="307" y="120"/>
                </a:cxn>
                <a:cxn ang="0">
                  <a:pos x="297" y="149"/>
                </a:cxn>
                <a:cxn ang="0">
                  <a:pos x="143" y="149"/>
                </a:cxn>
                <a:cxn ang="0">
                  <a:pos x="134" y="156"/>
                </a:cxn>
                <a:cxn ang="0">
                  <a:pos x="132" y="161"/>
                </a:cxn>
                <a:cxn ang="0">
                  <a:pos x="138" y="172"/>
                </a:cxn>
                <a:cxn ang="0">
                  <a:pos x="290" y="176"/>
                </a:cxn>
                <a:cxn ang="0">
                  <a:pos x="281" y="203"/>
                </a:cxn>
                <a:cxn ang="0">
                  <a:pos x="111" y="120"/>
                </a:cxn>
                <a:cxn ang="0">
                  <a:pos x="107" y="91"/>
                </a:cxn>
                <a:cxn ang="0">
                  <a:pos x="103" y="53"/>
                </a:cxn>
                <a:cxn ang="0">
                  <a:pos x="96" y="45"/>
                </a:cxn>
                <a:cxn ang="0">
                  <a:pos x="53" y="20"/>
                </a:cxn>
                <a:cxn ang="0">
                  <a:pos x="15" y="2"/>
                </a:cxn>
                <a:cxn ang="0">
                  <a:pos x="6" y="2"/>
                </a:cxn>
                <a:cxn ang="0">
                  <a:pos x="0" y="11"/>
                </a:cxn>
                <a:cxn ang="0">
                  <a:pos x="2" y="22"/>
                </a:cxn>
                <a:cxn ang="0">
                  <a:pos x="15" y="34"/>
                </a:cxn>
                <a:cxn ang="0">
                  <a:pos x="62" y="56"/>
                </a:cxn>
                <a:cxn ang="0">
                  <a:pos x="71" y="63"/>
                </a:cxn>
                <a:cxn ang="0">
                  <a:pos x="73" y="71"/>
                </a:cxn>
                <a:cxn ang="0">
                  <a:pos x="93" y="217"/>
                </a:cxn>
                <a:cxn ang="0">
                  <a:pos x="94" y="227"/>
                </a:cxn>
                <a:cxn ang="0">
                  <a:pos x="100" y="234"/>
                </a:cxn>
                <a:cxn ang="0">
                  <a:pos x="111" y="237"/>
                </a:cxn>
                <a:cxn ang="0">
                  <a:pos x="288" y="237"/>
                </a:cxn>
                <a:cxn ang="0">
                  <a:pos x="292" y="236"/>
                </a:cxn>
                <a:cxn ang="0">
                  <a:pos x="303" y="230"/>
                </a:cxn>
                <a:cxn ang="0">
                  <a:pos x="305" y="221"/>
                </a:cxn>
                <a:cxn ang="0">
                  <a:pos x="341" y="118"/>
                </a:cxn>
                <a:cxn ang="0">
                  <a:pos x="343" y="103"/>
                </a:cxn>
                <a:cxn ang="0">
                  <a:pos x="337" y="94"/>
                </a:cxn>
                <a:cxn ang="0">
                  <a:pos x="325" y="91"/>
                </a:cxn>
              </a:cxnLst>
              <a:rect l="0" t="0" r="r" b="b"/>
              <a:pathLst>
                <a:path w="343" h="237">
                  <a:moveTo>
                    <a:pt x="325" y="91"/>
                  </a:moveTo>
                  <a:lnTo>
                    <a:pt x="325" y="91"/>
                  </a:lnTo>
                  <a:lnTo>
                    <a:pt x="149" y="91"/>
                  </a:lnTo>
                  <a:lnTo>
                    <a:pt x="149" y="91"/>
                  </a:lnTo>
                  <a:lnTo>
                    <a:pt x="143" y="92"/>
                  </a:lnTo>
                  <a:lnTo>
                    <a:pt x="140" y="98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40" y="111"/>
                  </a:lnTo>
                  <a:lnTo>
                    <a:pt x="143" y="116"/>
                  </a:lnTo>
                  <a:lnTo>
                    <a:pt x="149" y="120"/>
                  </a:lnTo>
                  <a:lnTo>
                    <a:pt x="307" y="120"/>
                  </a:lnTo>
                  <a:lnTo>
                    <a:pt x="297" y="149"/>
                  </a:lnTo>
                  <a:lnTo>
                    <a:pt x="297" y="149"/>
                  </a:lnTo>
                  <a:lnTo>
                    <a:pt x="143" y="149"/>
                  </a:lnTo>
                  <a:lnTo>
                    <a:pt x="143" y="149"/>
                  </a:lnTo>
                  <a:lnTo>
                    <a:pt x="138" y="152"/>
                  </a:lnTo>
                  <a:lnTo>
                    <a:pt x="134" y="156"/>
                  </a:lnTo>
                  <a:lnTo>
                    <a:pt x="132" y="161"/>
                  </a:lnTo>
                  <a:lnTo>
                    <a:pt x="132" y="161"/>
                  </a:lnTo>
                  <a:lnTo>
                    <a:pt x="134" y="169"/>
                  </a:lnTo>
                  <a:lnTo>
                    <a:pt x="138" y="172"/>
                  </a:lnTo>
                  <a:lnTo>
                    <a:pt x="143" y="176"/>
                  </a:lnTo>
                  <a:lnTo>
                    <a:pt x="290" y="176"/>
                  </a:lnTo>
                  <a:lnTo>
                    <a:pt x="290" y="176"/>
                  </a:lnTo>
                  <a:lnTo>
                    <a:pt x="281" y="203"/>
                  </a:lnTo>
                  <a:lnTo>
                    <a:pt x="122" y="203"/>
                  </a:lnTo>
                  <a:lnTo>
                    <a:pt x="111" y="120"/>
                  </a:lnTo>
                  <a:lnTo>
                    <a:pt x="107" y="91"/>
                  </a:lnTo>
                  <a:lnTo>
                    <a:pt x="107" y="91"/>
                  </a:lnTo>
                  <a:lnTo>
                    <a:pt x="103" y="53"/>
                  </a:lnTo>
                  <a:lnTo>
                    <a:pt x="103" y="53"/>
                  </a:lnTo>
                  <a:lnTo>
                    <a:pt x="102" y="49"/>
                  </a:lnTo>
                  <a:lnTo>
                    <a:pt x="96" y="45"/>
                  </a:lnTo>
                  <a:lnTo>
                    <a:pt x="80" y="33"/>
                  </a:lnTo>
                  <a:lnTo>
                    <a:pt x="53" y="2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2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7" y="29"/>
                  </a:lnTo>
                  <a:lnTo>
                    <a:pt x="15" y="34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67" y="60"/>
                  </a:lnTo>
                  <a:lnTo>
                    <a:pt x="71" y="6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93" y="217"/>
                  </a:lnTo>
                  <a:lnTo>
                    <a:pt x="93" y="217"/>
                  </a:lnTo>
                  <a:lnTo>
                    <a:pt x="93" y="221"/>
                  </a:lnTo>
                  <a:lnTo>
                    <a:pt x="94" y="227"/>
                  </a:lnTo>
                  <a:lnTo>
                    <a:pt x="98" y="230"/>
                  </a:lnTo>
                  <a:lnTo>
                    <a:pt x="100" y="234"/>
                  </a:lnTo>
                  <a:lnTo>
                    <a:pt x="105" y="236"/>
                  </a:lnTo>
                  <a:lnTo>
                    <a:pt x="111" y="237"/>
                  </a:lnTo>
                  <a:lnTo>
                    <a:pt x="111" y="237"/>
                  </a:lnTo>
                  <a:lnTo>
                    <a:pt x="288" y="237"/>
                  </a:lnTo>
                  <a:lnTo>
                    <a:pt x="288" y="237"/>
                  </a:lnTo>
                  <a:lnTo>
                    <a:pt x="292" y="236"/>
                  </a:lnTo>
                  <a:lnTo>
                    <a:pt x="297" y="234"/>
                  </a:lnTo>
                  <a:lnTo>
                    <a:pt x="303" y="230"/>
                  </a:lnTo>
                  <a:lnTo>
                    <a:pt x="305" y="225"/>
                  </a:lnTo>
                  <a:lnTo>
                    <a:pt x="305" y="221"/>
                  </a:lnTo>
                  <a:lnTo>
                    <a:pt x="341" y="118"/>
                  </a:lnTo>
                  <a:lnTo>
                    <a:pt x="341" y="118"/>
                  </a:lnTo>
                  <a:lnTo>
                    <a:pt x="341" y="114"/>
                  </a:lnTo>
                  <a:lnTo>
                    <a:pt x="343" y="103"/>
                  </a:lnTo>
                  <a:lnTo>
                    <a:pt x="341" y="100"/>
                  </a:lnTo>
                  <a:lnTo>
                    <a:pt x="337" y="94"/>
                  </a:lnTo>
                  <a:lnTo>
                    <a:pt x="334" y="92"/>
                  </a:lnTo>
                  <a:lnTo>
                    <a:pt x="325" y="91"/>
                  </a:lnTo>
                  <a:lnTo>
                    <a:pt x="325" y="9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61" name="Group 81"/>
          <p:cNvGrpSpPr/>
          <p:nvPr/>
        </p:nvGrpSpPr>
        <p:grpSpPr>
          <a:xfrm>
            <a:off x="6941041" y="3515951"/>
            <a:ext cx="465677" cy="423619"/>
            <a:chOff x="4821392" y="2301522"/>
            <a:chExt cx="321831" cy="292764"/>
          </a:xfrm>
          <a:solidFill>
            <a:srgbClr val="304371"/>
          </a:solidFill>
        </p:grpSpPr>
        <p:sp>
          <p:nvSpPr>
            <p:cNvPr id="62" name="Freeform 91"/>
            <p:cNvSpPr/>
            <p:nvPr/>
          </p:nvSpPr>
          <p:spPr bwMode="auto">
            <a:xfrm>
              <a:off x="4856689" y="2301522"/>
              <a:ext cx="147420" cy="126657"/>
            </a:xfrm>
            <a:custGeom>
              <a:avLst/>
              <a:gdLst/>
              <a:ahLst/>
              <a:cxnLst>
                <a:cxn ang="0">
                  <a:pos x="141" y="14"/>
                </a:cxn>
                <a:cxn ang="0">
                  <a:pos x="141" y="14"/>
                </a:cxn>
                <a:cxn ang="0">
                  <a:pos x="137" y="43"/>
                </a:cxn>
                <a:cxn ang="0">
                  <a:pos x="130" y="70"/>
                </a:cxn>
                <a:cxn ang="0">
                  <a:pos x="123" y="96"/>
                </a:cxn>
                <a:cxn ang="0">
                  <a:pos x="116" y="121"/>
                </a:cxn>
                <a:cxn ang="0">
                  <a:pos x="116" y="121"/>
                </a:cxn>
                <a:cxn ang="0">
                  <a:pos x="88" y="112"/>
                </a:cxn>
                <a:cxn ang="0">
                  <a:pos x="74" y="110"/>
                </a:cxn>
                <a:cxn ang="0">
                  <a:pos x="59" y="108"/>
                </a:cxn>
                <a:cxn ang="0">
                  <a:pos x="45" y="107"/>
                </a:cxn>
                <a:cxn ang="0">
                  <a:pos x="30" y="108"/>
                </a:cxn>
                <a:cxn ang="0">
                  <a:pos x="14" y="110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4" y="65"/>
                </a:cxn>
                <a:cxn ang="0">
                  <a:pos x="27" y="14"/>
                </a:cxn>
                <a:cxn ang="0">
                  <a:pos x="27" y="14"/>
                </a:cxn>
                <a:cxn ang="0">
                  <a:pos x="39" y="7"/>
                </a:cxn>
                <a:cxn ang="0">
                  <a:pos x="52" y="3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1"/>
                </a:cxn>
                <a:cxn ang="0">
                  <a:pos x="114" y="5"/>
                </a:cxn>
                <a:cxn ang="0">
                  <a:pos x="128" y="9"/>
                </a:cxn>
                <a:cxn ang="0">
                  <a:pos x="141" y="14"/>
                </a:cxn>
                <a:cxn ang="0">
                  <a:pos x="141" y="14"/>
                </a:cxn>
              </a:cxnLst>
              <a:rect l="0" t="0" r="r" b="b"/>
              <a:pathLst>
                <a:path w="141" h="121">
                  <a:moveTo>
                    <a:pt x="141" y="14"/>
                  </a:moveTo>
                  <a:lnTo>
                    <a:pt x="141" y="14"/>
                  </a:lnTo>
                  <a:lnTo>
                    <a:pt x="137" y="43"/>
                  </a:lnTo>
                  <a:lnTo>
                    <a:pt x="130" y="70"/>
                  </a:lnTo>
                  <a:lnTo>
                    <a:pt x="123" y="96"/>
                  </a:lnTo>
                  <a:lnTo>
                    <a:pt x="116" y="121"/>
                  </a:lnTo>
                  <a:lnTo>
                    <a:pt x="116" y="121"/>
                  </a:lnTo>
                  <a:lnTo>
                    <a:pt x="88" y="112"/>
                  </a:lnTo>
                  <a:lnTo>
                    <a:pt x="74" y="110"/>
                  </a:lnTo>
                  <a:lnTo>
                    <a:pt x="59" y="108"/>
                  </a:lnTo>
                  <a:lnTo>
                    <a:pt x="45" y="107"/>
                  </a:lnTo>
                  <a:lnTo>
                    <a:pt x="30" y="108"/>
                  </a:lnTo>
                  <a:lnTo>
                    <a:pt x="14" y="110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4" y="65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39" y="7"/>
                  </a:lnTo>
                  <a:lnTo>
                    <a:pt x="52" y="3"/>
                  </a:lnTo>
                  <a:lnTo>
                    <a:pt x="67" y="0"/>
                  </a:lnTo>
                  <a:lnTo>
                    <a:pt x="83" y="0"/>
                  </a:lnTo>
                  <a:lnTo>
                    <a:pt x="99" y="1"/>
                  </a:lnTo>
                  <a:lnTo>
                    <a:pt x="114" y="5"/>
                  </a:lnTo>
                  <a:lnTo>
                    <a:pt x="128" y="9"/>
                  </a:lnTo>
                  <a:lnTo>
                    <a:pt x="141" y="14"/>
                  </a:lnTo>
                  <a:lnTo>
                    <a:pt x="141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3" name="Freeform 92"/>
            <p:cNvSpPr/>
            <p:nvPr/>
          </p:nvSpPr>
          <p:spPr bwMode="auto">
            <a:xfrm>
              <a:off x="4993727" y="2338896"/>
              <a:ext cx="149496" cy="124580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1" y="0"/>
                </a:cxn>
                <a:cxn ang="0">
                  <a:pos x="42" y="6"/>
                </a:cxn>
                <a:cxn ang="0">
                  <a:pos x="56" y="9"/>
                </a:cxn>
                <a:cxn ang="0">
                  <a:pos x="69" y="13"/>
                </a:cxn>
                <a:cxn ang="0">
                  <a:pos x="85" y="15"/>
                </a:cxn>
                <a:cxn ang="0">
                  <a:pos x="100" y="15"/>
                </a:cxn>
                <a:cxn ang="0">
                  <a:pos x="116" y="13"/>
                </a:cxn>
                <a:cxn ang="0">
                  <a:pos x="131" y="11"/>
                </a:cxn>
                <a:cxn ang="0">
                  <a:pos x="145" y="7"/>
                </a:cxn>
                <a:cxn ang="0">
                  <a:pos x="145" y="7"/>
                </a:cxn>
                <a:cxn ang="0">
                  <a:pos x="138" y="33"/>
                </a:cxn>
                <a:cxn ang="0">
                  <a:pos x="131" y="60"/>
                </a:cxn>
                <a:cxn ang="0">
                  <a:pos x="123" y="85"/>
                </a:cxn>
                <a:cxn ang="0">
                  <a:pos x="114" y="111"/>
                </a:cxn>
                <a:cxn ang="0">
                  <a:pos x="114" y="111"/>
                </a:cxn>
                <a:cxn ang="0">
                  <a:pos x="102" y="116"/>
                </a:cxn>
                <a:cxn ang="0">
                  <a:pos x="87" y="120"/>
                </a:cxn>
                <a:cxn ang="0">
                  <a:pos x="71" y="122"/>
                </a:cxn>
                <a:cxn ang="0">
                  <a:pos x="54" y="122"/>
                </a:cxn>
                <a:cxn ang="0">
                  <a:pos x="38" y="120"/>
                </a:cxn>
                <a:cxn ang="0">
                  <a:pos x="24" y="116"/>
                </a:cxn>
                <a:cxn ang="0">
                  <a:pos x="11" y="111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15" y="51"/>
                </a:cxn>
                <a:cxn ang="0">
                  <a:pos x="31" y="0"/>
                </a:cxn>
                <a:cxn ang="0">
                  <a:pos x="31" y="0"/>
                </a:cxn>
              </a:cxnLst>
              <a:rect l="0" t="0" r="r" b="b"/>
              <a:pathLst>
                <a:path w="145" h="122">
                  <a:moveTo>
                    <a:pt x="31" y="0"/>
                  </a:moveTo>
                  <a:lnTo>
                    <a:pt x="31" y="0"/>
                  </a:lnTo>
                  <a:lnTo>
                    <a:pt x="42" y="6"/>
                  </a:lnTo>
                  <a:lnTo>
                    <a:pt x="56" y="9"/>
                  </a:lnTo>
                  <a:lnTo>
                    <a:pt x="69" y="13"/>
                  </a:lnTo>
                  <a:lnTo>
                    <a:pt x="85" y="15"/>
                  </a:lnTo>
                  <a:lnTo>
                    <a:pt x="100" y="15"/>
                  </a:lnTo>
                  <a:lnTo>
                    <a:pt x="116" y="13"/>
                  </a:lnTo>
                  <a:lnTo>
                    <a:pt x="131" y="11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38" y="33"/>
                  </a:lnTo>
                  <a:lnTo>
                    <a:pt x="131" y="60"/>
                  </a:lnTo>
                  <a:lnTo>
                    <a:pt x="123" y="85"/>
                  </a:lnTo>
                  <a:lnTo>
                    <a:pt x="114" y="111"/>
                  </a:lnTo>
                  <a:lnTo>
                    <a:pt x="114" y="111"/>
                  </a:lnTo>
                  <a:lnTo>
                    <a:pt x="102" y="116"/>
                  </a:lnTo>
                  <a:lnTo>
                    <a:pt x="87" y="120"/>
                  </a:lnTo>
                  <a:lnTo>
                    <a:pt x="71" y="122"/>
                  </a:lnTo>
                  <a:lnTo>
                    <a:pt x="54" y="122"/>
                  </a:lnTo>
                  <a:lnTo>
                    <a:pt x="38" y="120"/>
                  </a:lnTo>
                  <a:lnTo>
                    <a:pt x="24" y="116"/>
                  </a:lnTo>
                  <a:lnTo>
                    <a:pt x="11" y="111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15" y="51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4" name="Freeform 93"/>
            <p:cNvSpPr/>
            <p:nvPr/>
          </p:nvSpPr>
          <p:spPr bwMode="auto">
            <a:xfrm>
              <a:off x="4821392" y="2432330"/>
              <a:ext cx="147420" cy="128733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141" y="16"/>
                </a:cxn>
                <a:cxn ang="0">
                  <a:pos x="136" y="43"/>
                </a:cxn>
                <a:cxn ang="0">
                  <a:pos x="129" y="69"/>
                </a:cxn>
                <a:cxn ang="0">
                  <a:pos x="122" y="94"/>
                </a:cxn>
                <a:cxn ang="0">
                  <a:pos x="116" y="123"/>
                </a:cxn>
                <a:cxn ang="0">
                  <a:pos x="116" y="123"/>
                </a:cxn>
                <a:cxn ang="0">
                  <a:pos x="89" y="112"/>
                </a:cxn>
                <a:cxn ang="0">
                  <a:pos x="74" y="109"/>
                </a:cxn>
                <a:cxn ang="0">
                  <a:pos x="60" y="107"/>
                </a:cxn>
                <a:cxn ang="0">
                  <a:pos x="45" y="105"/>
                </a:cxn>
                <a:cxn ang="0">
                  <a:pos x="29" y="107"/>
                </a:cxn>
                <a:cxn ang="0">
                  <a:pos x="15" y="109"/>
                </a:cxn>
                <a:cxn ang="0">
                  <a:pos x="0" y="116"/>
                </a:cxn>
                <a:cxn ang="0">
                  <a:pos x="0" y="116"/>
                </a:cxn>
                <a:cxn ang="0">
                  <a:pos x="6" y="87"/>
                </a:cxn>
                <a:cxn ang="0">
                  <a:pos x="13" y="61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40" y="5"/>
                </a:cxn>
                <a:cxn ang="0">
                  <a:pos x="54" y="2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2" y="2"/>
                </a:cxn>
                <a:cxn ang="0">
                  <a:pos x="118" y="5"/>
                </a:cxn>
                <a:cxn ang="0">
                  <a:pos x="131" y="11"/>
                </a:cxn>
                <a:cxn ang="0">
                  <a:pos x="141" y="16"/>
                </a:cxn>
                <a:cxn ang="0">
                  <a:pos x="141" y="16"/>
                </a:cxn>
              </a:cxnLst>
              <a:rect l="0" t="0" r="r" b="b"/>
              <a:pathLst>
                <a:path w="141" h="123">
                  <a:moveTo>
                    <a:pt x="141" y="16"/>
                  </a:moveTo>
                  <a:lnTo>
                    <a:pt x="141" y="16"/>
                  </a:lnTo>
                  <a:lnTo>
                    <a:pt x="136" y="43"/>
                  </a:lnTo>
                  <a:lnTo>
                    <a:pt x="129" y="69"/>
                  </a:lnTo>
                  <a:lnTo>
                    <a:pt x="122" y="94"/>
                  </a:lnTo>
                  <a:lnTo>
                    <a:pt x="116" y="123"/>
                  </a:lnTo>
                  <a:lnTo>
                    <a:pt x="116" y="123"/>
                  </a:lnTo>
                  <a:lnTo>
                    <a:pt x="89" y="112"/>
                  </a:lnTo>
                  <a:lnTo>
                    <a:pt x="74" y="109"/>
                  </a:lnTo>
                  <a:lnTo>
                    <a:pt x="60" y="107"/>
                  </a:lnTo>
                  <a:lnTo>
                    <a:pt x="45" y="105"/>
                  </a:lnTo>
                  <a:lnTo>
                    <a:pt x="29" y="107"/>
                  </a:lnTo>
                  <a:lnTo>
                    <a:pt x="15" y="109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6" y="87"/>
                  </a:lnTo>
                  <a:lnTo>
                    <a:pt x="13" y="61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40" y="5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8" y="5"/>
                  </a:lnTo>
                  <a:lnTo>
                    <a:pt x="131" y="11"/>
                  </a:lnTo>
                  <a:lnTo>
                    <a:pt x="141" y="16"/>
                  </a:lnTo>
                  <a:lnTo>
                    <a:pt x="141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5" name="Freeform 94"/>
            <p:cNvSpPr/>
            <p:nvPr/>
          </p:nvSpPr>
          <p:spPr bwMode="auto">
            <a:xfrm>
              <a:off x="4956353" y="2463476"/>
              <a:ext cx="151573" cy="13081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41" y="7"/>
                </a:cxn>
                <a:cxn ang="0">
                  <a:pos x="56" y="12"/>
                </a:cxn>
                <a:cxn ang="0">
                  <a:pos x="70" y="16"/>
                </a:cxn>
                <a:cxn ang="0">
                  <a:pos x="85" y="16"/>
                </a:cxn>
                <a:cxn ang="0">
                  <a:pos x="99" y="16"/>
                </a:cxn>
                <a:cxn ang="0">
                  <a:pos x="116" y="16"/>
                </a:cxn>
                <a:cxn ang="0">
                  <a:pos x="130" y="12"/>
                </a:cxn>
                <a:cxn ang="0">
                  <a:pos x="145" y="7"/>
                </a:cxn>
                <a:cxn ang="0">
                  <a:pos x="145" y="7"/>
                </a:cxn>
                <a:cxn ang="0">
                  <a:pos x="130" y="59"/>
                </a:cxn>
                <a:cxn ang="0">
                  <a:pos x="114" y="110"/>
                </a:cxn>
                <a:cxn ang="0">
                  <a:pos x="114" y="110"/>
                </a:cxn>
                <a:cxn ang="0">
                  <a:pos x="101" y="117"/>
                </a:cxn>
                <a:cxn ang="0">
                  <a:pos x="88" y="121"/>
                </a:cxn>
                <a:cxn ang="0">
                  <a:pos x="72" y="125"/>
                </a:cxn>
                <a:cxn ang="0">
                  <a:pos x="56" y="125"/>
                </a:cxn>
                <a:cxn ang="0">
                  <a:pos x="39" y="123"/>
                </a:cxn>
                <a:cxn ang="0">
                  <a:pos x="25" y="119"/>
                </a:cxn>
                <a:cxn ang="0">
                  <a:pos x="10" y="114"/>
                </a:cxn>
                <a:cxn ang="0">
                  <a:pos x="0" y="107"/>
                </a:cxn>
                <a:cxn ang="0">
                  <a:pos x="0" y="107"/>
                </a:cxn>
                <a:cxn ang="0">
                  <a:pos x="5" y="79"/>
                </a:cxn>
                <a:cxn ang="0">
                  <a:pos x="12" y="52"/>
                </a:cxn>
                <a:cxn ang="0">
                  <a:pos x="21" y="25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45" h="125">
                  <a:moveTo>
                    <a:pt x="30" y="0"/>
                  </a:moveTo>
                  <a:lnTo>
                    <a:pt x="30" y="0"/>
                  </a:lnTo>
                  <a:lnTo>
                    <a:pt x="41" y="7"/>
                  </a:lnTo>
                  <a:lnTo>
                    <a:pt x="56" y="12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99" y="16"/>
                  </a:lnTo>
                  <a:lnTo>
                    <a:pt x="116" y="16"/>
                  </a:lnTo>
                  <a:lnTo>
                    <a:pt x="130" y="12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30" y="59"/>
                  </a:lnTo>
                  <a:lnTo>
                    <a:pt x="114" y="110"/>
                  </a:lnTo>
                  <a:lnTo>
                    <a:pt x="114" y="110"/>
                  </a:lnTo>
                  <a:lnTo>
                    <a:pt x="101" y="117"/>
                  </a:lnTo>
                  <a:lnTo>
                    <a:pt x="88" y="121"/>
                  </a:lnTo>
                  <a:lnTo>
                    <a:pt x="72" y="125"/>
                  </a:lnTo>
                  <a:lnTo>
                    <a:pt x="56" y="125"/>
                  </a:lnTo>
                  <a:lnTo>
                    <a:pt x="39" y="123"/>
                  </a:lnTo>
                  <a:lnTo>
                    <a:pt x="25" y="119"/>
                  </a:lnTo>
                  <a:lnTo>
                    <a:pt x="10" y="11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" y="79"/>
                  </a:lnTo>
                  <a:lnTo>
                    <a:pt x="12" y="52"/>
                  </a:lnTo>
                  <a:lnTo>
                    <a:pt x="21" y="25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66" name="Freeform 95"/>
          <p:cNvSpPr>
            <a:spLocks noEditPoints="1"/>
          </p:cNvSpPr>
          <p:nvPr/>
        </p:nvSpPr>
        <p:spPr bwMode="auto">
          <a:xfrm>
            <a:off x="818515" y="2566035"/>
            <a:ext cx="492125" cy="434975"/>
          </a:xfrm>
          <a:custGeom>
            <a:avLst/>
            <a:gdLst/>
            <a:ahLst/>
            <a:cxnLst>
              <a:cxn ang="0">
                <a:pos x="296" y="7"/>
              </a:cxn>
              <a:cxn ang="0">
                <a:pos x="285" y="5"/>
              </a:cxn>
              <a:cxn ang="0">
                <a:pos x="279" y="11"/>
              </a:cxn>
              <a:cxn ang="0">
                <a:pos x="276" y="16"/>
              </a:cxn>
              <a:cxn ang="0">
                <a:pos x="196" y="94"/>
              </a:cxn>
              <a:cxn ang="0">
                <a:pos x="192" y="112"/>
              </a:cxn>
              <a:cxn ang="0">
                <a:pos x="200" y="121"/>
              </a:cxn>
              <a:cxn ang="0">
                <a:pos x="129" y="83"/>
              </a:cxn>
              <a:cxn ang="0">
                <a:pos x="131" y="58"/>
              </a:cxn>
              <a:cxn ang="0">
                <a:pos x="124" y="33"/>
              </a:cxn>
              <a:cxn ang="0">
                <a:pos x="113" y="18"/>
              </a:cxn>
              <a:cxn ang="0">
                <a:pos x="91" y="4"/>
              </a:cxn>
              <a:cxn ang="0">
                <a:pos x="66" y="0"/>
              </a:cxn>
              <a:cxn ang="0">
                <a:pos x="86" y="40"/>
              </a:cxn>
              <a:cxn ang="0">
                <a:pos x="2" y="49"/>
              </a:cxn>
              <a:cxn ang="0">
                <a:pos x="0" y="65"/>
              </a:cxn>
              <a:cxn ang="0">
                <a:pos x="4" y="91"/>
              </a:cxn>
              <a:cxn ang="0">
                <a:pos x="18" y="112"/>
              </a:cxn>
              <a:cxn ang="0">
                <a:pos x="35" y="123"/>
              </a:cxn>
              <a:cxn ang="0">
                <a:pos x="60" y="131"/>
              </a:cxn>
              <a:cxn ang="0">
                <a:pos x="86" y="129"/>
              </a:cxn>
              <a:cxn ang="0">
                <a:pos x="89" y="234"/>
              </a:cxn>
              <a:cxn ang="0">
                <a:pos x="47" y="281"/>
              </a:cxn>
              <a:cxn ang="0">
                <a:pos x="104" y="248"/>
              </a:cxn>
              <a:cxn ang="0">
                <a:pos x="240" y="281"/>
              </a:cxn>
              <a:cxn ang="0">
                <a:pos x="250" y="288"/>
              </a:cxn>
              <a:cxn ang="0">
                <a:pos x="261" y="290"/>
              </a:cxn>
              <a:cxn ang="0">
                <a:pos x="278" y="285"/>
              </a:cxn>
              <a:cxn ang="0">
                <a:pos x="287" y="277"/>
              </a:cxn>
              <a:cxn ang="0">
                <a:pos x="292" y="259"/>
              </a:cxn>
              <a:cxn ang="0">
                <a:pos x="287" y="243"/>
              </a:cxn>
              <a:cxn ang="0">
                <a:pos x="212" y="134"/>
              </a:cxn>
              <a:cxn ang="0">
                <a:pos x="229" y="136"/>
              </a:cxn>
              <a:cxn ang="0">
                <a:pos x="314" y="60"/>
              </a:cxn>
              <a:cxn ang="0">
                <a:pos x="316" y="56"/>
              </a:cxn>
              <a:cxn ang="0">
                <a:pos x="321" y="53"/>
              </a:cxn>
              <a:cxn ang="0">
                <a:pos x="328" y="47"/>
              </a:cxn>
              <a:cxn ang="0">
                <a:pos x="325" y="36"/>
              </a:cxn>
              <a:cxn ang="0">
                <a:pos x="263" y="252"/>
              </a:cxn>
              <a:cxn ang="0">
                <a:pos x="276" y="259"/>
              </a:cxn>
              <a:cxn ang="0">
                <a:pos x="276" y="268"/>
              </a:cxn>
              <a:cxn ang="0">
                <a:pos x="263" y="276"/>
              </a:cxn>
              <a:cxn ang="0">
                <a:pos x="256" y="272"/>
              </a:cxn>
              <a:cxn ang="0">
                <a:pos x="252" y="265"/>
              </a:cxn>
              <a:cxn ang="0">
                <a:pos x="260" y="254"/>
              </a:cxn>
              <a:cxn ang="0">
                <a:pos x="221" y="98"/>
              </a:cxn>
              <a:cxn ang="0">
                <a:pos x="278" y="42"/>
              </a:cxn>
              <a:cxn ang="0">
                <a:pos x="234" y="111"/>
              </a:cxn>
              <a:cxn ang="0">
                <a:pos x="240" y="116"/>
              </a:cxn>
            </a:cxnLst>
            <a:rect l="0" t="0" r="r" b="b"/>
            <a:pathLst>
              <a:path w="328" h="290">
                <a:moveTo>
                  <a:pt x="325" y="36"/>
                </a:moveTo>
                <a:lnTo>
                  <a:pt x="296" y="7"/>
                </a:lnTo>
                <a:lnTo>
                  <a:pt x="296" y="7"/>
                </a:lnTo>
                <a:lnTo>
                  <a:pt x="292" y="5"/>
                </a:lnTo>
                <a:lnTo>
                  <a:pt x="289" y="4"/>
                </a:lnTo>
                <a:lnTo>
                  <a:pt x="285" y="5"/>
                </a:lnTo>
                <a:lnTo>
                  <a:pt x="281" y="7"/>
                </a:lnTo>
                <a:lnTo>
                  <a:pt x="281" y="7"/>
                </a:lnTo>
                <a:lnTo>
                  <a:pt x="279" y="11"/>
                </a:lnTo>
                <a:lnTo>
                  <a:pt x="279" y="16"/>
                </a:lnTo>
                <a:lnTo>
                  <a:pt x="279" y="16"/>
                </a:lnTo>
                <a:lnTo>
                  <a:pt x="276" y="16"/>
                </a:lnTo>
                <a:lnTo>
                  <a:pt x="272" y="18"/>
                </a:lnTo>
                <a:lnTo>
                  <a:pt x="272" y="18"/>
                </a:lnTo>
                <a:lnTo>
                  <a:pt x="196" y="94"/>
                </a:lnTo>
                <a:lnTo>
                  <a:pt x="196" y="94"/>
                </a:lnTo>
                <a:lnTo>
                  <a:pt x="196" y="103"/>
                </a:lnTo>
                <a:lnTo>
                  <a:pt x="192" y="112"/>
                </a:lnTo>
                <a:lnTo>
                  <a:pt x="200" y="121"/>
                </a:lnTo>
                <a:lnTo>
                  <a:pt x="200" y="121"/>
                </a:lnTo>
                <a:lnTo>
                  <a:pt x="200" y="121"/>
                </a:lnTo>
                <a:lnTo>
                  <a:pt x="183" y="138"/>
                </a:lnTo>
                <a:lnTo>
                  <a:pt x="129" y="83"/>
                </a:lnTo>
                <a:lnTo>
                  <a:pt x="129" y="83"/>
                </a:lnTo>
                <a:lnTo>
                  <a:pt x="131" y="74"/>
                </a:lnTo>
                <a:lnTo>
                  <a:pt x="131" y="67"/>
                </a:lnTo>
                <a:lnTo>
                  <a:pt x="131" y="58"/>
                </a:lnTo>
                <a:lnTo>
                  <a:pt x="129" y="49"/>
                </a:lnTo>
                <a:lnTo>
                  <a:pt x="127" y="42"/>
                </a:lnTo>
                <a:lnTo>
                  <a:pt x="124" y="33"/>
                </a:lnTo>
                <a:lnTo>
                  <a:pt x="118" y="25"/>
                </a:lnTo>
                <a:lnTo>
                  <a:pt x="113" y="18"/>
                </a:lnTo>
                <a:lnTo>
                  <a:pt x="113" y="18"/>
                </a:lnTo>
                <a:lnTo>
                  <a:pt x="105" y="13"/>
                </a:lnTo>
                <a:lnTo>
                  <a:pt x="98" y="9"/>
                </a:lnTo>
                <a:lnTo>
                  <a:pt x="91" y="4"/>
                </a:lnTo>
                <a:lnTo>
                  <a:pt x="82" y="2"/>
                </a:lnTo>
                <a:lnTo>
                  <a:pt x="73" y="0"/>
                </a:lnTo>
                <a:lnTo>
                  <a:pt x="66" y="0"/>
                </a:lnTo>
                <a:lnTo>
                  <a:pt x="57" y="0"/>
                </a:lnTo>
                <a:lnTo>
                  <a:pt x="47" y="2"/>
                </a:lnTo>
                <a:lnTo>
                  <a:pt x="86" y="40"/>
                </a:lnTo>
                <a:lnTo>
                  <a:pt x="76" y="76"/>
                </a:lnTo>
                <a:lnTo>
                  <a:pt x="38" y="85"/>
                </a:lnTo>
                <a:lnTo>
                  <a:pt x="2" y="49"/>
                </a:lnTo>
                <a:lnTo>
                  <a:pt x="2" y="49"/>
                </a:lnTo>
                <a:lnTo>
                  <a:pt x="0" y="56"/>
                </a:lnTo>
                <a:lnTo>
                  <a:pt x="0" y="65"/>
                </a:lnTo>
                <a:lnTo>
                  <a:pt x="0" y="74"/>
                </a:lnTo>
                <a:lnTo>
                  <a:pt x="2" y="82"/>
                </a:lnTo>
                <a:lnTo>
                  <a:pt x="4" y="91"/>
                </a:lnTo>
                <a:lnTo>
                  <a:pt x="8" y="98"/>
                </a:lnTo>
                <a:lnTo>
                  <a:pt x="13" y="105"/>
                </a:lnTo>
                <a:lnTo>
                  <a:pt x="18" y="112"/>
                </a:lnTo>
                <a:lnTo>
                  <a:pt x="18" y="112"/>
                </a:lnTo>
                <a:lnTo>
                  <a:pt x="26" y="118"/>
                </a:lnTo>
                <a:lnTo>
                  <a:pt x="35" y="123"/>
                </a:lnTo>
                <a:lnTo>
                  <a:pt x="42" y="127"/>
                </a:lnTo>
                <a:lnTo>
                  <a:pt x="51" y="129"/>
                </a:lnTo>
                <a:lnTo>
                  <a:pt x="60" y="131"/>
                </a:lnTo>
                <a:lnTo>
                  <a:pt x="69" y="131"/>
                </a:lnTo>
                <a:lnTo>
                  <a:pt x="76" y="131"/>
                </a:lnTo>
                <a:lnTo>
                  <a:pt x="86" y="129"/>
                </a:lnTo>
                <a:lnTo>
                  <a:pt x="86" y="129"/>
                </a:lnTo>
                <a:lnTo>
                  <a:pt x="140" y="181"/>
                </a:lnTo>
                <a:lnTo>
                  <a:pt x="89" y="234"/>
                </a:lnTo>
                <a:lnTo>
                  <a:pt x="86" y="230"/>
                </a:lnTo>
                <a:lnTo>
                  <a:pt x="71" y="243"/>
                </a:lnTo>
                <a:lnTo>
                  <a:pt x="47" y="281"/>
                </a:lnTo>
                <a:lnTo>
                  <a:pt x="53" y="286"/>
                </a:lnTo>
                <a:lnTo>
                  <a:pt x="91" y="263"/>
                </a:lnTo>
                <a:lnTo>
                  <a:pt x="104" y="248"/>
                </a:lnTo>
                <a:lnTo>
                  <a:pt x="100" y="245"/>
                </a:lnTo>
                <a:lnTo>
                  <a:pt x="153" y="194"/>
                </a:lnTo>
                <a:lnTo>
                  <a:pt x="240" y="281"/>
                </a:lnTo>
                <a:lnTo>
                  <a:pt x="240" y="281"/>
                </a:lnTo>
                <a:lnTo>
                  <a:pt x="245" y="285"/>
                </a:lnTo>
                <a:lnTo>
                  <a:pt x="250" y="288"/>
                </a:lnTo>
                <a:lnTo>
                  <a:pt x="256" y="290"/>
                </a:lnTo>
                <a:lnTo>
                  <a:pt x="261" y="290"/>
                </a:lnTo>
                <a:lnTo>
                  <a:pt x="261" y="290"/>
                </a:lnTo>
                <a:lnTo>
                  <a:pt x="267" y="290"/>
                </a:lnTo>
                <a:lnTo>
                  <a:pt x="272" y="288"/>
                </a:lnTo>
                <a:lnTo>
                  <a:pt x="278" y="285"/>
                </a:lnTo>
                <a:lnTo>
                  <a:pt x="283" y="281"/>
                </a:lnTo>
                <a:lnTo>
                  <a:pt x="283" y="281"/>
                </a:lnTo>
                <a:lnTo>
                  <a:pt x="287" y="277"/>
                </a:lnTo>
                <a:lnTo>
                  <a:pt x="290" y="272"/>
                </a:lnTo>
                <a:lnTo>
                  <a:pt x="292" y="265"/>
                </a:lnTo>
                <a:lnTo>
                  <a:pt x="292" y="259"/>
                </a:lnTo>
                <a:lnTo>
                  <a:pt x="292" y="254"/>
                </a:lnTo>
                <a:lnTo>
                  <a:pt x="290" y="248"/>
                </a:lnTo>
                <a:lnTo>
                  <a:pt x="287" y="243"/>
                </a:lnTo>
                <a:lnTo>
                  <a:pt x="283" y="237"/>
                </a:lnTo>
                <a:lnTo>
                  <a:pt x="196" y="150"/>
                </a:lnTo>
                <a:lnTo>
                  <a:pt x="212" y="134"/>
                </a:lnTo>
                <a:lnTo>
                  <a:pt x="220" y="141"/>
                </a:lnTo>
                <a:lnTo>
                  <a:pt x="220" y="141"/>
                </a:lnTo>
                <a:lnTo>
                  <a:pt x="229" y="136"/>
                </a:lnTo>
                <a:lnTo>
                  <a:pt x="240" y="136"/>
                </a:lnTo>
                <a:lnTo>
                  <a:pt x="314" y="62"/>
                </a:lnTo>
                <a:lnTo>
                  <a:pt x="314" y="60"/>
                </a:lnTo>
                <a:lnTo>
                  <a:pt x="314" y="60"/>
                </a:lnTo>
                <a:lnTo>
                  <a:pt x="314" y="60"/>
                </a:lnTo>
                <a:lnTo>
                  <a:pt x="316" y="56"/>
                </a:lnTo>
                <a:lnTo>
                  <a:pt x="318" y="54"/>
                </a:lnTo>
                <a:lnTo>
                  <a:pt x="318" y="54"/>
                </a:lnTo>
                <a:lnTo>
                  <a:pt x="321" y="53"/>
                </a:lnTo>
                <a:lnTo>
                  <a:pt x="325" y="51"/>
                </a:lnTo>
                <a:lnTo>
                  <a:pt x="325" y="51"/>
                </a:lnTo>
                <a:lnTo>
                  <a:pt x="328" y="47"/>
                </a:lnTo>
                <a:lnTo>
                  <a:pt x="328" y="44"/>
                </a:lnTo>
                <a:lnTo>
                  <a:pt x="328" y="40"/>
                </a:lnTo>
                <a:lnTo>
                  <a:pt x="325" y="36"/>
                </a:lnTo>
                <a:lnTo>
                  <a:pt x="325" y="36"/>
                </a:lnTo>
                <a:close/>
                <a:moveTo>
                  <a:pt x="263" y="252"/>
                </a:moveTo>
                <a:lnTo>
                  <a:pt x="263" y="252"/>
                </a:lnTo>
                <a:lnTo>
                  <a:pt x="269" y="254"/>
                </a:lnTo>
                <a:lnTo>
                  <a:pt x="272" y="256"/>
                </a:lnTo>
                <a:lnTo>
                  <a:pt x="276" y="259"/>
                </a:lnTo>
                <a:lnTo>
                  <a:pt x="276" y="265"/>
                </a:lnTo>
                <a:lnTo>
                  <a:pt x="276" y="265"/>
                </a:lnTo>
                <a:lnTo>
                  <a:pt x="276" y="268"/>
                </a:lnTo>
                <a:lnTo>
                  <a:pt x="272" y="272"/>
                </a:lnTo>
                <a:lnTo>
                  <a:pt x="269" y="276"/>
                </a:lnTo>
                <a:lnTo>
                  <a:pt x="263" y="276"/>
                </a:lnTo>
                <a:lnTo>
                  <a:pt x="263" y="276"/>
                </a:lnTo>
                <a:lnTo>
                  <a:pt x="260" y="276"/>
                </a:lnTo>
                <a:lnTo>
                  <a:pt x="256" y="272"/>
                </a:lnTo>
                <a:lnTo>
                  <a:pt x="252" y="268"/>
                </a:lnTo>
                <a:lnTo>
                  <a:pt x="252" y="265"/>
                </a:lnTo>
                <a:lnTo>
                  <a:pt x="252" y="265"/>
                </a:lnTo>
                <a:lnTo>
                  <a:pt x="252" y="259"/>
                </a:lnTo>
                <a:lnTo>
                  <a:pt x="256" y="256"/>
                </a:lnTo>
                <a:lnTo>
                  <a:pt x="260" y="254"/>
                </a:lnTo>
                <a:lnTo>
                  <a:pt x="263" y="252"/>
                </a:lnTo>
                <a:lnTo>
                  <a:pt x="263" y="252"/>
                </a:lnTo>
                <a:close/>
                <a:moveTo>
                  <a:pt x="221" y="98"/>
                </a:moveTo>
                <a:lnTo>
                  <a:pt x="216" y="92"/>
                </a:lnTo>
                <a:lnTo>
                  <a:pt x="272" y="36"/>
                </a:lnTo>
                <a:lnTo>
                  <a:pt x="278" y="42"/>
                </a:lnTo>
                <a:lnTo>
                  <a:pt x="221" y="98"/>
                </a:lnTo>
                <a:close/>
                <a:moveTo>
                  <a:pt x="240" y="116"/>
                </a:moveTo>
                <a:lnTo>
                  <a:pt x="234" y="111"/>
                </a:lnTo>
                <a:lnTo>
                  <a:pt x="290" y="54"/>
                </a:lnTo>
                <a:lnTo>
                  <a:pt x="296" y="60"/>
                </a:lnTo>
                <a:lnTo>
                  <a:pt x="240" y="116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67" name="Group 77"/>
          <p:cNvGrpSpPr/>
          <p:nvPr/>
        </p:nvGrpSpPr>
        <p:grpSpPr>
          <a:xfrm>
            <a:off x="8159711" y="2520140"/>
            <a:ext cx="525763" cy="402584"/>
            <a:chOff x="5552261" y="1554043"/>
            <a:chExt cx="363359" cy="278229"/>
          </a:xfrm>
          <a:solidFill>
            <a:srgbClr val="304371"/>
          </a:solidFill>
        </p:grpSpPr>
        <p:sp>
          <p:nvSpPr>
            <p:cNvPr id="68" name="Freeform 96"/>
            <p:cNvSpPr/>
            <p:nvPr/>
          </p:nvSpPr>
          <p:spPr bwMode="auto">
            <a:xfrm>
              <a:off x="5552261" y="1715997"/>
              <a:ext cx="363359" cy="116275"/>
            </a:xfrm>
            <a:custGeom>
              <a:avLst/>
              <a:gdLst/>
              <a:ahLst/>
              <a:cxnLst>
                <a:cxn ang="0">
                  <a:pos x="211" y="31"/>
                </a:cxn>
                <a:cxn ang="0">
                  <a:pos x="140" y="31"/>
                </a:cxn>
                <a:cxn ang="0">
                  <a:pos x="14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2" y="102"/>
                </a:cxn>
                <a:cxn ang="0">
                  <a:pos x="4" y="107"/>
                </a:cxn>
                <a:cxn ang="0">
                  <a:pos x="9" y="111"/>
                </a:cxn>
                <a:cxn ang="0">
                  <a:pos x="17" y="112"/>
                </a:cxn>
                <a:cxn ang="0">
                  <a:pos x="334" y="112"/>
                </a:cxn>
                <a:cxn ang="0">
                  <a:pos x="334" y="112"/>
                </a:cxn>
                <a:cxn ang="0">
                  <a:pos x="341" y="111"/>
                </a:cxn>
                <a:cxn ang="0">
                  <a:pos x="347" y="107"/>
                </a:cxn>
                <a:cxn ang="0">
                  <a:pos x="350" y="102"/>
                </a:cxn>
                <a:cxn ang="0">
                  <a:pos x="350" y="96"/>
                </a:cxn>
                <a:cxn ang="0">
                  <a:pos x="350" y="0"/>
                </a:cxn>
                <a:cxn ang="0">
                  <a:pos x="211" y="0"/>
                </a:cxn>
                <a:cxn ang="0">
                  <a:pos x="211" y="31"/>
                </a:cxn>
              </a:cxnLst>
              <a:rect l="0" t="0" r="r" b="b"/>
              <a:pathLst>
                <a:path w="350" h="112">
                  <a:moveTo>
                    <a:pt x="211" y="31"/>
                  </a:moveTo>
                  <a:lnTo>
                    <a:pt x="140" y="31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2"/>
                  </a:lnTo>
                  <a:lnTo>
                    <a:pt x="4" y="107"/>
                  </a:lnTo>
                  <a:lnTo>
                    <a:pt x="9" y="111"/>
                  </a:lnTo>
                  <a:lnTo>
                    <a:pt x="17" y="112"/>
                  </a:lnTo>
                  <a:lnTo>
                    <a:pt x="334" y="112"/>
                  </a:lnTo>
                  <a:lnTo>
                    <a:pt x="334" y="112"/>
                  </a:lnTo>
                  <a:lnTo>
                    <a:pt x="341" y="111"/>
                  </a:lnTo>
                  <a:lnTo>
                    <a:pt x="347" y="107"/>
                  </a:lnTo>
                  <a:lnTo>
                    <a:pt x="350" y="102"/>
                  </a:lnTo>
                  <a:lnTo>
                    <a:pt x="350" y="96"/>
                  </a:lnTo>
                  <a:lnTo>
                    <a:pt x="350" y="0"/>
                  </a:lnTo>
                  <a:lnTo>
                    <a:pt x="211" y="0"/>
                  </a:lnTo>
                  <a:lnTo>
                    <a:pt x="211" y="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9" name="Freeform 97"/>
            <p:cNvSpPr>
              <a:spLocks noEditPoints="1"/>
            </p:cNvSpPr>
            <p:nvPr/>
          </p:nvSpPr>
          <p:spPr bwMode="auto">
            <a:xfrm>
              <a:off x="5552261" y="1554043"/>
              <a:ext cx="363359" cy="137038"/>
            </a:xfrm>
            <a:custGeom>
              <a:avLst/>
              <a:gdLst/>
              <a:ahLst/>
              <a:cxnLst>
                <a:cxn ang="0">
                  <a:pos x="334" y="42"/>
                </a:cxn>
                <a:cxn ang="0">
                  <a:pos x="225" y="42"/>
                </a:cxn>
                <a:cxn ang="0">
                  <a:pos x="225" y="42"/>
                </a:cxn>
                <a:cxn ang="0">
                  <a:pos x="225" y="5"/>
                </a:cxn>
                <a:cxn ang="0">
                  <a:pos x="225" y="5"/>
                </a:cxn>
                <a:cxn ang="0">
                  <a:pos x="225" y="2"/>
                </a:cxn>
                <a:cxn ang="0">
                  <a:pos x="223" y="0"/>
                </a:cxn>
                <a:cxn ang="0">
                  <a:pos x="222" y="0"/>
                </a:cxn>
                <a:cxn ang="0">
                  <a:pos x="120" y="0"/>
                </a:cxn>
                <a:cxn ang="0">
                  <a:pos x="120" y="0"/>
                </a:cxn>
                <a:cxn ang="0">
                  <a:pos x="118" y="2"/>
                </a:cxn>
                <a:cxn ang="0">
                  <a:pos x="116" y="4"/>
                </a:cxn>
                <a:cxn ang="0">
                  <a:pos x="115" y="5"/>
                </a:cxn>
                <a:cxn ang="0">
                  <a:pos x="115" y="5"/>
                </a:cxn>
                <a:cxn ang="0">
                  <a:pos x="115" y="42"/>
                </a:cxn>
                <a:cxn ang="0">
                  <a:pos x="17" y="42"/>
                </a:cxn>
                <a:cxn ang="0">
                  <a:pos x="17" y="42"/>
                </a:cxn>
                <a:cxn ang="0">
                  <a:pos x="9" y="42"/>
                </a:cxn>
                <a:cxn ang="0">
                  <a:pos x="4" y="45"/>
                </a:cxn>
                <a:cxn ang="0">
                  <a:pos x="2" y="51"/>
                </a:cxn>
                <a:cxn ang="0">
                  <a:pos x="0" y="58"/>
                </a:cxn>
                <a:cxn ang="0">
                  <a:pos x="0" y="130"/>
                </a:cxn>
                <a:cxn ang="0">
                  <a:pos x="350" y="130"/>
                </a:cxn>
                <a:cxn ang="0">
                  <a:pos x="350" y="58"/>
                </a:cxn>
                <a:cxn ang="0">
                  <a:pos x="350" y="58"/>
                </a:cxn>
                <a:cxn ang="0">
                  <a:pos x="350" y="51"/>
                </a:cxn>
                <a:cxn ang="0">
                  <a:pos x="347" y="45"/>
                </a:cxn>
                <a:cxn ang="0">
                  <a:pos x="341" y="42"/>
                </a:cxn>
                <a:cxn ang="0">
                  <a:pos x="334" y="42"/>
                </a:cxn>
                <a:cxn ang="0">
                  <a:pos x="334" y="42"/>
                </a:cxn>
                <a:cxn ang="0">
                  <a:pos x="133" y="42"/>
                </a:cxn>
                <a:cxn ang="0">
                  <a:pos x="133" y="13"/>
                </a:cxn>
                <a:cxn ang="0">
                  <a:pos x="209" y="13"/>
                </a:cxn>
                <a:cxn ang="0">
                  <a:pos x="209" y="42"/>
                </a:cxn>
                <a:cxn ang="0">
                  <a:pos x="133" y="42"/>
                </a:cxn>
              </a:cxnLst>
              <a:rect l="0" t="0" r="r" b="b"/>
              <a:pathLst>
                <a:path w="350" h="130">
                  <a:moveTo>
                    <a:pt x="334" y="42"/>
                  </a:moveTo>
                  <a:lnTo>
                    <a:pt x="225" y="42"/>
                  </a:lnTo>
                  <a:lnTo>
                    <a:pt x="225" y="42"/>
                  </a:lnTo>
                  <a:lnTo>
                    <a:pt x="225" y="5"/>
                  </a:lnTo>
                  <a:lnTo>
                    <a:pt x="225" y="5"/>
                  </a:lnTo>
                  <a:lnTo>
                    <a:pt x="225" y="2"/>
                  </a:lnTo>
                  <a:lnTo>
                    <a:pt x="223" y="0"/>
                  </a:lnTo>
                  <a:lnTo>
                    <a:pt x="222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18" y="2"/>
                  </a:lnTo>
                  <a:lnTo>
                    <a:pt x="116" y="4"/>
                  </a:lnTo>
                  <a:lnTo>
                    <a:pt x="115" y="5"/>
                  </a:lnTo>
                  <a:lnTo>
                    <a:pt x="115" y="5"/>
                  </a:lnTo>
                  <a:lnTo>
                    <a:pt x="115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9" y="42"/>
                  </a:lnTo>
                  <a:lnTo>
                    <a:pt x="4" y="45"/>
                  </a:lnTo>
                  <a:lnTo>
                    <a:pt x="2" y="51"/>
                  </a:lnTo>
                  <a:lnTo>
                    <a:pt x="0" y="58"/>
                  </a:lnTo>
                  <a:lnTo>
                    <a:pt x="0" y="130"/>
                  </a:lnTo>
                  <a:lnTo>
                    <a:pt x="350" y="130"/>
                  </a:lnTo>
                  <a:lnTo>
                    <a:pt x="350" y="58"/>
                  </a:lnTo>
                  <a:lnTo>
                    <a:pt x="350" y="58"/>
                  </a:lnTo>
                  <a:lnTo>
                    <a:pt x="350" y="51"/>
                  </a:lnTo>
                  <a:lnTo>
                    <a:pt x="347" y="45"/>
                  </a:lnTo>
                  <a:lnTo>
                    <a:pt x="341" y="42"/>
                  </a:lnTo>
                  <a:lnTo>
                    <a:pt x="334" y="42"/>
                  </a:lnTo>
                  <a:lnTo>
                    <a:pt x="334" y="42"/>
                  </a:lnTo>
                  <a:close/>
                  <a:moveTo>
                    <a:pt x="133" y="42"/>
                  </a:moveTo>
                  <a:lnTo>
                    <a:pt x="133" y="13"/>
                  </a:lnTo>
                  <a:lnTo>
                    <a:pt x="209" y="13"/>
                  </a:lnTo>
                  <a:lnTo>
                    <a:pt x="209" y="42"/>
                  </a:lnTo>
                  <a:lnTo>
                    <a:pt x="133" y="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70" name="Rectangle 98"/>
            <p:cNvSpPr>
              <a:spLocks noChangeArrowheads="1"/>
            </p:cNvSpPr>
            <p:nvPr/>
          </p:nvSpPr>
          <p:spPr bwMode="auto">
            <a:xfrm>
              <a:off x="5710062" y="1715997"/>
              <a:ext cx="45679" cy="186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71" name="Freeform 99"/>
          <p:cNvSpPr>
            <a:spLocks noEditPoints="1"/>
          </p:cNvSpPr>
          <p:nvPr/>
        </p:nvSpPr>
        <p:spPr bwMode="auto">
          <a:xfrm>
            <a:off x="7028815" y="2494915"/>
            <a:ext cx="293688" cy="469900"/>
          </a:xfrm>
          <a:custGeom>
            <a:avLst/>
            <a:gdLst/>
            <a:ahLst/>
            <a:cxnLst>
              <a:cxn ang="0">
                <a:pos x="98" y="0"/>
              </a:cxn>
              <a:cxn ang="0">
                <a:pos x="60" y="7"/>
              </a:cxn>
              <a:cxn ang="0">
                <a:pos x="29" y="27"/>
              </a:cxn>
              <a:cxn ang="0">
                <a:pos x="7" y="59"/>
              </a:cxn>
              <a:cxn ang="0">
                <a:pos x="0" y="98"/>
              </a:cxn>
              <a:cxn ang="0">
                <a:pos x="0" y="116"/>
              </a:cxn>
              <a:cxn ang="0">
                <a:pos x="9" y="154"/>
              </a:cxn>
              <a:cxn ang="0">
                <a:pos x="31" y="208"/>
              </a:cxn>
              <a:cxn ang="0">
                <a:pos x="67" y="270"/>
              </a:cxn>
              <a:cxn ang="0">
                <a:pos x="98" y="311"/>
              </a:cxn>
              <a:cxn ang="0">
                <a:pos x="112" y="291"/>
              </a:cxn>
              <a:cxn ang="0">
                <a:pos x="147" y="241"/>
              </a:cxn>
              <a:cxn ang="0">
                <a:pos x="180" y="172"/>
              </a:cxn>
              <a:cxn ang="0">
                <a:pos x="190" y="134"/>
              </a:cxn>
              <a:cxn ang="0">
                <a:pos x="196" y="98"/>
              </a:cxn>
              <a:cxn ang="0">
                <a:pos x="194" y="78"/>
              </a:cxn>
              <a:cxn ang="0">
                <a:pos x="178" y="41"/>
              </a:cxn>
              <a:cxn ang="0">
                <a:pos x="152" y="16"/>
              </a:cxn>
              <a:cxn ang="0">
                <a:pos x="118" y="1"/>
              </a:cxn>
              <a:cxn ang="0">
                <a:pos x="98" y="0"/>
              </a:cxn>
              <a:cxn ang="0">
                <a:pos x="98" y="157"/>
              </a:cxn>
              <a:cxn ang="0">
                <a:pos x="74" y="152"/>
              </a:cxn>
              <a:cxn ang="0">
                <a:pos x="54" y="139"/>
              </a:cxn>
              <a:cxn ang="0">
                <a:pos x="42" y="119"/>
              </a:cxn>
              <a:cxn ang="0">
                <a:pos x="38" y="98"/>
              </a:cxn>
              <a:cxn ang="0">
                <a:pos x="38" y="85"/>
              </a:cxn>
              <a:cxn ang="0">
                <a:pos x="47" y="63"/>
              </a:cxn>
              <a:cxn ang="0">
                <a:pos x="64" y="47"/>
              </a:cxn>
              <a:cxn ang="0">
                <a:pos x="85" y="38"/>
              </a:cxn>
              <a:cxn ang="0">
                <a:pos x="98" y="36"/>
              </a:cxn>
              <a:cxn ang="0">
                <a:pos x="122" y="41"/>
              </a:cxn>
              <a:cxn ang="0">
                <a:pos x="140" y="54"/>
              </a:cxn>
              <a:cxn ang="0">
                <a:pos x="152" y="74"/>
              </a:cxn>
              <a:cxn ang="0">
                <a:pos x="158" y="98"/>
              </a:cxn>
              <a:cxn ang="0">
                <a:pos x="156" y="108"/>
              </a:cxn>
              <a:cxn ang="0">
                <a:pos x="147" y="130"/>
              </a:cxn>
              <a:cxn ang="0">
                <a:pos x="131" y="146"/>
              </a:cxn>
              <a:cxn ang="0">
                <a:pos x="109" y="156"/>
              </a:cxn>
              <a:cxn ang="0">
                <a:pos x="98" y="157"/>
              </a:cxn>
              <a:cxn ang="0">
                <a:pos x="60" y="98"/>
              </a:cxn>
              <a:cxn ang="0">
                <a:pos x="62" y="112"/>
              </a:cxn>
              <a:cxn ang="0">
                <a:pos x="71" y="123"/>
              </a:cxn>
              <a:cxn ang="0">
                <a:pos x="83" y="132"/>
              </a:cxn>
              <a:cxn ang="0">
                <a:pos x="98" y="134"/>
              </a:cxn>
              <a:cxn ang="0">
                <a:pos x="105" y="134"/>
              </a:cxn>
              <a:cxn ang="0">
                <a:pos x="118" y="128"/>
              </a:cxn>
              <a:cxn ang="0">
                <a:pos x="129" y="117"/>
              </a:cxn>
              <a:cxn ang="0">
                <a:pos x="134" y="105"/>
              </a:cxn>
              <a:cxn ang="0">
                <a:pos x="136" y="98"/>
              </a:cxn>
              <a:cxn ang="0">
                <a:pos x="132" y="81"/>
              </a:cxn>
              <a:cxn ang="0">
                <a:pos x="125" y="70"/>
              </a:cxn>
              <a:cxn ang="0">
                <a:pos x="112" y="61"/>
              </a:cxn>
              <a:cxn ang="0">
                <a:pos x="98" y="59"/>
              </a:cxn>
              <a:cxn ang="0">
                <a:pos x="89" y="59"/>
              </a:cxn>
              <a:cxn ang="0">
                <a:pos x="76" y="65"/>
              </a:cxn>
              <a:cxn ang="0">
                <a:pos x="65" y="76"/>
              </a:cxn>
              <a:cxn ang="0">
                <a:pos x="60" y="88"/>
              </a:cxn>
              <a:cxn ang="0">
                <a:pos x="60" y="98"/>
              </a:cxn>
            </a:cxnLst>
            <a:rect l="0" t="0" r="r" b="b"/>
            <a:pathLst>
              <a:path w="196" h="311">
                <a:moveTo>
                  <a:pt x="98" y="0"/>
                </a:moveTo>
                <a:lnTo>
                  <a:pt x="98" y="0"/>
                </a:lnTo>
                <a:lnTo>
                  <a:pt x="78" y="1"/>
                </a:lnTo>
                <a:lnTo>
                  <a:pt x="60" y="7"/>
                </a:lnTo>
                <a:lnTo>
                  <a:pt x="44" y="16"/>
                </a:lnTo>
                <a:lnTo>
                  <a:pt x="29" y="27"/>
                </a:lnTo>
                <a:lnTo>
                  <a:pt x="16" y="41"/>
                </a:lnTo>
                <a:lnTo>
                  <a:pt x="7" y="59"/>
                </a:lnTo>
                <a:lnTo>
                  <a:pt x="2" y="78"/>
                </a:lnTo>
                <a:lnTo>
                  <a:pt x="0" y="98"/>
                </a:lnTo>
                <a:lnTo>
                  <a:pt x="0" y="98"/>
                </a:lnTo>
                <a:lnTo>
                  <a:pt x="0" y="116"/>
                </a:lnTo>
                <a:lnTo>
                  <a:pt x="4" y="134"/>
                </a:lnTo>
                <a:lnTo>
                  <a:pt x="9" y="154"/>
                </a:lnTo>
                <a:lnTo>
                  <a:pt x="15" y="172"/>
                </a:lnTo>
                <a:lnTo>
                  <a:pt x="31" y="208"/>
                </a:lnTo>
                <a:lnTo>
                  <a:pt x="49" y="241"/>
                </a:lnTo>
                <a:lnTo>
                  <a:pt x="67" y="270"/>
                </a:lnTo>
                <a:lnTo>
                  <a:pt x="82" y="291"/>
                </a:lnTo>
                <a:lnTo>
                  <a:pt x="98" y="311"/>
                </a:lnTo>
                <a:lnTo>
                  <a:pt x="98" y="311"/>
                </a:lnTo>
                <a:lnTo>
                  <a:pt x="112" y="291"/>
                </a:lnTo>
                <a:lnTo>
                  <a:pt x="129" y="270"/>
                </a:lnTo>
                <a:lnTo>
                  <a:pt x="147" y="241"/>
                </a:lnTo>
                <a:lnTo>
                  <a:pt x="165" y="208"/>
                </a:lnTo>
                <a:lnTo>
                  <a:pt x="180" y="172"/>
                </a:lnTo>
                <a:lnTo>
                  <a:pt x="187" y="154"/>
                </a:lnTo>
                <a:lnTo>
                  <a:pt x="190" y="134"/>
                </a:lnTo>
                <a:lnTo>
                  <a:pt x="194" y="116"/>
                </a:lnTo>
                <a:lnTo>
                  <a:pt x="196" y="98"/>
                </a:lnTo>
                <a:lnTo>
                  <a:pt x="196" y="98"/>
                </a:lnTo>
                <a:lnTo>
                  <a:pt x="194" y="78"/>
                </a:lnTo>
                <a:lnTo>
                  <a:pt x="187" y="59"/>
                </a:lnTo>
                <a:lnTo>
                  <a:pt x="178" y="41"/>
                </a:lnTo>
                <a:lnTo>
                  <a:pt x="167" y="27"/>
                </a:lnTo>
                <a:lnTo>
                  <a:pt x="152" y="16"/>
                </a:lnTo>
                <a:lnTo>
                  <a:pt x="136" y="7"/>
                </a:lnTo>
                <a:lnTo>
                  <a:pt x="118" y="1"/>
                </a:lnTo>
                <a:lnTo>
                  <a:pt x="98" y="0"/>
                </a:lnTo>
                <a:lnTo>
                  <a:pt x="98" y="0"/>
                </a:lnTo>
                <a:close/>
                <a:moveTo>
                  <a:pt x="98" y="157"/>
                </a:moveTo>
                <a:lnTo>
                  <a:pt x="98" y="157"/>
                </a:lnTo>
                <a:lnTo>
                  <a:pt x="85" y="156"/>
                </a:lnTo>
                <a:lnTo>
                  <a:pt x="74" y="152"/>
                </a:lnTo>
                <a:lnTo>
                  <a:pt x="64" y="146"/>
                </a:lnTo>
                <a:lnTo>
                  <a:pt x="54" y="139"/>
                </a:lnTo>
                <a:lnTo>
                  <a:pt x="47" y="130"/>
                </a:lnTo>
                <a:lnTo>
                  <a:pt x="42" y="119"/>
                </a:lnTo>
                <a:lnTo>
                  <a:pt x="38" y="108"/>
                </a:lnTo>
                <a:lnTo>
                  <a:pt x="38" y="98"/>
                </a:lnTo>
                <a:lnTo>
                  <a:pt x="38" y="98"/>
                </a:lnTo>
                <a:lnTo>
                  <a:pt x="38" y="85"/>
                </a:lnTo>
                <a:lnTo>
                  <a:pt x="42" y="74"/>
                </a:lnTo>
                <a:lnTo>
                  <a:pt x="47" y="63"/>
                </a:lnTo>
                <a:lnTo>
                  <a:pt x="54" y="54"/>
                </a:lnTo>
                <a:lnTo>
                  <a:pt x="64" y="47"/>
                </a:lnTo>
                <a:lnTo>
                  <a:pt x="74" y="41"/>
                </a:lnTo>
                <a:lnTo>
                  <a:pt x="85" y="38"/>
                </a:lnTo>
                <a:lnTo>
                  <a:pt x="98" y="36"/>
                </a:lnTo>
                <a:lnTo>
                  <a:pt x="98" y="36"/>
                </a:lnTo>
                <a:lnTo>
                  <a:pt x="109" y="38"/>
                </a:lnTo>
                <a:lnTo>
                  <a:pt x="122" y="41"/>
                </a:lnTo>
                <a:lnTo>
                  <a:pt x="131" y="47"/>
                </a:lnTo>
                <a:lnTo>
                  <a:pt x="140" y="54"/>
                </a:lnTo>
                <a:lnTo>
                  <a:pt x="147" y="63"/>
                </a:lnTo>
                <a:lnTo>
                  <a:pt x="152" y="74"/>
                </a:lnTo>
                <a:lnTo>
                  <a:pt x="156" y="85"/>
                </a:lnTo>
                <a:lnTo>
                  <a:pt x="158" y="98"/>
                </a:lnTo>
                <a:lnTo>
                  <a:pt x="158" y="98"/>
                </a:lnTo>
                <a:lnTo>
                  <a:pt x="156" y="108"/>
                </a:lnTo>
                <a:lnTo>
                  <a:pt x="152" y="119"/>
                </a:lnTo>
                <a:lnTo>
                  <a:pt x="147" y="130"/>
                </a:lnTo>
                <a:lnTo>
                  <a:pt x="140" y="139"/>
                </a:lnTo>
                <a:lnTo>
                  <a:pt x="131" y="146"/>
                </a:lnTo>
                <a:lnTo>
                  <a:pt x="122" y="152"/>
                </a:lnTo>
                <a:lnTo>
                  <a:pt x="109" y="156"/>
                </a:lnTo>
                <a:lnTo>
                  <a:pt x="98" y="157"/>
                </a:lnTo>
                <a:lnTo>
                  <a:pt x="98" y="157"/>
                </a:lnTo>
                <a:close/>
                <a:moveTo>
                  <a:pt x="60" y="98"/>
                </a:moveTo>
                <a:lnTo>
                  <a:pt x="60" y="98"/>
                </a:lnTo>
                <a:lnTo>
                  <a:pt x="60" y="105"/>
                </a:lnTo>
                <a:lnTo>
                  <a:pt x="62" y="112"/>
                </a:lnTo>
                <a:lnTo>
                  <a:pt x="65" y="117"/>
                </a:lnTo>
                <a:lnTo>
                  <a:pt x="71" y="123"/>
                </a:lnTo>
                <a:lnTo>
                  <a:pt x="76" y="128"/>
                </a:lnTo>
                <a:lnTo>
                  <a:pt x="83" y="132"/>
                </a:lnTo>
                <a:lnTo>
                  <a:pt x="89" y="134"/>
                </a:lnTo>
                <a:lnTo>
                  <a:pt x="98" y="134"/>
                </a:lnTo>
                <a:lnTo>
                  <a:pt x="98" y="134"/>
                </a:lnTo>
                <a:lnTo>
                  <a:pt x="105" y="134"/>
                </a:lnTo>
                <a:lnTo>
                  <a:pt x="112" y="132"/>
                </a:lnTo>
                <a:lnTo>
                  <a:pt x="118" y="128"/>
                </a:lnTo>
                <a:lnTo>
                  <a:pt x="125" y="123"/>
                </a:lnTo>
                <a:lnTo>
                  <a:pt x="129" y="117"/>
                </a:lnTo>
                <a:lnTo>
                  <a:pt x="132" y="112"/>
                </a:lnTo>
                <a:lnTo>
                  <a:pt x="134" y="105"/>
                </a:lnTo>
                <a:lnTo>
                  <a:pt x="136" y="98"/>
                </a:lnTo>
                <a:lnTo>
                  <a:pt x="136" y="98"/>
                </a:lnTo>
                <a:lnTo>
                  <a:pt x="134" y="88"/>
                </a:lnTo>
                <a:lnTo>
                  <a:pt x="132" y="81"/>
                </a:lnTo>
                <a:lnTo>
                  <a:pt x="129" y="76"/>
                </a:lnTo>
                <a:lnTo>
                  <a:pt x="125" y="70"/>
                </a:lnTo>
                <a:lnTo>
                  <a:pt x="118" y="65"/>
                </a:lnTo>
                <a:lnTo>
                  <a:pt x="112" y="61"/>
                </a:lnTo>
                <a:lnTo>
                  <a:pt x="105" y="59"/>
                </a:lnTo>
                <a:lnTo>
                  <a:pt x="98" y="59"/>
                </a:lnTo>
                <a:lnTo>
                  <a:pt x="98" y="59"/>
                </a:lnTo>
                <a:lnTo>
                  <a:pt x="89" y="59"/>
                </a:lnTo>
                <a:lnTo>
                  <a:pt x="83" y="61"/>
                </a:lnTo>
                <a:lnTo>
                  <a:pt x="76" y="65"/>
                </a:lnTo>
                <a:lnTo>
                  <a:pt x="71" y="70"/>
                </a:lnTo>
                <a:lnTo>
                  <a:pt x="65" y="76"/>
                </a:lnTo>
                <a:lnTo>
                  <a:pt x="62" y="81"/>
                </a:lnTo>
                <a:lnTo>
                  <a:pt x="60" y="88"/>
                </a:lnTo>
                <a:lnTo>
                  <a:pt x="60" y="98"/>
                </a:lnTo>
                <a:lnTo>
                  <a:pt x="60" y="98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72" name="Freeform 100"/>
          <p:cNvSpPr/>
          <p:nvPr/>
        </p:nvSpPr>
        <p:spPr bwMode="auto">
          <a:xfrm>
            <a:off x="6962140" y="4485640"/>
            <a:ext cx="427038" cy="481013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73" name="Group 76"/>
          <p:cNvGrpSpPr/>
          <p:nvPr/>
        </p:nvGrpSpPr>
        <p:grpSpPr>
          <a:xfrm>
            <a:off x="800960" y="1491799"/>
            <a:ext cx="579843" cy="402587"/>
            <a:chOff x="5533573" y="812792"/>
            <a:chExt cx="400733" cy="278229"/>
          </a:xfrm>
          <a:solidFill>
            <a:srgbClr val="304371"/>
          </a:solidFill>
        </p:grpSpPr>
        <p:sp>
          <p:nvSpPr>
            <p:cNvPr id="74" name="Freeform 101"/>
            <p:cNvSpPr/>
            <p:nvPr/>
          </p:nvSpPr>
          <p:spPr bwMode="auto">
            <a:xfrm>
              <a:off x="5730826" y="962288"/>
              <a:ext cx="93436" cy="12873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34"/>
                </a:cxn>
                <a:cxn ang="0">
                  <a:pos x="14" y="52"/>
                </a:cxn>
                <a:cxn ang="0">
                  <a:pos x="23" y="74"/>
                </a:cxn>
                <a:cxn ang="0">
                  <a:pos x="30" y="96"/>
                </a:cxn>
                <a:cxn ang="0">
                  <a:pos x="30" y="109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32" y="123"/>
                </a:cxn>
                <a:cxn ang="0">
                  <a:pos x="32" y="123"/>
                </a:cxn>
                <a:cxn ang="0">
                  <a:pos x="34" y="123"/>
                </a:cxn>
                <a:cxn ang="0">
                  <a:pos x="87" y="123"/>
                </a:cxn>
                <a:cxn ang="0">
                  <a:pos x="87" y="123"/>
                </a:cxn>
                <a:cxn ang="0">
                  <a:pos x="88" y="121"/>
                </a:cxn>
                <a:cxn ang="0">
                  <a:pos x="90" y="120"/>
                </a:cxn>
                <a:cxn ang="0">
                  <a:pos x="90" y="120"/>
                </a:cxn>
                <a:cxn ang="0">
                  <a:pos x="88" y="103"/>
                </a:cxn>
                <a:cxn ang="0">
                  <a:pos x="87" y="87"/>
                </a:cxn>
                <a:cxn ang="0">
                  <a:pos x="83" y="71"/>
                </a:cxn>
                <a:cxn ang="0">
                  <a:pos x="78" y="54"/>
                </a:cxn>
                <a:cxn ang="0">
                  <a:pos x="72" y="40"/>
                </a:cxn>
                <a:cxn ang="0">
                  <a:pos x="65" y="25"/>
                </a:cxn>
                <a:cxn ang="0">
                  <a:pos x="56" y="13"/>
                </a:cxn>
                <a:cxn ang="0">
                  <a:pos x="47" y="0"/>
                </a:cxn>
                <a:cxn ang="0">
                  <a:pos x="47" y="0"/>
                </a:cxn>
                <a:cxn ang="0">
                  <a:pos x="34" y="5"/>
                </a:cxn>
                <a:cxn ang="0">
                  <a:pos x="21" y="14"/>
                </a:cxn>
                <a:cxn ang="0">
                  <a:pos x="10" y="23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90" h="123">
                  <a:moveTo>
                    <a:pt x="0" y="34"/>
                  </a:moveTo>
                  <a:lnTo>
                    <a:pt x="0" y="34"/>
                  </a:lnTo>
                  <a:lnTo>
                    <a:pt x="14" y="52"/>
                  </a:lnTo>
                  <a:lnTo>
                    <a:pt x="23" y="74"/>
                  </a:lnTo>
                  <a:lnTo>
                    <a:pt x="30" y="96"/>
                  </a:lnTo>
                  <a:lnTo>
                    <a:pt x="30" y="109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32" y="123"/>
                  </a:lnTo>
                  <a:lnTo>
                    <a:pt x="32" y="123"/>
                  </a:lnTo>
                  <a:lnTo>
                    <a:pt x="34" y="123"/>
                  </a:lnTo>
                  <a:lnTo>
                    <a:pt x="87" y="123"/>
                  </a:lnTo>
                  <a:lnTo>
                    <a:pt x="87" y="123"/>
                  </a:lnTo>
                  <a:lnTo>
                    <a:pt x="88" y="121"/>
                  </a:lnTo>
                  <a:lnTo>
                    <a:pt x="90" y="120"/>
                  </a:lnTo>
                  <a:lnTo>
                    <a:pt x="90" y="120"/>
                  </a:lnTo>
                  <a:lnTo>
                    <a:pt x="88" y="103"/>
                  </a:lnTo>
                  <a:lnTo>
                    <a:pt x="87" y="87"/>
                  </a:lnTo>
                  <a:lnTo>
                    <a:pt x="83" y="71"/>
                  </a:lnTo>
                  <a:lnTo>
                    <a:pt x="78" y="54"/>
                  </a:lnTo>
                  <a:lnTo>
                    <a:pt x="72" y="40"/>
                  </a:lnTo>
                  <a:lnTo>
                    <a:pt x="65" y="25"/>
                  </a:lnTo>
                  <a:lnTo>
                    <a:pt x="56" y="13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34" y="5"/>
                  </a:lnTo>
                  <a:lnTo>
                    <a:pt x="21" y="14"/>
                  </a:lnTo>
                  <a:lnTo>
                    <a:pt x="10" y="23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75" name="Freeform 102"/>
            <p:cNvSpPr/>
            <p:nvPr/>
          </p:nvSpPr>
          <p:spPr bwMode="auto">
            <a:xfrm>
              <a:off x="5533573" y="814869"/>
              <a:ext cx="182717" cy="151573"/>
            </a:xfrm>
            <a:custGeom>
              <a:avLst/>
              <a:gdLst/>
              <a:ahLst/>
              <a:cxnLst>
                <a:cxn ang="0">
                  <a:pos x="178" y="71"/>
                </a:cxn>
                <a:cxn ang="0">
                  <a:pos x="178" y="71"/>
                </a:cxn>
                <a:cxn ang="0">
                  <a:pos x="154" y="58"/>
                </a:cxn>
                <a:cxn ang="0">
                  <a:pos x="131" y="49"/>
                </a:cxn>
                <a:cxn ang="0">
                  <a:pos x="104" y="44"/>
                </a:cxn>
                <a:cxn ang="0">
                  <a:pos x="76" y="42"/>
                </a:cxn>
                <a:cxn ang="0">
                  <a:pos x="76" y="2"/>
                </a:cxn>
                <a:cxn ang="0">
                  <a:pos x="76" y="2"/>
                </a:cxn>
                <a:cxn ang="0">
                  <a:pos x="75" y="0"/>
                </a:cxn>
                <a:cxn ang="0">
                  <a:pos x="75" y="0"/>
                </a:cxn>
                <a:cxn ang="0">
                  <a:pos x="73" y="0"/>
                </a:cxn>
                <a:cxn ang="0">
                  <a:pos x="2" y="71"/>
                </a:cxn>
                <a:cxn ang="0">
                  <a:pos x="2" y="71"/>
                </a:cxn>
                <a:cxn ang="0">
                  <a:pos x="0" y="73"/>
                </a:cxn>
                <a:cxn ang="0">
                  <a:pos x="2" y="75"/>
                </a:cxn>
                <a:cxn ang="0">
                  <a:pos x="73" y="145"/>
                </a:cxn>
                <a:cxn ang="0">
                  <a:pos x="73" y="145"/>
                </a:cxn>
                <a:cxn ang="0">
                  <a:pos x="75" y="145"/>
                </a:cxn>
                <a:cxn ang="0">
                  <a:pos x="75" y="145"/>
                </a:cxn>
                <a:cxn ang="0">
                  <a:pos x="76" y="144"/>
                </a:cxn>
                <a:cxn ang="0">
                  <a:pos x="76" y="100"/>
                </a:cxn>
                <a:cxn ang="0">
                  <a:pos x="76" y="100"/>
                </a:cxn>
                <a:cxn ang="0">
                  <a:pos x="91" y="100"/>
                </a:cxn>
                <a:cxn ang="0">
                  <a:pos x="105" y="102"/>
                </a:cxn>
                <a:cxn ang="0">
                  <a:pos x="118" y="107"/>
                </a:cxn>
                <a:cxn ang="0">
                  <a:pos x="133" y="113"/>
                </a:cxn>
                <a:cxn ang="0">
                  <a:pos x="133" y="113"/>
                </a:cxn>
                <a:cxn ang="0">
                  <a:pos x="142" y="100"/>
                </a:cxn>
                <a:cxn ang="0">
                  <a:pos x="153" y="89"/>
                </a:cxn>
                <a:cxn ang="0">
                  <a:pos x="165" y="80"/>
                </a:cxn>
                <a:cxn ang="0">
                  <a:pos x="178" y="71"/>
                </a:cxn>
                <a:cxn ang="0">
                  <a:pos x="178" y="71"/>
                </a:cxn>
              </a:cxnLst>
              <a:rect l="0" t="0" r="r" b="b"/>
              <a:pathLst>
                <a:path w="178" h="145">
                  <a:moveTo>
                    <a:pt x="178" y="71"/>
                  </a:moveTo>
                  <a:lnTo>
                    <a:pt x="178" y="71"/>
                  </a:lnTo>
                  <a:lnTo>
                    <a:pt x="154" y="58"/>
                  </a:lnTo>
                  <a:lnTo>
                    <a:pt x="131" y="49"/>
                  </a:lnTo>
                  <a:lnTo>
                    <a:pt x="104" y="44"/>
                  </a:lnTo>
                  <a:lnTo>
                    <a:pt x="76" y="4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0" y="73"/>
                  </a:lnTo>
                  <a:lnTo>
                    <a:pt x="2" y="75"/>
                  </a:lnTo>
                  <a:lnTo>
                    <a:pt x="73" y="145"/>
                  </a:lnTo>
                  <a:lnTo>
                    <a:pt x="73" y="145"/>
                  </a:lnTo>
                  <a:lnTo>
                    <a:pt x="75" y="145"/>
                  </a:lnTo>
                  <a:lnTo>
                    <a:pt x="75" y="145"/>
                  </a:lnTo>
                  <a:lnTo>
                    <a:pt x="76" y="144"/>
                  </a:lnTo>
                  <a:lnTo>
                    <a:pt x="76" y="100"/>
                  </a:lnTo>
                  <a:lnTo>
                    <a:pt x="76" y="100"/>
                  </a:lnTo>
                  <a:lnTo>
                    <a:pt x="91" y="100"/>
                  </a:lnTo>
                  <a:lnTo>
                    <a:pt x="105" y="102"/>
                  </a:lnTo>
                  <a:lnTo>
                    <a:pt x="118" y="107"/>
                  </a:lnTo>
                  <a:lnTo>
                    <a:pt x="133" y="113"/>
                  </a:lnTo>
                  <a:lnTo>
                    <a:pt x="133" y="113"/>
                  </a:lnTo>
                  <a:lnTo>
                    <a:pt x="142" y="100"/>
                  </a:lnTo>
                  <a:lnTo>
                    <a:pt x="153" y="89"/>
                  </a:lnTo>
                  <a:lnTo>
                    <a:pt x="165" y="80"/>
                  </a:lnTo>
                  <a:lnTo>
                    <a:pt x="178" y="71"/>
                  </a:lnTo>
                  <a:lnTo>
                    <a:pt x="178" y="7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76" name="Freeform 103"/>
            <p:cNvSpPr/>
            <p:nvPr/>
          </p:nvSpPr>
          <p:spPr bwMode="auto">
            <a:xfrm>
              <a:off x="5620779" y="812792"/>
              <a:ext cx="313527" cy="278228"/>
            </a:xfrm>
            <a:custGeom>
              <a:avLst/>
              <a:gdLst/>
              <a:ahLst/>
              <a:cxnLst>
                <a:cxn ang="0">
                  <a:pos x="300" y="79"/>
                </a:cxn>
                <a:cxn ang="0">
                  <a:pos x="220" y="1"/>
                </a:cxn>
                <a:cxn ang="0">
                  <a:pos x="220" y="1"/>
                </a:cxn>
                <a:cxn ang="0">
                  <a:pos x="218" y="0"/>
                </a:cxn>
                <a:cxn ang="0">
                  <a:pos x="218" y="0"/>
                </a:cxn>
                <a:cxn ang="0">
                  <a:pos x="216" y="3"/>
                </a:cxn>
                <a:cxn ang="0">
                  <a:pos x="216" y="47"/>
                </a:cxn>
                <a:cxn ang="0">
                  <a:pos x="216" y="47"/>
                </a:cxn>
                <a:cxn ang="0">
                  <a:pos x="200" y="49"/>
                </a:cxn>
                <a:cxn ang="0">
                  <a:pos x="185" y="50"/>
                </a:cxn>
                <a:cxn ang="0">
                  <a:pos x="155" y="56"/>
                </a:cxn>
                <a:cxn ang="0">
                  <a:pos x="127" y="67"/>
                </a:cxn>
                <a:cxn ang="0">
                  <a:pos x="102" y="81"/>
                </a:cxn>
                <a:cxn ang="0">
                  <a:pos x="102" y="81"/>
                </a:cxn>
                <a:cxn ang="0">
                  <a:pos x="87" y="90"/>
                </a:cxn>
                <a:cxn ang="0">
                  <a:pos x="75" y="101"/>
                </a:cxn>
                <a:cxn ang="0">
                  <a:pos x="62" y="114"/>
                </a:cxn>
                <a:cxn ang="0">
                  <a:pos x="49" y="127"/>
                </a:cxn>
                <a:cxn ang="0">
                  <a:pos x="49" y="127"/>
                </a:cxn>
                <a:cxn ang="0">
                  <a:pos x="39" y="141"/>
                </a:cxn>
                <a:cxn ang="0">
                  <a:pos x="29" y="157"/>
                </a:cxn>
                <a:cxn ang="0">
                  <a:pos x="20" y="172"/>
                </a:cxn>
                <a:cxn ang="0">
                  <a:pos x="15" y="190"/>
                </a:cxn>
                <a:cxn ang="0">
                  <a:pos x="10" y="206"/>
                </a:cxn>
                <a:cxn ang="0">
                  <a:pos x="4" y="224"/>
                </a:cxn>
                <a:cxn ang="0">
                  <a:pos x="2" y="244"/>
                </a:cxn>
                <a:cxn ang="0">
                  <a:pos x="0" y="263"/>
                </a:cxn>
                <a:cxn ang="0">
                  <a:pos x="0" y="263"/>
                </a:cxn>
                <a:cxn ang="0">
                  <a:pos x="2" y="266"/>
                </a:cxn>
                <a:cxn ang="0">
                  <a:pos x="4" y="266"/>
                </a:cxn>
                <a:cxn ang="0">
                  <a:pos x="64" y="266"/>
                </a:cxn>
                <a:cxn ang="0">
                  <a:pos x="64" y="266"/>
                </a:cxn>
                <a:cxn ang="0">
                  <a:pos x="66" y="266"/>
                </a:cxn>
                <a:cxn ang="0">
                  <a:pos x="66" y="266"/>
                </a:cxn>
                <a:cxn ang="0">
                  <a:pos x="66" y="263"/>
                </a:cxn>
                <a:cxn ang="0">
                  <a:pos x="66" y="263"/>
                </a:cxn>
                <a:cxn ang="0">
                  <a:pos x="68" y="250"/>
                </a:cxn>
                <a:cxn ang="0">
                  <a:pos x="69" y="237"/>
                </a:cxn>
                <a:cxn ang="0">
                  <a:pos x="71" y="223"/>
                </a:cxn>
                <a:cxn ang="0">
                  <a:pos x="77" y="212"/>
                </a:cxn>
                <a:cxn ang="0">
                  <a:pos x="80" y="199"/>
                </a:cxn>
                <a:cxn ang="0">
                  <a:pos x="87" y="188"/>
                </a:cxn>
                <a:cxn ang="0">
                  <a:pos x="102" y="166"/>
                </a:cxn>
                <a:cxn ang="0">
                  <a:pos x="102" y="166"/>
                </a:cxn>
                <a:cxn ang="0">
                  <a:pos x="113" y="154"/>
                </a:cxn>
                <a:cxn ang="0">
                  <a:pos x="126" y="145"/>
                </a:cxn>
                <a:cxn ang="0">
                  <a:pos x="138" y="134"/>
                </a:cxn>
                <a:cxn ang="0">
                  <a:pos x="153" y="127"/>
                </a:cxn>
                <a:cxn ang="0">
                  <a:pos x="153" y="127"/>
                </a:cxn>
                <a:cxn ang="0">
                  <a:pos x="167" y="121"/>
                </a:cxn>
                <a:cxn ang="0">
                  <a:pos x="184" y="116"/>
                </a:cxn>
                <a:cxn ang="0">
                  <a:pos x="198" y="114"/>
                </a:cxn>
                <a:cxn ang="0">
                  <a:pos x="216" y="112"/>
                </a:cxn>
                <a:cxn ang="0">
                  <a:pos x="216" y="161"/>
                </a:cxn>
                <a:cxn ang="0">
                  <a:pos x="216" y="161"/>
                </a:cxn>
                <a:cxn ang="0">
                  <a:pos x="218" y="165"/>
                </a:cxn>
                <a:cxn ang="0">
                  <a:pos x="218" y="165"/>
                </a:cxn>
                <a:cxn ang="0">
                  <a:pos x="220" y="165"/>
                </a:cxn>
                <a:cxn ang="0">
                  <a:pos x="300" y="85"/>
                </a:cxn>
                <a:cxn ang="0">
                  <a:pos x="300" y="85"/>
                </a:cxn>
                <a:cxn ang="0">
                  <a:pos x="301" y="83"/>
                </a:cxn>
                <a:cxn ang="0">
                  <a:pos x="300" y="79"/>
                </a:cxn>
                <a:cxn ang="0">
                  <a:pos x="300" y="79"/>
                </a:cxn>
              </a:cxnLst>
              <a:rect l="0" t="0" r="r" b="b"/>
              <a:pathLst>
                <a:path w="301" h="266">
                  <a:moveTo>
                    <a:pt x="300" y="79"/>
                  </a:moveTo>
                  <a:lnTo>
                    <a:pt x="220" y="1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6" y="3"/>
                  </a:lnTo>
                  <a:lnTo>
                    <a:pt x="216" y="47"/>
                  </a:lnTo>
                  <a:lnTo>
                    <a:pt x="216" y="47"/>
                  </a:lnTo>
                  <a:lnTo>
                    <a:pt x="200" y="49"/>
                  </a:lnTo>
                  <a:lnTo>
                    <a:pt x="185" y="50"/>
                  </a:lnTo>
                  <a:lnTo>
                    <a:pt x="155" y="56"/>
                  </a:lnTo>
                  <a:lnTo>
                    <a:pt x="127" y="67"/>
                  </a:lnTo>
                  <a:lnTo>
                    <a:pt x="102" y="81"/>
                  </a:lnTo>
                  <a:lnTo>
                    <a:pt x="102" y="81"/>
                  </a:lnTo>
                  <a:lnTo>
                    <a:pt x="87" y="90"/>
                  </a:lnTo>
                  <a:lnTo>
                    <a:pt x="75" y="101"/>
                  </a:lnTo>
                  <a:lnTo>
                    <a:pt x="62" y="114"/>
                  </a:lnTo>
                  <a:lnTo>
                    <a:pt x="49" y="127"/>
                  </a:lnTo>
                  <a:lnTo>
                    <a:pt x="49" y="127"/>
                  </a:lnTo>
                  <a:lnTo>
                    <a:pt x="39" y="141"/>
                  </a:lnTo>
                  <a:lnTo>
                    <a:pt x="29" y="157"/>
                  </a:lnTo>
                  <a:lnTo>
                    <a:pt x="20" y="172"/>
                  </a:lnTo>
                  <a:lnTo>
                    <a:pt x="15" y="190"/>
                  </a:lnTo>
                  <a:lnTo>
                    <a:pt x="10" y="206"/>
                  </a:lnTo>
                  <a:lnTo>
                    <a:pt x="4" y="224"/>
                  </a:lnTo>
                  <a:lnTo>
                    <a:pt x="2" y="244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" y="266"/>
                  </a:lnTo>
                  <a:lnTo>
                    <a:pt x="4" y="266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6" y="266"/>
                  </a:lnTo>
                  <a:lnTo>
                    <a:pt x="66" y="266"/>
                  </a:lnTo>
                  <a:lnTo>
                    <a:pt x="66" y="263"/>
                  </a:lnTo>
                  <a:lnTo>
                    <a:pt x="66" y="263"/>
                  </a:lnTo>
                  <a:lnTo>
                    <a:pt x="68" y="250"/>
                  </a:lnTo>
                  <a:lnTo>
                    <a:pt x="69" y="237"/>
                  </a:lnTo>
                  <a:lnTo>
                    <a:pt x="71" y="223"/>
                  </a:lnTo>
                  <a:lnTo>
                    <a:pt x="77" y="212"/>
                  </a:lnTo>
                  <a:lnTo>
                    <a:pt x="80" y="199"/>
                  </a:lnTo>
                  <a:lnTo>
                    <a:pt x="87" y="188"/>
                  </a:lnTo>
                  <a:lnTo>
                    <a:pt x="102" y="166"/>
                  </a:lnTo>
                  <a:lnTo>
                    <a:pt x="102" y="166"/>
                  </a:lnTo>
                  <a:lnTo>
                    <a:pt x="113" y="154"/>
                  </a:lnTo>
                  <a:lnTo>
                    <a:pt x="126" y="145"/>
                  </a:lnTo>
                  <a:lnTo>
                    <a:pt x="138" y="134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67" y="121"/>
                  </a:lnTo>
                  <a:lnTo>
                    <a:pt x="184" y="116"/>
                  </a:lnTo>
                  <a:lnTo>
                    <a:pt x="198" y="114"/>
                  </a:lnTo>
                  <a:lnTo>
                    <a:pt x="216" y="112"/>
                  </a:lnTo>
                  <a:lnTo>
                    <a:pt x="216" y="161"/>
                  </a:lnTo>
                  <a:lnTo>
                    <a:pt x="216" y="161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20" y="165"/>
                  </a:lnTo>
                  <a:lnTo>
                    <a:pt x="300" y="85"/>
                  </a:lnTo>
                  <a:lnTo>
                    <a:pt x="300" y="85"/>
                  </a:lnTo>
                  <a:lnTo>
                    <a:pt x="301" y="83"/>
                  </a:lnTo>
                  <a:lnTo>
                    <a:pt x="300" y="79"/>
                  </a:lnTo>
                  <a:lnTo>
                    <a:pt x="300" y="7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77" name="Freeform 104"/>
          <p:cNvSpPr>
            <a:spLocks noEditPoints="1"/>
          </p:cNvSpPr>
          <p:nvPr/>
        </p:nvSpPr>
        <p:spPr bwMode="auto">
          <a:xfrm>
            <a:off x="8189278" y="3523615"/>
            <a:ext cx="466725" cy="452438"/>
          </a:xfrm>
          <a:custGeom>
            <a:avLst/>
            <a:gdLst/>
            <a:ahLst/>
            <a:cxnLst>
              <a:cxn ang="0">
                <a:pos x="243" y="45"/>
              </a:cxn>
              <a:cxn ang="0">
                <a:pos x="243" y="20"/>
              </a:cxn>
              <a:cxn ang="0">
                <a:pos x="238" y="6"/>
              </a:cxn>
              <a:cxn ang="0">
                <a:pos x="221" y="0"/>
              </a:cxn>
              <a:cxn ang="0">
                <a:pos x="214" y="2"/>
              </a:cxn>
              <a:cxn ang="0">
                <a:pos x="203" y="13"/>
              </a:cxn>
              <a:cxn ang="0">
                <a:pos x="202" y="45"/>
              </a:cxn>
              <a:cxn ang="0">
                <a:pos x="109" y="20"/>
              </a:cxn>
              <a:cxn ang="0">
                <a:pos x="107" y="13"/>
              </a:cxn>
              <a:cxn ang="0">
                <a:pos x="96" y="2"/>
              </a:cxn>
              <a:cxn ang="0">
                <a:pos x="87" y="0"/>
              </a:cxn>
              <a:cxn ang="0">
                <a:pos x="73" y="6"/>
              </a:cxn>
              <a:cxn ang="0">
                <a:pos x="67" y="20"/>
              </a:cxn>
              <a:cxn ang="0">
                <a:pos x="17" y="45"/>
              </a:cxn>
              <a:cxn ang="0">
                <a:pos x="9" y="47"/>
              </a:cxn>
              <a:cxn ang="0">
                <a:pos x="2" y="54"/>
              </a:cxn>
              <a:cxn ang="0">
                <a:pos x="0" y="287"/>
              </a:cxn>
              <a:cxn ang="0">
                <a:pos x="2" y="292"/>
              </a:cxn>
              <a:cxn ang="0">
                <a:pos x="9" y="301"/>
              </a:cxn>
              <a:cxn ang="0">
                <a:pos x="294" y="301"/>
              </a:cxn>
              <a:cxn ang="0">
                <a:pos x="301" y="301"/>
              </a:cxn>
              <a:cxn ang="0">
                <a:pos x="308" y="292"/>
              </a:cxn>
              <a:cxn ang="0">
                <a:pos x="310" y="62"/>
              </a:cxn>
              <a:cxn ang="0">
                <a:pos x="308" y="54"/>
              </a:cxn>
              <a:cxn ang="0">
                <a:pos x="301" y="47"/>
              </a:cxn>
              <a:cxn ang="0">
                <a:pos x="294" y="45"/>
              </a:cxn>
              <a:cxn ang="0">
                <a:pos x="145" y="156"/>
              </a:cxn>
              <a:cxn ang="0">
                <a:pos x="96" y="114"/>
              </a:cxn>
              <a:cxn ang="0">
                <a:pos x="165" y="114"/>
              </a:cxn>
              <a:cxn ang="0">
                <a:pos x="214" y="156"/>
              </a:cxn>
              <a:cxn ang="0">
                <a:pos x="165" y="114"/>
              </a:cxn>
              <a:cxn ang="0">
                <a:pos x="75" y="156"/>
              </a:cxn>
              <a:cxn ang="0">
                <a:pos x="31" y="114"/>
              </a:cxn>
              <a:cxn ang="0">
                <a:pos x="75" y="178"/>
              </a:cxn>
              <a:cxn ang="0">
                <a:pos x="31" y="209"/>
              </a:cxn>
              <a:cxn ang="0">
                <a:pos x="75" y="178"/>
              </a:cxn>
              <a:cxn ang="0">
                <a:pos x="145" y="178"/>
              </a:cxn>
              <a:cxn ang="0">
                <a:pos x="96" y="209"/>
              </a:cxn>
              <a:cxn ang="0">
                <a:pos x="145" y="229"/>
              </a:cxn>
              <a:cxn ang="0">
                <a:pos x="96" y="270"/>
              </a:cxn>
              <a:cxn ang="0">
                <a:pos x="145" y="229"/>
              </a:cxn>
              <a:cxn ang="0">
                <a:pos x="214" y="229"/>
              </a:cxn>
              <a:cxn ang="0">
                <a:pos x="165" y="270"/>
              </a:cxn>
              <a:cxn ang="0">
                <a:pos x="165" y="209"/>
              </a:cxn>
              <a:cxn ang="0">
                <a:pos x="214" y="178"/>
              </a:cxn>
              <a:cxn ang="0">
                <a:pos x="165" y="209"/>
              </a:cxn>
              <a:cxn ang="0">
                <a:pos x="279" y="178"/>
              </a:cxn>
              <a:cxn ang="0">
                <a:pos x="236" y="209"/>
              </a:cxn>
              <a:cxn ang="0">
                <a:pos x="236" y="156"/>
              </a:cxn>
              <a:cxn ang="0">
                <a:pos x="279" y="114"/>
              </a:cxn>
              <a:cxn ang="0">
                <a:pos x="236" y="156"/>
              </a:cxn>
              <a:cxn ang="0">
                <a:pos x="75" y="229"/>
              </a:cxn>
              <a:cxn ang="0">
                <a:pos x="31" y="270"/>
              </a:cxn>
              <a:cxn ang="0">
                <a:pos x="236" y="270"/>
              </a:cxn>
              <a:cxn ang="0">
                <a:pos x="279" y="229"/>
              </a:cxn>
              <a:cxn ang="0">
                <a:pos x="236" y="270"/>
              </a:cxn>
            </a:cxnLst>
            <a:rect l="0" t="0" r="r" b="b"/>
            <a:pathLst>
              <a:path w="310" h="301">
                <a:moveTo>
                  <a:pt x="294" y="45"/>
                </a:moveTo>
                <a:lnTo>
                  <a:pt x="243" y="45"/>
                </a:lnTo>
                <a:lnTo>
                  <a:pt x="243" y="20"/>
                </a:lnTo>
                <a:lnTo>
                  <a:pt x="243" y="20"/>
                </a:lnTo>
                <a:lnTo>
                  <a:pt x="241" y="13"/>
                </a:lnTo>
                <a:lnTo>
                  <a:pt x="238" y="6"/>
                </a:lnTo>
                <a:lnTo>
                  <a:pt x="231" y="2"/>
                </a:lnTo>
                <a:lnTo>
                  <a:pt x="221" y="0"/>
                </a:lnTo>
                <a:lnTo>
                  <a:pt x="221" y="0"/>
                </a:lnTo>
                <a:lnTo>
                  <a:pt x="214" y="2"/>
                </a:lnTo>
                <a:lnTo>
                  <a:pt x="207" y="6"/>
                </a:lnTo>
                <a:lnTo>
                  <a:pt x="203" y="13"/>
                </a:lnTo>
                <a:lnTo>
                  <a:pt x="202" y="20"/>
                </a:lnTo>
                <a:lnTo>
                  <a:pt x="202" y="45"/>
                </a:lnTo>
                <a:lnTo>
                  <a:pt x="109" y="45"/>
                </a:lnTo>
                <a:lnTo>
                  <a:pt x="109" y="20"/>
                </a:lnTo>
                <a:lnTo>
                  <a:pt x="109" y="20"/>
                </a:lnTo>
                <a:lnTo>
                  <a:pt x="107" y="13"/>
                </a:lnTo>
                <a:lnTo>
                  <a:pt x="102" y="6"/>
                </a:lnTo>
                <a:lnTo>
                  <a:pt x="96" y="2"/>
                </a:lnTo>
                <a:lnTo>
                  <a:pt x="87" y="0"/>
                </a:lnTo>
                <a:lnTo>
                  <a:pt x="87" y="0"/>
                </a:lnTo>
                <a:lnTo>
                  <a:pt x="80" y="2"/>
                </a:lnTo>
                <a:lnTo>
                  <a:pt x="73" y="6"/>
                </a:lnTo>
                <a:lnTo>
                  <a:pt x="69" y="13"/>
                </a:lnTo>
                <a:lnTo>
                  <a:pt x="67" y="20"/>
                </a:lnTo>
                <a:lnTo>
                  <a:pt x="67" y="45"/>
                </a:lnTo>
                <a:lnTo>
                  <a:pt x="17" y="45"/>
                </a:lnTo>
                <a:lnTo>
                  <a:pt x="17" y="45"/>
                </a:lnTo>
                <a:lnTo>
                  <a:pt x="9" y="47"/>
                </a:lnTo>
                <a:lnTo>
                  <a:pt x="4" y="51"/>
                </a:lnTo>
                <a:lnTo>
                  <a:pt x="2" y="54"/>
                </a:lnTo>
                <a:lnTo>
                  <a:pt x="0" y="62"/>
                </a:lnTo>
                <a:lnTo>
                  <a:pt x="0" y="287"/>
                </a:lnTo>
                <a:lnTo>
                  <a:pt x="0" y="287"/>
                </a:lnTo>
                <a:lnTo>
                  <a:pt x="2" y="292"/>
                </a:lnTo>
                <a:lnTo>
                  <a:pt x="4" y="297"/>
                </a:lnTo>
                <a:lnTo>
                  <a:pt x="9" y="301"/>
                </a:lnTo>
                <a:lnTo>
                  <a:pt x="17" y="301"/>
                </a:lnTo>
                <a:lnTo>
                  <a:pt x="294" y="301"/>
                </a:lnTo>
                <a:lnTo>
                  <a:pt x="294" y="301"/>
                </a:lnTo>
                <a:lnTo>
                  <a:pt x="301" y="301"/>
                </a:lnTo>
                <a:lnTo>
                  <a:pt x="305" y="297"/>
                </a:lnTo>
                <a:lnTo>
                  <a:pt x="308" y="292"/>
                </a:lnTo>
                <a:lnTo>
                  <a:pt x="310" y="287"/>
                </a:lnTo>
                <a:lnTo>
                  <a:pt x="310" y="62"/>
                </a:lnTo>
                <a:lnTo>
                  <a:pt x="310" y="62"/>
                </a:lnTo>
                <a:lnTo>
                  <a:pt x="308" y="54"/>
                </a:lnTo>
                <a:lnTo>
                  <a:pt x="305" y="51"/>
                </a:lnTo>
                <a:lnTo>
                  <a:pt x="301" y="47"/>
                </a:lnTo>
                <a:lnTo>
                  <a:pt x="294" y="45"/>
                </a:lnTo>
                <a:lnTo>
                  <a:pt x="294" y="45"/>
                </a:lnTo>
                <a:close/>
                <a:moveTo>
                  <a:pt x="145" y="114"/>
                </a:moveTo>
                <a:lnTo>
                  <a:pt x="145" y="156"/>
                </a:lnTo>
                <a:lnTo>
                  <a:pt x="96" y="156"/>
                </a:lnTo>
                <a:lnTo>
                  <a:pt x="96" y="114"/>
                </a:lnTo>
                <a:lnTo>
                  <a:pt x="145" y="114"/>
                </a:lnTo>
                <a:close/>
                <a:moveTo>
                  <a:pt x="165" y="114"/>
                </a:moveTo>
                <a:lnTo>
                  <a:pt x="214" y="114"/>
                </a:lnTo>
                <a:lnTo>
                  <a:pt x="214" y="156"/>
                </a:lnTo>
                <a:lnTo>
                  <a:pt x="165" y="156"/>
                </a:lnTo>
                <a:lnTo>
                  <a:pt x="165" y="114"/>
                </a:lnTo>
                <a:close/>
                <a:moveTo>
                  <a:pt x="75" y="114"/>
                </a:moveTo>
                <a:lnTo>
                  <a:pt x="75" y="156"/>
                </a:lnTo>
                <a:lnTo>
                  <a:pt x="31" y="156"/>
                </a:lnTo>
                <a:lnTo>
                  <a:pt x="31" y="114"/>
                </a:lnTo>
                <a:lnTo>
                  <a:pt x="75" y="114"/>
                </a:lnTo>
                <a:close/>
                <a:moveTo>
                  <a:pt x="75" y="178"/>
                </a:moveTo>
                <a:lnTo>
                  <a:pt x="75" y="209"/>
                </a:lnTo>
                <a:lnTo>
                  <a:pt x="31" y="209"/>
                </a:lnTo>
                <a:lnTo>
                  <a:pt x="31" y="178"/>
                </a:lnTo>
                <a:lnTo>
                  <a:pt x="75" y="178"/>
                </a:lnTo>
                <a:close/>
                <a:moveTo>
                  <a:pt x="96" y="178"/>
                </a:moveTo>
                <a:lnTo>
                  <a:pt x="145" y="178"/>
                </a:lnTo>
                <a:lnTo>
                  <a:pt x="145" y="209"/>
                </a:lnTo>
                <a:lnTo>
                  <a:pt x="96" y="209"/>
                </a:lnTo>
                <a:lnTo>
                  <a:pt x="96" y="178"/>
                </a:lnTo>
                <a:close/>
                <a:moveTo>
                  <a:pt x="145" y="229"/>
                </a:moveTo>
                <a:lnTo>
                  <a:pt x="145" y="270"/>
                </a:lnTo>
                <a:lnTo>
                  <a:pt x="96" y="270"/>
                </a:lnTo>
                <a:lnTo>
                  <a:pt x="96" y="229"/>
                </a:lnTo>
                <a:lnTo>
                  <a:pt x="145" y="229"/>
                </a:lnTo>
                <a:close/>
                <a:moveTo>
                  <a:pt x="165" y="229"/>
                </a:moveTo>
                <a:lnTo>
                  <a:pt x="214" y="229"/>
                </a:lnTo>
                <a:lnTo>
                  <a:pt x="214" y="270"/>
                </a:lnTo>
                <a:lnTo>
                  <a:pt x="165" y="270"/>
                </a:lnTo>
                <a:lnTo>
                  <a:pt x="165" y="229"/>
                </a:lnTo>
                <a:close/>
                <a:moveTo>
                  <a:pt x="165" y="209"/>
                </a:moveTo>
                <a:lnTo>
                  <a:pt x="165" y="178"/>
                </a:lnTo>
                <a:lnTo>
                  <a:pt x="214" y="178"/>
                </a:lnTo>
                <a:lnTo>
                  <a:pt x="214" y="209"/>
                </a:lnTo>
                <a:lnTo>
                  <a:pt x="165" y="209"/>
                </a:lnTo>
                <a:close/>
                <a:moveTo>
                  <a:pt x="236" y="178"/>
                </a:moveTo>
                <a:lnTo>
                  <a:pt x="279" y="178"/>
                </a:lnTo>
                <a:lnTo>
                  <a:pt x="279" y="209"/>
                </a:lnTo>
                <a:lnTo>
                  <a:pt x="236" y="209"/>
                </a:lnTo>
                <a:lnTo>
                  <a:pt x="236" y="178"/>
                </a:lnTo>
                <a:close/>
                <a:moveTo>
                  <a:pt x="236" y="156"/>
                </a:moveTo>
                <a:lnTo>
                  <a:pt x="236" y="114"/>
                </a:lnTo>
                <a:lnTo>
                  <a:pt x="279" y="114"/>
                </a:lnTo>
                <a:lnTo>
                  <a:pt x="279" y="156"/>
                </a:lnTo>
                <a:lnTo>
                  <a:pt x="236" y="156"/>
                </a:lnTo>
                <a:close/>
                <a:moveTo>
                  <a:pt x="31" y="229"/>
                </a:moveTo>
                <a:lnTo>
                  <a:pt x="75" y="229"/>
                </a:lnTo>
                <a:lnTo>
                  <a:pt x="75" y="270"/>
                </a:lnTo>
                <a:lnTo>
                  <a:pt x="31" y="270"/>
                </a:lnTo>
                <a:lnTo>
                  <a:pt x="31" y="229"/>
                </a:lnTo>
                <a:close/>
                <a:moveTo>
                  <a:pt x="236" y="270"/>
                </a:moveTo>
                <a:lnTo>
                  <a:pt x="236" y="229"/>
                </a:lnTo>
                <a:lnTo>
                  <a:pt x="279" y="229"/>
                </a:lnTo>
                <a:lnTo>
                  <a:pt x="279" y="270"/>
                </a:lnTo>
                <a:lnTo>
                  <a:pt x="236" y="270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78" name="Freeform 105"/>
          <p:cNvSpPr/>
          <p:nvPr/>
        </p:nvSpPr>
        <p:spPr bwMode="auto">
          <a:xfrm>
            <a:off x="6976428" y="5527040"/>
            <a:ext cx="393700" cy="393700"/>
          </a:xfrm>
          <a:custGeom>
            <a:avLst/>
            <a:gdLst/>
            <a:ahLst/>
            <a:cxnLst>
              <a:cxn ang="0">
                <a:pos x="255" y="58"/>
              </a:cxn>
              <a:cxn ang="0">
                <a:pos x="257" y="53"/>
              </a:cxn>
              <a:cxn ang="0">
                <a:pos x="262" y="38"/>
              </a:cxn>
              <a:cxn ang="0">
                <a:pos x="257" y="24"/>
              </a:cxn>
              <a:cxn ang="0">
                <a:pos x="244" y="9"/>
              </a:cxn>
              <a:cxn ang="0">
                <a:pos x="241" y="5"/>
              </a:cxn>
              <a:cxn ang="0">
                <a:pos x="224" y="0"/>
              </a:cxn>
              <a:cxn ang="0">
                <a:pos x="210" y="5"/>
              </a:cxn>
              <a:cxn ang="0">
                <a:pos x="132" y="82"/>
              </a:cxn>
              <a:cxn ang="0">
                <a:pos x="58" y="9"/>
              </a:cxn>
              <a:cxn ang="0">
                <a:pos x="49" y="2"/>
              </a:cxn>
              <a:cxn ang="0">
                <a:pos x="27" y="2"/>
              </a:cxn>
              <a:cxn ang="0">
                <a:pos x="18" y="9"/>
              </a:cxn>
              <a:cxn ang="0">
                <a:pos x="9" y="18"/>
              </a:cxn>
              <a:cxn ang="0">
                <a:pos x="3" y="27"/>
              </a:cxn>
              <a:cxn ang="0">
                <a:pos x="3" y="49"/>
              </a:cxn>
              <a:cxn ang="0">
                <a:pos x="9" y="58"/>
              </a:cxn>
              <a:cxn ang="0">
                <a:pos x="9" y="205"/>
              </a:cxn>
              <a:cxn ang="0">
                <a:pos x="5" y="210"/>
              </a:cxn>
              <a:cxn ang="0">
                <a:pos x="0" y="225"/>
              </a:cxn>
              <a:cxn ang="0">
                <a:pos x="5" y="241"/>
              </a:cxn>
              <a:cxn ang="0">
                <a:pos x="18" y="254"/>
              </a:cxn>
              <a:cxn ang="0">
                <a:pos x="23" y="257"/>
              </a:cxn>
              <a:cxn ang="0">
                <a:pos x="38" y="263"/>
              </a:cxn>
              <a:cxn ang="0">
                <a:pos x="54" y="257"/>
              </a:cxn>
              <a:cxn ang="0">
                <a:pos x="132" y="181"/>
              </a:cxn>
              <a:cxn ang="0">
                <a:pos x="204" y="254"/>
              </a:cxn>
              <a:cxn ang="0">
                <a:pos x="214" y="261"/>
              </a:cxn>
              <a:cxn ang="0">
                <a:pos x="235" y="261"/>
              </a:cxn>
              <a:cxn ang="0">
                <a:pos x="244" y="254"/>
              </a:cxn>
              <a:cxn ang="0">
                <a:pos x="255" y="245"/>
              </a:cxn>
              <a:cxn ang="0">
                <a:pos x="261" y="236"/>
              </a:cxn>
              <a:cxn ang="0">
                <a:pos x="261" y="214"/>
              </a:cxn>
              <a:cxn ang="0">
                <a:pos x="255" y="205"/>
              </a:cxn>
            </a:cxnLst>
            <a:rect l="0" t="0" r="r" b="b"/>
            <a:pathLst>
              <a:path w="262" h="263">
                <a:moveTo>
                  <a:pt x="181" y="132"/>
                </a:moveTo>
                <a:lnTo>
                  <a:pt x="255" y="58"/>
                </a:lnTo>
                <a:lnTo>
                  <a:pt x="255" y="58"/>
                </a:lnTo>
                <a:lnTo>
                  <a:pt x="257" y="53"/>
                </a:lnTo>
                <a:lnTo>
                  <a:pt x="261" y="49"/>
                </a:lnTo>
                <a:lnTo>
                  <a:pt x="262" y="38"/>
                </a:lnTo>
                <a:lnTo>
                  <a:pt x="261" y="27"/>
                </a:lnTo>
                <a:lnTo>
                  <a:pt x="257" y="24"/>
                </a:lnTo>
                <a:lnTo>
                  <a:pt x="255" y="18"/>
                </a:lnTo>
                <a:lnTo>
                  <a:pt x="244" y="9"/>
                </a:lnTo>
                <a:lnTo>
                  <a:pt x="244" y="9"/>
                </a:lnTo>
                <a:lnTo>
                  <a:pt x="241" y="5"/>
                </a:lnTo>
                <a:lnTo>
                  <a:pt x="235" y="2"/>
                </a:lnTo>
                <a:lnTo>
                  <a:pt x="224" y="0"/>
                </a:lnTo>
                <a:lnTo>
                  <a:pt x="214" y="2"/>
                </a:lnTo>
                <a:lnTo>
                  <a:pt x="210" y="5"/>
                </a:lnTo>
                <a:lnTo>
                  <a:pt x="204" y="9"/>
                </a:lnTo>
                <a:lnTo>
                  <a:pt x="132" y="82"/>
                </a:lnTo>
                <a:lnTo>
                  <a:pt x="58" y="9"/>
                </a:lnTo>
                <a:lnTo>
                  <a:pt x="58" y="9"/>
                </a:lnTo>
                <a:lnTo>
                  <a:pt x="54" y="5"/>
                </a:lnTo>
                <a:lnTo>
                  <a:pt x="49" y="2"/>
                </a:lnTo>
                <a:lnTo>
                  <a:pt x="38" y="0"/>
                </a:lnTo>
                <a:lnTo>
                  <a:pt x="27" y="2"/>
                </a:lnTo>
                <a:lnTo>
                  <a:pt x="23" y="5"/>
                </a:lnTo>
                <a:lnTo>
                  <a:pt x="18" y="9"/>
                </a:lnTo>
                <a:lnTo>
                  <a:pt x="9" y="18"/>
                </a:lnTo>
                <a:lnTo>
                  <a:pt x="9" y="18"/>
                </a:lnTo>
                <a:lnTo>
                  <a:pt x="5" y="24"/>
                </a:lnTo>
                <a:lnTo>
                  <a:pt x="3" y="27"/>
                </a:lnTo>
                <a:lnTo>
                  <a:pt x="0" y="38"/>
                </a:lnTo>
                <a:lnTo>
                  <a:pt x="3" y="49"/>
                </a:lnTo>
                <a:lnTo>
                  <a:pt x="5" y="53"/>
                </a:lnTo>
                <a:lnTo>
                  <a:pt x="9" y="58"/>
                </a:lnTo>
                <a:lnTo>
                  <a:pt x="83" y="132"/>
                </a:lnTo>
                <a:lnTo>
                  <a:pt x="9" y="205"/>
                </a:lnTo>
                <a:lnTo>
                  <a:pt x="9" y="205"/>
                </a:lnTo>
                <a:lnTo>
                  <a:pt x="5" y="210"/>
                </a:lnTo>
                <a:lnTo>
                  <a:pt x="3" y="214"/>
                </a:lnTo>
                <a:lnTo>
                  <a:pt x="0" y="225"/>
                </a:lnTo>
                <a:lnTo>
                  <a:pt x="3" y="236"/>
                </a:lnTo>
                <a:lnTo>
                  <a:pt x="5" y="241"/>
                </a:lnTo>
                <a:lnTo>
                  <a:pt x="9" y="245"/>
                </a:lnTo>
                <a:lnTo>
                  <a:pt x="18" y="254"/>
                </a:lnTo>
                <a:lnTo>
                  <a:pt x="18" y="254"/>
                </a:lnTo>
                <a:lnTo>
                  <a:pt x="23" y="257"/>
                </a:lnTo>
                <a:lnTo>
                  <a:pt x="27" y="261"/>
                </a:lnTo>
                <a:lnTo>
                  <a:pt x="38" y="263"/>
                </a:lnTo>
                <a:lnTo>
                  <a:pt x="49" y="261"/>
                </a:lnTo>
                <a:lnTo>
                  <a:pt x="54" y="257"/>
                </a:lnTo>
                <a:lnTo>
                  <a:pt x="58" y="254"/>
                </a:lnTo>
                <a:lnTo>
                  <a:pt x="132" y="181"/>
                </a:lnTo>
                <a:lnTo>
                  <a:pt x="204" y="254"/>
                </a:lnTo>
                <a:lnTo>
                  <a:pt x="204" y="254"/>
                </a:lnTo>
                <a:lnTo>
                  <a:pt x="210" y="257"/>
                </a:lnTo>
                <a:lnTo>
                  <a:pt x="214" y="261"/>
                </a:lnTo>
                <a:lnTo>
                  <a:pt x="224" y="263"/>
                </a:lnTo>
                <a:lnTo>
                  <a:pt x="235" y="261"/>
                </a:lnTo>
                <a:lnTo>
                  <a:pt x="241" y="257"/>
                </a:lnTo>
                <a:lnTo>
                  <a:pt x="244" y="254"/>
                </a:lnTo>
                <a:lnTo>
                  <a:pt x="255" y="245"/>
                </a:lnTo>
                <a:lnTo>
                  <a:pt x="255" y="245"/>
                </a:lnTo>
                <a:lnTo>
                  <a:pt x="257" y="241"/>
                </a:lnTo>
                <a:lnTo>
                  <a:pt x="261" y="236"/>
                </a:lnTo>
                <a:lnTo>
                  <a:pt x="262" y="225"/>
                </a:lnTo>
                <a:lnTo>
                  <a:pt x="261" y="214"/>
                </a:lnTo>
                <a:lnTo>
                  <a:pt x="257" y="210"/>
                </a:lnTo>
                <a:lnTo>
                  <a:pt x="255" y="205"/>
                </a:lnTo>
                <a:lnTo>
                  <a:pt x="181" y="132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79" name="Freeform 106"/>
          <p:cNvSpPr>
            <a:spLocks noEditPoints="1"/>
          </p:cNvSpPr>
          <p:nvPr/>
        </p:nvSpPr>
        <p:spPr bwMode="auto">
          <a:xfrm>
            <a:off x="2013903" y="4547553"/>
            <a:ext cx="517525" cy="384175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34" y="0"/>
              </a:cxn>
              <a:cxn ang="0">
                <a:pos x="18" y="7"/>
              </a:cxn>
              <a:cxn ang="0">
                <a:pos x="7" y="18"/>
              </a:cxn>
              <a:cxn ang="0">
                <a:pos x="0" y="33"/>
              </a:cxn>
              <a:cxn ang="0">
                <a:pos x="0" y="214"/>
              </a:cxn>
              <a:cxn ang="0">
                <a:pos x="0" y="221"/>
              </a:cxn>
              <a:cxn ang="0">
                <a:pos x="7" y="237"/>
              </a:cxn>
              <a:cxn ang="0">
                <a:pos x="18" y="248"/>
              </a:cxn>
              <a:cxn ang="0">
                <a:pos x="34" y="256"/>
              </a:cxn>
              <a:cxn ang="0">
                <a:pos x="299" y="256"/>
              </a:cxn>
              <a:cxn ang="0">
                <a:pos x="308" y="256"/>
              </a:cxn>
              <a:cxn ang="0">
                <a:pos x="322" y="248"/>
              </a:cxn>
              <a:cxn ang="0">
                <a:pos x="335" y="237"/>
              </a:cxn>
              <a:cxn ang="0">
                <a:pos x="340" y="221"/>
              </a:cxn>
              <a:cxn ang="0">
                <a:pos x="342" y="42"/>
              </a:cxn>
              <a:cxn ang="0">
                <a:pos x="340" y="33"/>
              </a:cxn>
              <a:cxn ang="0">
                <a:pos x="335" y="18"/>
              </a:cxn>
              <a:cxn ang="0">
                <a:pos x="322" y="7"/>
              </a:cxn>
              <a:cxn ang="0">
                <a:pos x="308" y="0"/>
              </a:cxn>
              <a:cxn ang="0">
                <a:pos x="299" y="0"/>
              </a:cxn>
              <a:cxn ang="0">
                <a:pos x="319" y="36"/>
              </a:cxn>
              <a:cxn ang="0">
                <a:pos x="320" y="42"/>
              </a:cxn>
              <a:cxn ang="0">
                <a:pos x="320" y="214"/>
              </a:cxn>
              <a:cxn ang="0">
                <a:pos x="228" y="114"/>
              </a:cxn>
              <a:cxn ang="0">
                <a:pos x="299" y="20"/>
              </a:cxn>
              <a:cxn ang="0">
                <a:pos x="170" y="134"/>
              </a:cxn>
              <a:cxn ang="0">
                <a:pos x="38" y="22"/>
              </a:cxn>
              <a:cxn ang="0">
                <a:pos x="299" y="20"/>
              </a:cxn>
              <a:cxn ang="0">
                <a:pos x="21" y="218"/>
              </a:cxn>
              <a:cxn ang="0">
                <a:pos x="21" y="42"/>
              </a:cxn>
              <a:cxn ang="0">
                <a:pos x="21" y="36"/>
              </a:cxn>
              <a:cxn ang="0">
                <a:pos x="21" y="218"/>
              </a:cxn>
              <a:cxn ang="0">
                <a:pos x="41" y="234"/>
              </a:cxn>
              <a:cxn ang="0">
                <a:pos x="128" y="127"/>
              </a:cxn>
              <a:cxn ang="0">
                <a:pos x="163" y="158"/>
              </a:cxn>
              <a:cxn ang="0">
                <a:pos x="170" y="160"/>
              </a:cxn>
              <a:cxn ang="0">
                <a:pos x="174" y="160"/>
              </a:cxn>
              <a:cxn ang="0">
                <a:pos x="212" y="127"/>
              </a:cxn>
              <a:cxn ang="0">
                <a:pos x="306" y="234"/>
              </a:cxn>
              <a:cxn ang="0">
                <a:pos x="41" y="234"/>
              </a:cxn>
            </a:cxnLst>
            <a:rect l="0" t="0" r="r" b="b"/>
            <a:pathLst>
              <a:path w="342" h="256">
                <a:moveTo>
                  <a:pt x="299" y="0"/>
                </a:moveTo>
                <a:lnTo>
                  <a:pt x="41" y="0"/>
                </a:lnTo>
                <a:lnTo>
                  <a:pt x="41" y="0"/>
                </a:lnTo>
                <a:lnTo>
                  <a:pt x="34" y="0"/>
                </a:lnTo>
                <a:lnTo>
                  <a:pt x="25" y="2"/>
                </a:lnTo>
                <a:lnTo>
                  <a:pt x="18" y="7"/>
                </a:lnTo>
                <a:lnTo>
                  <a:pt x="12" y="11"/>
                </a:lnTo>
                <a:lnTo>
                  <a:pt x="7" y="18"/>
                </a:lnTo>
                <a:lnTo>
                  <a:pt x="3" y="25"/>
                </a:lnTo>
                <a:lnTo>
                  <a:pt x="0" y="33"/>
                </a:lnTo>
                <a:lnTo>
                  <a:pt x="0" y="42"/>
                </a:lnTo>
                <a:lnTo>
                  <a:pt x="0" y="214"/>
                </a:lnTo>
                <a:lnTo>
                  <a:pt x="0" y="214"/>
                </a:lnTo>
                <a:lnTo>
                  <a:pt x="0" y="221"/>
                </a:lnTo>
                <a:lnTo>
                  <a:pt x="3" y="230"/>
                </a:lnTo>
                <a:lnTo>
                  <a:pt x="7" y="237"/>
                </a:lnTo>
                <a:lnTo>
                  <a:pt x="12" y="243"/>
                </a:lnTo>
                <a:lnTo>
                  <a:pt x="18" y="248"/>
                </a:lnTo>
                <a:lnTo>
                  <a:pt x="25" y="252"/>
                </a:lnTo>
                <a:lnTo>
                  <a:pt x="34" y="256"/>
                </a:lnTo>
                <a:lnTo>
                  <a:pt x="41" y="256"/>
                </a:lnTo>
                <a:lnTo>
                  <a:pt x="299" y="256"/>
                </a:lnTo>
                <a:lnTo>
                  <a:pt x="299" y="256"/>
                </a:lnTo>
                <a:lnTo>
                  <a:pt x="308" y="256"/>
                </a:lnTo>
                <a:lnTo>
                  <a:pt x="315" y="252"/>
                </a:lnTo>
                <a:lnTo>
                  <a:pt x="322" y="248"/>
                </a:lnTo>
                <a:lnTo>
                  <a:pt x="330" y="243"/>
                </a:lnTo>
                <a:lnTo>
                  <a:pt x="335" y="237"/>
                </a:lnTo>
                <a:lnTo>
                  <a:pt x="339" y="230"/>
                </a:lnTo>
                <a:lnTo>
                  <a:pt x="340" y="221"/>
                </a:lnTo>
                <a:lnTo>
                  <a:pt x="342" y="214"/>
                </a:lnTo>
                <a:lnTo>
                  <a:pt x="342" y="42"/>
                </a:lnTo>
                <a:lnTo>
                  <a:pt x="342" y="42"/>
                </a:lnTo>
                <a:lnTo>
                  <a:pt x="340" y="33"/>
                </a:lnTo>
                <a:lnTo>
                  <a:pt x="339" y="25"/>
                </a:lnTo>
                <a:lnTo>
                  <a:pt x="335" y="18"/>
                </a:lnTo>
                <a:lnTo>
                  <a:pt x="330" y="11"/>
                </a:lnTo>
                <a:lnTo>
                  <a:pt x="322" y="7"/>
                </a:lnTo>
                <a:lnTo>
                  <a:pt x="315" y="2"/>
                </a:lnTo>
                <a:lnTo>
                  <a:pt x="308" y="0"/>
                </a:lnTo>
                <a:lnTo>
                  <a:pt x="299" y="0"/>
                </a:lnTo>
                <a:lnTo>
                  <a:pt x="299" y="0"/>
                </a:lnTo>
                <a:close/>
                <a:moveTo>
                  <a:pt x="228" y="114"/>
                </a:moveTo>
                <a:lnTo>
                  <a:pt x="319" y="36"/>
                </a:lnTo>
                <a:lnTo>
                  <a:pt x="319" y="36"/>
                </a:lnTo>
                <a:lnTo>
                  <a:pt x="320" y="42"/>
                </a:lnTo>
                <a:lnTo>
                  <a:pt x="320" y="214"/>
                </a:lnTo>
                <a:lnTo>
                  <a:pt x="320" y="214"/>
                </a:lnTo>
                <a:lnTo>
                  <a:pt x="320" y="218"/>
                </a:lnTo>
                <a:lnTo>
                  <a:pt x="228" y="114"/>
                </a:lnTo>
                <a:close/>
                <a:moveTo>
                  <a:pt x="299" y="20"/>
                </a:moveTo>
                <a:lnTo>
                  <a:pt x="299" y="20"/>
                </a:lnTo>
                <a:lnTo>
                  <a:pt x="302" y="22"/>
                </a:lnTo>
                <a:lnTo>
                  <a:pt x="170" y="134"/>
                </a:lnTo>
                <a:lnTo>
                  <a:pt x="38" y="22"/>
                </a:lnTo>
                <a:lnTo>
                  <a:pt x="38" y="22"/>
                </a:lnTo>
                <a:lnTo>
                  <a:pt x="41" y="20"/>
                </a:lnTo>
                <a:lnTo>
                  <a:pt x="299" y="20"/>
                </a:lnTo>
                <a:close/>
                <a:moveTo>
                  <a:pt x="21" y="218"/>
                </a:moveTo>
                <a:lnTo>
                  <a:pt x="21" y="218"/>
                </a:lnTo>
                <a:lnTo>
                  <a:pt x="21" y="214"/>
                </a:lnTo>
                <a:lnTo>
                  <a:pt x="21" y="42"/>
                </a:lnTo>
                <a:lnTo>
                  <a:pt x="21" y="42"/>
                </a:lnTo>
                <a:lnTo>
                  <a:pt x="21" y="36"/>
                </a:lnTo>
                <a:lnTo>
                  <a:pt x="112" y="114"/>
                </a:lnTo>
                <a:lnTo>
                  <a:pt x="21" y="218"/>
                </a:lnTo>
                <a:close/>
                <a:moveTo>
                  <a:pt x="41" y="234"/>
                </a:moveTo>
                <a:lnTo>
                  <a:pt x="41" y="234"/>
                </a:lnTo>
                <a:lnTo>
                  <a:pt x="36" y="234"/>
                </a:lnTo>
                <a:lnTo>
                  <a:pt x="128" y="127"/>
                </a:lnTo>
                <a:lnTo>
                  <a:pt x="163" y="158"/>
                </a:lnTo>
                <a:lnTo>
                  <a:pt x="163" y="158"/>
                </a:lnTo>
                <a:lnTo>
                  <a:pt x="166" y="160"/>
                </a:lnTo>
                <a:lnTo>
                  <a:pt x="170" y="160"/>
                </a:lnTo>
                <a:lnTo>
                  <a:pt x="170" y="160"/>
                </a:lnTo>
                <a:lnTo>
                  <a:pt x="174" y="160"/>
                </a:lnTo>
                <a:lnTo>
                  <a:pt x="177" y="158"/>
                </a:lnTo>
                <a:lnTo>
                  <a:pt x="212" y="127"/>
                </a:lnTo>
                <a:lnTo>
                  <a:pt x="306" y="234"/>
                </a:lnTo>
                <a:lnTo>
                  <a:pt x="306" y="234"/>
                </a:lnTo>
                <a:lnTo>
                  <a:pt x="299" y="234"/>
                </a:lnTo>
                <a:lnTo>
                  <a:pt x="41" y="234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80" name="Freeform 107"/>
          <p:cNvSpPr>
            <a:spLocks noEditPoints="1"/>
          </p:cNvSpPr>
          <p:nvPr/>
        </p:nvSpPr>
        <p:spPr bwMode="auto">
          <a:xfrm>
            <a:off x="3180080" y="1491298"/>
            <a:ext cx="514350" cy="441325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81" name="Group 85"/>
          <p:cNvGrpSpPr/>
          <p:nvPr/>
        </p:nvGrpSpPr>
        <p:grpSpPr>
          <a:xfrm>
            <a:off x="8192876" y="5418982"/>
            <a:ext cx="456661" cy="606883"/>
            <a:chOff x="5575100" y="3734191"/>
            <a:chExt cx="315602" cy="419419"/>
          </a:xfrm>
          <a:solidFill>
            <a:srgbClr val="304371"/>
          </a:solidFill>
        </p:grpSpPr>
        <p:sp>
          <p:nvSpPr>
            <p:cNvPr id="82" name="Freeform 108"/>
            <p:cNvSpPr>
              <a:spLocks noEditPoints="1"/>
            </p:cNvSpPr>
            <p:nvPr/>
          </p:nvSpPr>
          <p:spPr bwMode="auto">
            <a:xfrm>
              <a:off x="5575100" y="3734191"/>
              <a:ext cx="315602" cy="419419"/>
            </a:xfrm>
            <a:custGeom>
              <a:avLst/>
              <a:gdLst/>
              <a:ahLst/>
              <a:cxnLst>
                <a:cxn ang="0">
                  <a:pos x="136" y="2"/>
                </a:cxn>
                <a:cxn ang="0">
                  <a:pos x="92" y="13"/>
                </a:cxn>
                <a:cxn ang="0">
                  <a:pos x="56" y="35"/>
                </a:cxn>
                <a:cxn ang="0">
                  <a:pos x="25" y="67"/>
                </a:cxn>
                <a:cxn ang="0">
                  <a:pos x="7" y="107"/>
                </a:cxn>
                <a:cxn ang="0">
                  <a:pos x="0" y="153"/>
                </a:cxn>
                <a:cxn ang="0">
                  <a:pos x="5" y="187"/>
                </a:cxn>
                <a:cxn ang="0">
                  <a:pos x="25" y="236"/>
                </a:cxn>
                <a:cxn ang="0">
                  <a:pos x="63" y="274"/>
                </a:cxn>
                <a:cxn ang="0">
                  <a:pos x="69" y="278"/>
                </a:cxn>
                <a:cxn ang="0">
                  <a:pos x="76" y="301"/>
                </a:cxn>
                <a:cxn ang="0">
                  <a:pos x="76" y="354"/>
                </a:cxn>
                <a:cxn ang="0">
                  <a:pos x="83" y="372"/>
                </a:cxn>
                <a:cxn ang="0">
                  <a:pos x="140" y="401"/>
                </a:cxn>
                <a:cxn ang="0">
                  <a:pos x="150" y="405"/>
                </a:cxn>
                <a:cxn ang="0">
                  <a:pos x="214" y="376"/>
                </a:cxn>
                <a:cxn ang="0">
                  <a:pos x="225" y="367"/>
                </a:cxn>
                <a:cxn ang="0">
                  <a:pos x="228" y="303"/>
                </a:cxn>
                <a:cxn ang="0">
                  <a:pos x="230" y="289"/>
                </a:cxn>
                <a:cxn ang="0">
                  <a:pos x="243" y="270"/>
                </a:cxn>
                <a:cxn ang="0">
                  <a:pos x="261" y="256"/>
                </a:cxn>
                <a:cxn ang="0">
                  <a:pos x="288" y="216"/>
                </a:cxn>
                <a:cxn ang="0">
                  <a:pos x="301" y="169"/>
                </a:cxn>
                <a:cxn ang="0">
                  <a:pos x="301" y="136"/>
                </a:cxn>
                <a:cxn ang="0">
                  <a:pos x="290" y="93"/>
                </a:cxn>
                <a:cxn ang="0">
                  <a:pos x="268" y="57"/>
                </a:cxn>
                <a:cxn ang="0">
                  <a:pos x="236" y="28"/>
                </a:cxn>
                <a:cxn ang="0">
                  <a:pos x="196" y="8"/>
                </a:cxn>
                <a:cxn ang="0">
                  <a:pos x="150" y="0"/>
                </a:cxn>
                <a:cxn ang="0">
                  <a:pos x="100" y="354"/>
                </a:cxn>
                <a:cxn ang="0">
                  <a:pos x="203" y="303"/>
                </a:cxn>
                <a:cxn ang="0">
                  <a:pos x="100" y="303"/>
                </a:cxn>
                <a:cxn ang="0">
                  <a:pos x="203" y="303"/>
                </a:cxn>
                <a:cxn ang="0">
                  <a:pos x="230" y="249"/>
                </a:cxn>
                <a:cxn ang="0">
                  <a:pos x="210" y="270"/>
                </a:cxn>
                <a:cxn ang="0">
                  <a:pos x="96" y="278"/>
                </a:cxn>
                <a:cxn ang="0">
                  <a:pos x="85" y="260"/>
                </a:cxn>
                <a:cxn ang="0">
                  <a:pos x="67" y="245"/>
                </a:cxn>
                <a:cxn ang="0">
                  <a:pos x="40" y="211"/>
                </a:cxn>
                <a:cxn ang="0">
                  <a:pos x="27" y="167"/>
                </a:cxn>
                <a:cxn ang="0">
                  <a:pos x="25" y="140"/>
                </a:cxn>
                <a:cxn ang="0">
                  <a:pos x="36" y="104"/>
                </a:cxn>
                <a:cxn ang="0">
                  <a:pos x="54" y="71"/>
                </a:cxn>
                <a:cxn ang="0">
                  <a:pos x="82" y="47"/>
                </a:cxn>
                <a:cxn ang="0">
                  <a:pos x="114" y="31"/>
                </a:cxn>
                <a:cxn ang="0">
                  <a:pos x="150" y="26"/>
                </a:cxn>
                <a:cxn ang="0">
                  <a:pos x="176" y="29"/>
                </a:cxn>
                <a:cxn ang="0">
                  <a:pos x="212" y="42"/>
                </a:cxn>
                <a:cxn ang="0">
                  <a:pos x="239" y="64"/>
                </a:cxn>
                <a:cxn ang="0">
                  <a:pos x="261" y="93"/>
                </a:cxn>
                <a:cxn ang="0">
                  <a:pos x="274" y="127"/>
                </a:cxn>
                <a:cxn ang="0">
                  <a:pos x="277" y="153"/>
                </a:cxn>
                <a:cxn ang="0">
                  <a:pos x="270" y="192"/>
                </a:cxn>
                <a:cxn ang="0">
                  <a:pos x="250" y="229"/>
                </a:cxn>
                <a:cxn ang="0">
                  <a:pos x="232" y="249"/>
                </a:cxn>
              </a:cxnLst>
              <a:rect l="0" t="0" r="r" b="b"/>
              <a:pathLst>
                <a:path w="303" h="405">
                  <a:moveTo>
                    <a:pt x="150" y="0"/>
                  </a:moveTo>
                  <a:lnTo>
                    <a:pt x="150" y="0"/>
                  </a:lnTo>
                  <a:lnTo>
                    <a:pt x="136" y="2"/>
                  </a:lnTo>
                  <a:lnTo>
                    <a:pt x="121" y="4"/>
                  </a:lnTo>
                  <a:lnTo>
                    <a:pt x="107" y="8"/>
                  </a:lnTo>
                  <a:lnTo>
                    <a:pt x="92" y="13"/>
                  </a:lnTo>
                  <a:lnTo>
                    <a:pt x="80" y="18"/>
                  </a:lnTo>
                  <a:lnTo>
                    <a:pt x="67" y="28"/>
                  </a:lnTo>
                  <a:lnTo>
                    <a:pt x="56" y="35"/>
                  </a:lnTo>
                  <a:lnTo>
                    <a:pt x="45" y="46"/>
                  </a:lnTo>
                  <a:lnTo>
                    <a:pt x="34" y="57"/>
                  </a:lnTo>
                  <a:lnTo>
                    <a:pt x="25" y="67"/>
                  </a:lnTo>
                  <a:lnTo>
                    <a:pt x="18" y="80"/>
                  </a:lnTo>
                  <a:lnTo>
                    <a:pt x="13" y="93"/>
                  </a:lnTo>
                  <a:lnTo>
                    <a:pt x="7" y="107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1"/>
                  </a:lnTo>
                  <a:lnTo>
                    <a:pt x="5" y="187"/>
                  </a:lnTo>
                  <a:lnTo>
                    <a:pt x="9" y="205"/>
                  </a:lnTo>
                  <a:lnTo>
                    <a:pt x="16" y="221"/>
                  </a:lnTo>
                  <a:lnTo>
                    <a:pt x="25" y="236"/>
                  </a:lnTo>
                  <a:lnTo>
                    <a:pt x="36" y="251"/>
                  </a:lnTo>
                  <a:lnTo>
                    <a:pt x="49" y="263"/>
                  </a:lnTo>
                  <a:lnTo>
                    <a:pt x="63" y="274"/>
                  </a:lnTo>
                  <a:lnTo>
                    <a:pt x="65" y="276"/>
                  </a:lnTo>
                  <a:lnTo>
                    <a:pt x="65" y="276"/>
                  </a:lnTo>
                  <a:lnTo>
                    <a:pt x="69" y="278"/>
                  </a:lnTo>
                  <a:lnTo>
                    <a:pt x="71" y="281"/>
                  </a:lnTo>
                  <a:lnTo>
                    <a:pt x="74" y="290"/>
                  </a:lnTo>
                  <a:lnTo>
                    <a:pt x="76" y="301"/>
                  </a:lnTo>
                  <a:lnTo>
                    <a:pt x="76" y="303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6" y="359"/>
                  </a:lnTo>
                  <a:lnTo>
                    <a:pt x="80" y="367"/>
                  </a:lnTo>
                  <a:lnTo>
                    <a:pt x="83" y="372"/>
                  </a:lnTo>
                  <a:lnTo>
                    <a:pt x="89" y="376"/>
                  </a:lnTo>
                  <a:lnTo>
                    <a:pt x="140" y="401"/>
                  </a:lnTo>
                  <a:lnTo>
                    <a:pt x="140" y="401"/>
                  </a:lnTo>
                  <a:lnTo>
                    <a:pt x="145" y="403"/>
                  </a:lnTo>
                  <a:lnTo>
                    <a:pt x="150" y="405"/>
                  </a:lnTo>
                  <a:lnTo>
                    <a:pt x="150" y="405"/>
                  </a:lnTo>
                  <a:lnTo>
                    <a:pt x="158" y="403"/>
                  </a:lnTo>
                  <a:lnTo>
                    <a:pt x="163" y="401"/>
                  </a:lnTo>
                  <a:lnTo>
                    <a:pt x="214" y="376"/>
                  </a:lnTo>
                  <a:lnTo>
                    <a:pt x="214" y="376"/>
                  </a:lnTo>
                  <a:lnTo>
                    <a:pt x="219" y="372"/>
                  </a:lnTo>
                  <a:lnTo>
                    <a:pt x="225" y="367"/>
                  </a:lnTo>
                  <a:lnTo>
                    <a:pt x="227" y="359"/>
                  </a:lnTo>
                  <a:lnTo>
                    <a:pt x="228" y="354"/>
                  </a:lnTo>
                  <a:lnTo>
                    <a:pt x="228" y="303"/>
                  </a:lnTo>
                  <a:lnTo>
                    <a:pt x="228" y="303"/>
                  </a:lnTo>
                  <a:lnTo>
                    <a:pt x="228" y="296"/>
                  </a:lnTo>
                  <a:lnTo>
                    <a:pt x="230" y="289"/>
                  </a:lnTo>
                  <a:lnTo>
                    <a:pt x="236" y="278"/>
                  </a:lnTo>
                  <a:lnTo>
                    <a:pt x="241" y="272"/>
                  </a:lnTo>
                  <a:lnTo>
                    <a:pt x="243" y="270"/>
                  </a:lnTo>
                  <a:lnTo>
                    <a:pt x="248" y="267"/>
                  </a:lnTo>
                  <a:lnTo>
                    <a:pt x="248" y="267"/>
                  </a:lnTo>
                  <a:lnTo>
                    <a:pt x="261" y="256"/>
                  </a:lnTo>
                  <a:lnTo>
                    <a:pt x="272" y="243"/>
                  </a:lnTo>
                  <a:lnTo>
                    <a:pt x="281" y="231"/>
                  </a:lnTo>
                  <a:lnTo>
                    <a:pt x="288" y="216"/>
                  </a:lnTo>
                  <a:lnTo>
                    <a:pt x="294" y="200"/>
                  </a:lnTo>
                  <a:lnTo>
                    <a:pt x="299" y="185"/>
                  </a:lnTo>
                  <a:lnTo>
                    <a:pt x="301" y="169"/>
                  </a:lnTo>
                  <a:lnTo>
                    <a:pt x="303" y="153"/>
                  </a:lnTo>
                  <a:lnTo>
                    <a:pt x="303" y="153"/>
                  </a:lnTo>
                  <a:lnTo>
                    <a:pt x="301" y="136"/>
                  </a:lnTo>
                  <a:lnTo>
                    <a:pt x="299" y="122"/>
                  </a:lnTo>
                  <a:lnTo>
                    <a:pt x="295" y="107"/>
                  </a:lnTo>
                  <a:lnTo>
                    <a:pt x="290" y="93"/>
                  </a:lnTo>
                  <a:lnTo>
                    <a:pt x="285" y="80"/>
                  </a:lnTo>
                  <a:lnTo>
                    <a:pt x="275" y="67"/>
                  </a:lnTo>
                  <a:lnTo>
                    <a:pt x="268" y="57"/>
                  </a:lnTo>
                  <a:lnTo>
                    <a:pt x="257" y="46"/>
                  </a:lnTo>
                  <a:lnTo>
                    <a:pt x="246" y="35"/>
                  </a:lnTo>
                  <a:lnTo>
                    <a:pt x="236" y="28"/>
                  </a:lnTo>
                  <a:lnTo>
                    <a:pt x="223" y="18"/>
                  </a:lnTo>
                  <a:lnTo>
                    <a:pt x="210" y="13"/>
                  </a:lnTo>
                  <a:lnTo>
                    <a:pt x="196" y="8"/>
                  </a:lnTo>
                  <a:lnTo>
                    <a:pt x="181" y="4"/>
                  </a:lnTo>
                  <a:lnTo>
                    <a:pt x="167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50" y="379"/>
                  </a:moveTo>
                  <a:lnTo>
                    <a:pt x="100" y="354"/>
                  </a:lnTo>
                  <a:lnTo>
                    <a:pt x="203" y="354"/>
                  </a:lnTo>
                  <a:lnTo>
                    <a:pt x="150" y="379"/>
                  </a:lnTo>
                  <a:close/>
                  <a:moveTo>
                    <a:pt x="203" y="303"/>
                  </a:moveTo>
                  <a:lnTo>
                    <a:pt x="203" y="328"/>
                  </a:lnTo>
                  <a:lnTo>
                    <a:pt x="100" y="328"/>
                  </a:lnTo>
                  <a:lnTo>
                    <a:pt x="100" y="303"/>
                  </a:lnTo>
                  <a:lnTo>
                    <a:pt x="100" y="303"/>
                  </a:lnTo>
                  <a:lnTo>
                    <a:pt x="203" y="303"/>
                  </a:lnTo>
                  <a:lnTo>
                    <a:pt x="203" y="303"/>
                  </a:lnTo>
                  <a:close/>
                  <a:moveTo>
                    <a:pt x="232" y="249"/>
                  </a:moveTo>
                  <a:lnTo>
                    <a:pt x="232" y="249"/>
                  </a:lnTo>
                  <a:lnTo>
                    <a:pt x="230" y="249"/>
                  </a:lnTo>
                  <a:lnTo>
                    <a:pt x="223" y="254"/>
                  </a:lnTo>
                  <a:lnTo>
                    <a:pt x="214" y="263"/>
                  </a:lnTo>
                  <a:lnTo>
                    <a:pt x="210" y="270"/>
                  </a:lnTo>
                  <a:lnTo>
                    <a:pt x="207" y="278"/>
                  </a:lnTo>
                  <a:lnTo>
                    <a:pt x="96" y="278"/>
                  </a:lnTo>
                  <a:lnTo>
                    <a:pt x="96" y="278"/>
                  </a:lnTo>
                  <a:lnTo>
                    <a:pt x="94" y="270"/>
                  </a:lnTo>
                  <a:lnTo>
                    <a:pt x="91" y="265"/>
                  </a:lnTo>
                  <a:lnTo>
                    <a:pt x="85" y="260"/>
                  </a:lnTo>
                  <a:lnTo>
                    <a:pt x="78" y="254"/>
                  </a:lnTo>
                  <a:lnTo>
                    <a:pt x="78" y="254"/>
                  </a:lnTo>
                  <a:lnTo>
                    <a:pt x="67" y="245"/>
                  </a:lnTo>
                  <a:lnTo>
                    <a:pt x="56" y="234"/>
                  </a:lnTo>
                  <a:lnTo>
                    <a:pt x="47" y="223"/>
                  </a:lnTo>
                  <a:lnTo>
                    <a:pt x="40" y="211"/>
                  </a:lnTo>
                  <a:lnTo>
                    <a:pt x="34" y="196"/>
                  </a:lnTo>
                  <a:lnTo>
                    <a:pt x="29" y="182"/>
                  </a:lnTo>
                  <a:lnTo>
                    <a:pt x="27" y="167"/>
                  </a:lnTo>
                  <a:lnTo>
                    <a:pt x="25" y="153"/>
                  </a:lnTo>
                  <a:lnTo>
                    <a:pt x="25" y="153"/>
                  </a:lnTo>
                  <a:lnTo>
                    <a:pt x="25" y="140"/>
                  </a:lnTo>
                  <a:lnTo>
                    <a:pt x="27" y="127"/>
                  </a:lnTo>
                  <a:lnTo>
                    <a:pt x="31" y="115"/>
                  </a:lnTo>
                  <a:lnTo>
                    <a:pt x="36" y="104"/>
                  </a:lnTo>
                  <a:lnTo>
                    <a:pt x="40" y="93"/>
                  </a:lnTo>
                  <a:lnTo>
                    <a:pt x="47" y="82"/>
                  </a:lnTo>
                  <a:lnTo>
                    <a:pt x="54" y="71"/>
                  </a:lnTo>
                  <a:lnTo>
                    <a:pt x="62" y="64"/>
                  </a:lnTo>
                  <a:lnTo>
                    <a:pt x="71" y="55"/>
                  </a:lnTo>
                  <a:lnTo>
                    <a:pt x="82" y="47"/>
                  </a:lnTo>
                  <a:lnTo>
                    <a:pt x="91" y="42"/>
                  </a:lnTo>
                  <a:lnTo>
                    <a:pt x="101" y="37"/>
                  </a:lnTo>
                  <a:lnTo>
                    <a:pt x="114" y="31"/>
                  </a:lnTo>
                  <a:lnTo>
                    <a:pt x="125" y="29"/>
                  </a:lnTo>
                  <a:lnTo>
                    <a:pt x="138" y="28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65" y="28"/>
                  </a:lnTo>
                  <a:lnTo>
                    <a:pt x="176" y="29"/>
                  </a:lnTo>
                  <a:lnTo>
                    <a:pt x="188" y="31"/>
                  </a:lnTo>
                  <a:lnTo>
                    <a:pt x="199" y="37"/>
                  </a:lnTo>
                  <a:lnTo>
                    <a:pt x="212" y="42"/>
                  </a:lnTo>
                  <a:lnTo>
                    <a:pt x="221" y="47"/>
                  </a:lnTo>
                  <a:lnTo>
                    <a:pt x="232" y="55"/>
                  </a:lnTo>
                  <a:lnTo>
                    <a:pt x="239" y="64"/>
                  </a:lnTo>
                  <a:lnTo>
                    <a:pt x="248" y="71"/>
                  </a:lnTo>
                  <a:lnTo>
                    <a:pt x="256" y="82"/>
                  </a:lnTo>
                  <a:lnTo>
                    <a:pt x="261" y="93"/>
                  </a:lnTo>
                  <a:lnTo>
                    <a:pt x="266" y="104"/>
                  </a:lnTo>
                  <a:lnTo>
                    <a:pt x="272" y="115"/>
                  </a:lnTo>
                  <a:lnTo>
                    <a:pt x="274" y="127"/>
                  </a:lnTo>
                  <a:lnTo>
                    <a:pt x="275" y="140"/>
                  </a:lnTo>
                  <a:lnTo>
                    <a:pt x="277" y="153"/>
                  </a:lnTo>
                  <a:lnTo>
                    <a:pt x="277" y="153"/>
                  </a:lnTo>
                  <a:lnTo>
                    <a:pt x="275" y="165"/>
                  </a:lnTo>
                  <a:lnTo>
                    <a:pt x="274" y="180"/>
                  </a:lnTo>
                  <a:lnTo>
                    <a:pt x="270" y="192"/>
                  </a:lnTo>
                  <a:lnTo>
                    <a:pt x="265" y="205"/>
                  </a:lnTo>
                  <a:lnTo>
                    <a:pt x="259" y="218"/>
                  </a:lnTo>
                  <a:lnTo>
                    <a:pt x="250" y="229"/>
                  </a:lnTo>
                  <a:lnTo>
                    <a:pt x="243" y="240"/>
                  </a:lnTo>
                  <a:lnTo>
                    <a:pt x="232" y="249"/>
                  </a:lnTo>
                  <a:lnTo>
                    <a:pt x="232" y="2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3" name="Freeform 109"/>
            <p:cNvSpPr/>
            <p:nvPr/>
          </p:nvSpPr>
          <p:spPr bwMode="auto">
            <a:xfrm>
              <a:off x="5732901" y="3788176"/>
              <a:ext cx="103817" cy="103817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2"/>
                </a:cxn>
                <a:cxn ang="0">
                  <a:pos x="4" y="4"/>
                </a:cxn>
                <a:cxn ang="0">
                  <a:pos x="2" y="7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24" y="27"/>
                </a:cxn>
                <a:cxn ang="0">
                  <a:pos x="35" y="31"/>
                </a:cxn>
                <a:cxn ang="0">
                  <a:pos x="46" y="36"/>
                </a:cxn>
                <a:cxn ang="0">
                  <a:pos x="57" y="44"/>
                </a:cxn>
                <a:cxn ang="0">
                  <a:pos x="64" y="53"/>
                </a:cxn>
                <a:cxn ang="0">
                  <a:pos x="71" y="64"/>
                </a:cxn>
                <a:cxn ang="0">
                  <a:pos x="75" y="76"/>
                </a:cxn>
                <a:cxn ang="0">
                  <a:pos x="77" y="89"/>
                </a:cxn>
                <a:cxn ang="0">
                  <a:pos x="77" y="89"/>
                </a:cxn>
                <a:cxn ang="0">
                  <a:pos x="78" y="94"/>
                </a:cxn>
                <a:cxn ang="0">
                  <a:pos x="80" y="98"/>
                </a:cxn>
                <a:cxn ang="0">
                  <a:pos x="84" y="102"/>
                </a:cxn>
                <a:cxn ang="0">
                  <a:pos x="89" y="102"/>
                </a:cxn>
                <a:cxn ang="0">
                  <a:pos x="89" y="102"/>
                </a:cxn>
                <a:cxn ang="0">
                  <a:pos x="95" y="102"/>
                </a:cxn>
                <a:cxn ang="0">
                  <a:pos x="98" y="98"/>
                </a:cxn>
                <a:cxn ang="0">
                  <a:pos x="100" y="94"/>
                </a:cxn>
                <a:cxn ang="0">
                  <a:pos x="102" y="89"/>
                </a:cxn>
                <a:cxn ang="0">
                  <a:pos x="102" y="89"/>
                </a:cxn>
                <a:cxn ang="0">
                  <a:pos x="100" y="69"/>
                </a:cxn>
                <a:cxn ang="0">
                  <a:pos x="95" y="51"/>
                </a:cxn>
                <a:cxn ang="0">
                  <a:pos x="86" y="36"/>
                </a:cxn>
                <a:cxn ang="0">
                  <a:pos x="75" y="24"/>
                </a:cxn>
                <a:cxn ang="0">
                  <a:pos x="60" y="13"/>
                </a:cxn>
                <a:cxn ang="0">
                  <a:pos x="46" y="6"/>
                </a:cxn>
                <a:cxn ang="0">
                  <a:pos x="29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02" h="102">
                  <a:moveTo>
                    <a:pt x="13" y="0"/>
                  </a:moveTo>
                  <a:lnTo>
                    <a:pt x="13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24" y="27"/>
                  </a:lnTo>
                  <a:lnTo>
                    <a:pt x="35" y="31"/>
                  </a:lnTo>
                  <a:lnTo>
                    <a:pt x="46" y="36"/>
                  </a:lnTo>
                  <a:lnTo>
                    <a:pt x="57" y="44"/>
                  </a:lnTo>
                  <a:lnTo>
                    <a:pt x="64" y="53"/>
                  </a:lnTo>
                  <a:lnTo>
                    <a:pt x="71" y="64"/>
                  </a:lnTo>
                  <a:lnTo>
                    <a:pt x="75" y="76"/>
                  </a:lnTo>
                  <a:lnTo>
                    <a:pt x="77" y="89"/>
                  </a:lnTo>
                  <a:lnTo>
                    <a:pt x="77" y="89"/>
                  </a:lnTo>
                  <a:lnTo>
                    <a:pt x="78" y="94"/>
                  </a:lnTo>
                  <a:lnTo>
                    <a:pt x="80" y="98"/>
                  </a:lnTo>
                  <a:lnTo>
                    <a:pt x="84" y="102"/>
                  </a:lnTo>
                  <a:lnTo>
                    <a:pt x="89" y="102"/>
                  </a:lnTo>
                  <a:lnTo>
                    <a:pt x="89" y="102"/>
                  </a:lnTo>
                  <a:lnTo>
                    <a:pt x="95" y="102"/>
                  </a:lnTo>
                  <a:lnTo>
                    <a:pt x="98" y="98"/>
                  </a:lnTo>
                  <a:lnTo>
                    <a:pt x="100" y="94"/>
                  </a:lnTo>
                  <a:lnTo>
                    <a:pt x="102" y="89"/>
                  </a:lnTo>
                  <a:lnTo>
                    <a:pt x="102" y="89"/>
                  </a:lnTo>
                  <a:lnTo>
                    <a:pt x="100" y="69"/>
                  </a:lnTo>
                  <a:lnTo>
                    <a:pt x="95" y="51"/>
                  </a:lnTo>
                  <a:lnTo>
                    <a:pt x="86" y="36"/>
                  </a:lnTo>
                  <a:lnTo>
                    <a:pt x="75" y="24"/>
                  </a:lnTo>
                  <a:lnTo>
                    <a:pt x="60" y="13"/>
                  </a:lnTo>
                  <a:lnTo>
                    <a:pt x="46" y="6"/>
                  </a:lnTo>
                  <a:lnTo>
                    <a:pt x="29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84" name="Freeform 110"/>
          <p:cNvSpPr>
            <a:spLocks noEditPoints="1"/>
          </p:cNvSpPr>
          <p:nvPr/>
        </p:nvSpPr>
        <p:spPr bwMode="auto">
          <a:xfrm>
            <a:off x="6919278" y="1491615"/>
            <a:ext cx="511175" cy="501650"/>
          </a:xfrm>
          <a:custGeom>
            <a:avLst/>
            <a:gdLst/>
            <a:ahLst/>
            <a:cxnLst>
              <a:cxn ang="0">
                <a:pos x="284" y="107"/>
              </a:cxn>
              <a:cxn ang="0">
                <a:pos x="295" y="86"/>
              </a:cxn>
              <a:cxn ang="0">
                <a:pos x="302" y="60"/>
              </a:cxn>
              <a:cxn ang="0">
                <a:pos x="277" y="35"/>
              </a:cxn>
              <a:cxn ang="0">
                <a:pos x="252" y="44"/>
              </a:cxn>
              <a:cxn ang="0">
                <a:pos x="208" y="46"/>
              </a:cxn>
              <a:cxn ang="0">
                <a:pos x="199" y="22"/>
              </a:cxn>
              <a:cxn ang="0">
                <a:pos x="188" y="0"/>
              </a:cxn>
              <a:cxn ang="0">
                <a:pos x="150" y="0"/>
              </a:cxn>
              <a:cxn ang="0">
                <a:pos x="139" y="22"/>
              </a:cxn>
              <a:cxn ang="0">
                <a:pos x="110" y="55"/>
              </a:cxn>
              <a:cxn ang="0">
                <a:pos x="87" y="44"/>
              </a:cxn>
              <a:cxn ang="0">
                <a:pos x="61" y="37"/>
              </a:cxn>
              <a:cxn ang="0">
                <a:pos x="36" y="62"/>
              </a:cxn>
              <a:cxn ang="0">
                <a:pos x="45" y="86"/>
              </a:cxn>
              <a:cxn ang="0">
                <a:pos x="45" y="129"/>
              </a:cxn>
              <a:cxn ang="0">
                <a:pos x="23" y="138"/>
              </a:cxn>
              <a:cxn ang="0">
                <a:pos x="0" y="149"/>
              </a:cxn>
              <a:cxn ang="0">
                <a:pos x="0" y="185"/>
              </a:cxn>
              <a:cxn ang="0">
                <a:pos x="23" y="196"/>
              </a:cxn>
              <a:cxn ang="0">
                <a:pos x="54" y="225"/>
              </a:cxn>
              <a:cxn ang="0">
                <a:pos x="45" y="249"/>
              </a:cxn>
              <a:cxn ang="0">
                <a:pos x="36" y="272"/>
              </a:cxn>
              <a:cxn ang="0">
                <a:pos x="63" y="298"/>
              </a:cxn>
              <a:cxn ang="0">
                <a:pos x="87" y="291"/>
              </a:cxn>
              <a:cxn ang="0">
                <a:pos x="130" y="289"/>
              </a:cxn>
              <a:cxn ang="0">
                <a:pos x="141" y="310"/>
              </a:cxn>
              <a:cxn ang="0">
                <a:pos x="152" y="334"/>
              </a:cxn>
              <a:cxn ang="0">
                <a:pos x="188" y="334"/>
              </a:cxn>
              <a:cxn ang="0">
                <a:pos x="199" y="310"/>
              </a:cxn>
              <a:cxn ang="0">
                <a:pos x="230" y="280"/>
              </a:cxn>
              <a:cxn ang="0">
                <a:pos x="253" y="289"/>
              </a:cxn>
              <a:cxn ang="0">
                <a:pos x="277" y="298"/>
              </a:cxn>
              <a:cxn ang="0">
                <a:pos x="304" y="271"/>
              </a:cxn>
              <a:cxn ang="0">
                <a:pos x="295" y="247"/>
              </a:cxn>
              <a:cxn ang="0">
                <a:pos x="293" y="205"/>
              </a:cxn>
              <a:cxn ang="0">
                <a:pos x="317" y="196"/>
              </a:cxn>
              <a:cxn ang="0">
                <a:pos x="340" y="184"/>
              </a:cxn>
              <a:cxn ang="0">
                <a:pos x="340" y="147"/>
              </a:cxn>
              <a:cxn ang="0">
                <a:pos x="317" y="136"/>
              </a:cxn>
              <a:cxn ang="0">
                <a:pos x="293" y="129"/>
              </a:cxn>
              <a:cxn ang="0">
                <a:pos x="224" y="167"/>
              </a:cxn>
              <a:cxn ang="0">
                <a:pos x="219" y="187"/>
              </a:cxn>
              <a:cxn ang="0">
                <a:pos x="208" y="205"/>
              </a:cxn>
              <a:cxn ang="0">
                <a:pos x="190" y="216"/>
              </a:cxn>
              <a:cxn ang="0">
                <a:pos x="170" y="220"/>
              </a:cxn>
              <a:cxn ang="0">
                <a:pos x="159" y="220"/>
              </a:cxn>
              <a:cxn ang="0">
                <a:pos x="139" y="211"/>
              </a:cxn>
              <a:cxn ang="0">
                <a:pos x="125" y="196"/>
              </a:cxn>
              <a:cxn ang="0">
                <a:pos x="116" y="178"/>
              </a:cxn>
              <a:cxn ang="0">
                <a:pos x="116" y="167"/>
              </a:cxn>
              <a:cxn ang="0">
                <a:pos x="119" y="145"/>
              </a:cxn>
              <a:cxn ang="0">
                <a:pos x="130" y="129"/>
              </a:cxn>
              <a:cxn ang="0">
                <a:pos x="148" y="118"/>
              </a:cxn>
              <a:cxn ang="0">
                <a:pos x="170" y="113"/>
              </a:cxn>
              <a:cxn ang="0">
                <a:pos x="181" y="115"/>
              </a:cxn>
              <a:cxn ang="0">
                <a:pos x="201" y="122"/>
              </a:cxn>
              <a:cxn ang="0">
                <a:pos x="215" y="136"/>
              </a:cxn>
              <a:cxn ang="0">
                <a:pos x="223" y="156"/>
              </a:cxn>
              <a:cxn ang="0">
                <a:pos x="224" y="167"/>
              </a:cxn>
            </a:cxnLst>
            <a:rect l="0" t="0" r="r" b="b"/>
            <a:pathLst>
              <a:path w="340" h="334">
                <a:moveTo>
                  <a:pt x="293" y="129"/>
                </a:moveTo>
                <a:lnTo>
                  <a:pt x="284" y="107"/>
                </a:lnTo>
                <a:lnTo>
                  <a:pt x="284" y="107"/>
                </a:lnTo>
                <a:lnTo>
                  <a:pt x="295" y="86"/>
                </a:lnTo>
                <a:lnTo>
                  <a:pt x="300" y="69"/>
                </a:lnTo>
                <a:lnTo>
                  <a:pt x="302" y="60"/>
                </a:lnTo>
                <a:lnTo>
                  <a:pt x="277" y="35"/>
                </a:lnTo>
                <a:lnTo>
                  <a:pt x="277" y="35"/>
                </a:lnTo>
                <a:lnTo>
                  <a:pt x="268" y="37"/>
                </a:lnTo>
                <a:lnTo>
                  <a:pt x="252" y="44"/>
                </a:lnTo>
                <a:lnTo>
                  <a:pt x="230" y="55"/>
                </a:lnTo>
                <a:lnTo>
                  <a:pt x="208" y="46"/>
                </a:lnTo>
                <a:lnTo>
                  <a:pt x="208" y="46"/>
                </a:lnTo>
                <a:lnTo>
                  <a:pt x="199" y="22"/>
                </a:lnTo>
                <a:lnTo>
                  <a:pt x="192" y="8"/>
                </a:lnTo>
                <a:lnTo>
                  <a:pt x="188" y="0"/>
                </a:lnTo>
                <a:lnTo>
                  <a:pt x="150" y="0"/>
                </a:lnTo>
                <a:lnTo>
                  <a:pt x="150" y="0"/>
                </a:lnTo>
                <a:lnTo>
                  <a:pt x="146" y="8"/>
                </a:lnTo>
                <a:lnTo>
                  <a:pt x="139" y="22"/>
                </a:lnTo>
                <a:lnTo>
                  <a:pt x="130" y="46"/>
                </a:lnTo>
                <a:lnTo>
                  <a:pt x="110" y="55"/>
                </a:lnTo>
                <a:lnTo>
                  <a:pt x="110" y="55"/>
                </a:lnTo>
                <a:lnTo>
                  <a:pt x="87" y="44"/>
                </a:lnTo>
                <a:lnTo>
                  <a:pt x="70" y="39"/>
                </a:lnTo>
                <a:lnTo>
                  <a:pt x="61" y="37"/>
                </a:lnTo>
                <a:lnTo>
                  <a:pt x="36" y="62"/>
                </a:lnTo>
                <a:lnTo>
                  <a:pt x="36" y="62"/>
                </a:lnTo>
                <a:lnTo>
                  <a:pt x="38" y="71"/>
                </a:lnTo>
                <a:lnTo>
                  <a:pt x="45" y="86"/>
                </a:lnTo>
                <a:lnTo>
                  <a:pt x="54" y="109"/>
                </a:lnTo>
                <a:lnTo>
                  <a:pt x="45" y="129"/>
                </a:lnTo>
                <a:lnTo>
                  <a:pt x="45" y="129"/>
                </a:lnTo>
                <a:lnTo>
                  <a:pt x="23" y="138"/>
                </a:lnTo>
                <a:lnTo>
                  <a:pt x="7" y="145"/>
                </a:lnTo>
                <a:lnTo>
                  <a:pt x="0" y="149"/>
                </a:lnTo>
                <a:lnTo>
                  <a:pt x="0" y="185"/>
                </a:lnTo>
                <a:lnTo>
                  <a:pt x="0" y="185"/>
                </a:lnTo>
                <a:lnTo>
                  <a:pt x="7" y="191"/>
                </a:lnTo>
                <a:lnTo>
                  <a:pt x="23" y="196"/>
                </a:lnTo>
                <a:lnTo>
                  <a:pt x="47" y="205"/>
                </a:lnTo>
                <a:lnTo>
                  <a:pt x="54" y="225"/>
                </a:lnTo>
                <a:lnTo>
                  <a:pt x="54" y="225"/>
                </a:lnTo>
                <a:lnTo>
                  <a:pt x="45" y="249"/>
                </a:lnTo>
                <a:lnTo>
                  <a:pt x="38" y="265"/>
                </a:lnTo>
                <a:lnTo>
                  <a:pt x="36" y="272"/>
                </a:lnTo>
                <a:lnTo>
                  <a:pt x="63" y="298"/>
                </a:lnTo>
                <a:lnTo>
                  <a:pt x="63" y="298"/>
                </a:lnTo>
                <a:lnTo>
                  <a:pt x="70" y="296"/>
                </a:lnTo>
                <a:lnTo>
                  <a:pt x="87" y="291"/>
                </a:lnTo>
                <a:lnTo>
                  <a:pt x="110" y="280"/>
                </a:lnTo>
                <a:lnTo>
                  <a:pt x="130" y="289"/>
                </a:lnTo>
                <a:lnTo>
                  <a:pt x="130" y="289"/>
                </a:lnTo>
                <a:lnTo>
                  <a:pt x="141" y="310"/>
                </a:lnTo>
                <a:lnTo>
                  <a:pt x="146" y="327"/>
                </a:lnTo>
                <a:lnTo>
                  <a:pt x="152" y="334"/>
                </a:lnTo>
                <a:lnTo>
                  <a:pt x="188" y="334"/>
                </a:lnTo>
                <a:lnTo>
                  <a:pt x="188" y="334"/>
                </a:lnTo>
                <a:lnTo>
                  <a:pt x="194" y="327"/>
                </a:lnTo>
                <a:lnTo>
                  <a:pt x="199" y="310"/>
                </a:lnTo>
                <a:lnTo>
                  <a:pt x="208" y="289"/>
                </a:lnTo>
                <a:lnTo>
                  <a:pt x="230" y="280"/>
                </a:lnTo>
                <a:lnTo>
                  <a:pt x="230" y="280"/>
                </a:lnTo>
                <a:lnTo>
                  <a:pt x="253" y="289"/>
                </a:lnTo>
                <a:lnTo>
                  <a:pt x="270" y="296"/>
                </a:lnTo>
                <a:lnTo>
                  <a:pt x="277" y="298"/>
                </a:lnTo>
                <a:lnTo>
                  <a:pt x="304" y="271"/>
                </a:lnTo>
                <a:lnTo>
                  <a:pt x="304" y="271"/>
                </a:lnTo>
                <a:lnTo>
                  <a:pt x="302" y="263"/>
                </a:lnTo>
                <a:lnTo>
                  <a:pt x="295" y="247"/>
                </a:lnTo>
                <a:lnTo>
                  <a:pt x="284" y="225"/>
                </a:lnTo>
                <a:lnTo>
                  <a:pt x="293" y="205"/>
                </a:lnTo>
                <a:lnTo>
                  <a:pt x="293" y="205"/>
                </a:lnTo>
                <a:lnTo>
                  <a:pt x="317" y="196"/>
                </a:lnTo>
                <a:lnTo>
                  <a:pt x="333" y="189"/>
                </a:lnTo>
                <a:lnTo>
                  <a:pt x="340" y="184"/>
                </a:lnTo>
                <a:lnTo>
                  <a:pt x="340" y="147"/>
                </a:lnTo>
                <a:lnTo>
                  <a:pt x="340" y="147"/>
                </a:lnTo>
                <a:lnTo>
                  <a:pt x="333" y="144"/>
                </a:lnTo>
                <a:lnTo>
                  <a:pt x="317" y="136"/>
                </a:lnTo>
                <a:lnTo>
                  <a:pt x="293" y="129"/>
                </a:lnTo>
                <a:lnTo>
                  <a:pt x="293" y="129"/>
                </a:lnTo>
                <a:close/>
                <a:moveTo>
                  <a:pt x="224" y="167"/>
                </a:moveTo>
                <a:lnTo>
                  <a:pt x="224" y="167"/>
                </a:lnTo>
                <a:lnTo>
                  <a:pt x="223" y="178"/>
                </a:lnTo>
                <a:lnTo>
                  <a:pt x="219" y="187"/>
                </a:lnTo>
                <a:lnTo>
                  <a:pt x="215" y="196"/>
                </a:lnTo>
                <a:lnTo>
                  <a:pt x="208" y="205"/>
                </a:lnTo>
                <a:lnTo>
                  <a:pt x="201" y="211"/>
                </a:lnTo>
                <a:lnTo>
                  <a:pt x="190" y="216"/>
                </a:lnTo>
                <a:lnTo>
                  <a:pt x="181" y="220"/>
                </a:lnTo>
                <a:lnTo>
                  <a:pt x="170" y="220"/>
                </a:lnTo>
                <a:lnTo>
                  <a:pt x="170" y="220"/>
                </a:lnTo>
                <a:lnTo>
                  <a:pt x="159" y="220"/>
                </a:lnTo>
                <a:lnTo>
                  <a:pt x="148" y="216"/>
                </a:lnTo>
                <a:lnTo>
                  <a:pt x="139" y="211"/>
                </a:lnTo>
                <a:lnTo>
                  <a:pt x="130" y="205"/>
                </a:lnTo>
                <a:lnTo>
                  <a:pt x="125" y="196"/>
                </a:lnTo>
                <a:lnTo>
                  <a:pt x="119" y="187"/>
                </a:lnTo>
                <a:lnTo>
                  <a:pt x="116" y="178"/>
                </a:lnTo>
                <a:lnTo>
                  <a:pt x="116" y="167"/>
                </a:lnTo>
                <a:lnTo>
                  <a:pt x="116" y="167"/>
                </a:lnTo>
                <a:lnTo>
                  <a:pt x="116" y="156"/>
                </a:lnTo>
                <a:lnTo>
                  <a:pt x="119" y="145"/>
                </a:lnTo>
                <a:lnTo>
                  <a:pt x="125" y="136"/>
                </a:lnTo>
                <a:lnTo>
                  <a:pt x="130" y="129"/>
                </a:lnTo>
                <a:lnTo>
                  <a:pt x="139" y="122"/>
                </a:lnTo>
                <a:lnTo>
                  <a:pt x="148" y="118"/>
                </a:lnTo>
                <a:lnTo>
                  <a:pt x="159" y="115"/>
                </a:lnTo>
                <a:lnTo>
                  <a:pt x="170" y="113"/>
                </a:lnTo>
                <a:lnTo>
                  <a:pt x="170" y="113"/>
                </a:lnTo>
                <a:lnTo>
                  <a:pt x="181" y="115"/>
                </a:lnTo>
                <a:lnTo>
                  <a:pt x="190" y="118"/>
                </a:lnTo>
                <a:lnTo>
                  <a:pt x="201" y="122"/>
                </a:lnTo>
                <a:lnTo>
                  <a:pt x="208" y="129"/>
                </a:lnTo>
                <a:lnTo>
                  <a:pt x="215" y="136"/>
                </a:lnTo>
                <a:lnTo>
                  <a:pt x="219" y="145"/>
                </a:lnTo>
                <a:lnTo>
                  <a:pt x="223" y="156"/>
                </a:lnTo>
                <a:lnTo>
                  <a:pt x="224" y="167"/>
                </a:lnTo>
                <a:lnTo>
                  <a:pt x="224" y="167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85" name="Freeform 111"/>
          <p:cNvSpPr>
            <a:spLocks noEditPoints="1"/>
          </p:cNvSpPr>
          <p:nvPr/>
        </p:nvSpPr>
        <p:spPr bwMode="auto">
          <a:xfrm>
            <a:off x="3273425" y="3515678"/>
            <a:ext cx="420688" cy="423862"/>
          </a:xfrm>
          <a:custGeom>
            <a:avLst/>
            <a:gdLst/>
            <a:ahLst/>
            <a:cxnLst>
              <a:cxn ang="0">
                <a:pos x="36" y="38"/>
              </a:cxn>
              <a:cxn ang="0">
                <a:pos x="5" y="38"/>
              </a:cxn>
              <a:cxn ang="0">
                <a:pos x="0" y="45"/>
              </a:cxn>
              <a:cxn ang="0">
                <a:pos x="0" y="69"/>
              </a:cxn>
              <a:cxn ang="0">
                <a:pos x="9" y="74"/>
              </a:cxn>
              <a:cxn ang="0">
                <a:pos x="9" y="94"/>
              </a:cxn>
              <a:cxn ang="0">
                <a:pos x="1" y="96"/>
              </a:cxn>
              <a:cxn ang="0">
                <a:pos x="0" y="121"/>
              </a:cxn>
              <a:cxn ang="0">
                <a:pos x="1" y="128"/>
              </a:cxn>
              <a:cxn ang="0">
                <a:pos x="36" y="130"/>
              </a:cxn>
              <a:cxn ang="0">
                <a:pos x="9" y="150"/>
              </a:cxn>
              <a:cxn ang="0">
                <a:pos x="0" y="156"/>
              </a:cxn>
              <a:cxn ang="0">
                <a:pos x="0" y="177"/>
              </a:cxn>
              <a:cxn ang="0">
                <a:pos x="5" y="186"/>
              </a:cxn>
              <a:cxn ang="0">
                <a:pos x="36" y="206"/>
              </a:cxn>
              <a:cxn ang="0">
                <a:pos x="5" y="206"/>
              </a:cxn>
              <a:cxn ang="0">
                <a:pos x="0" y="215"/>
              </a:cxn>
              <a:cxn ang="0">
                <a:pos x="0" y="237"/>
              </a:cxn>
              <a:cxn ang="0">
                <a:pos x="9" y="243"/>
              </a:cxn>
              <a:cxn ang="0">
                <a:pos x="262" y="281"/>
              </a:cxn>
              <a:cxn ang="0">
                <a:pos x="275" y="275"/>
              </a:cxn>
              <a:cxn ang="0">
                <a:pos x="281" y="18"/>
              </a:cxn>
              <a:cxn ang="0">
                <a:pos x="275" y="5"/>
              </a:cxn>
              <a:cxn ang="0">
                <a:pos x="262" y="0"/>
              </a:cxn>
              <a:cxn ang="0">
                <a:pos x="56" y="243"/>
              </a:cxn>
              <a:cxn ang="0">
                <a:pos x="69" y="243"/>
              </a:cxn>
              <a:cxn ang="0">
                <a:pos x="74" y="234"/>
              </a:cxn>
              <a:cxn ang="0">
                <a:pos x="74" y="212"/>
              </a:cxn>
              <a:cxn ang="0">
                <a:pos x="65" y="206"/>
              </a:cxn>
              <a:cxn ang="0">
                <a:pos x="65" y="186"/>
              </a:cxn>
              <a:cxn ang="0">
                <a:pos x="72" y="185"/>
              </a:cxn>
              <a:cxn ang="0">
                <a:pos x="74" y="159"/>
              </a:cxn>
              <a:cxn ang="0">
                <a:pos x="72" y="152"/>
              </a:cxn>
              <a:cxn ang="0">
                <a:pos x="56" y="150"/>
              </a:cxn>
              <a:cxn ang="0">
                <a:pos x="65" y="130"/>
              </a:cxn>
              <a:cxn ang="0">
                <a:pos x="74" y="125"/>
              </a:cxn>
              <a:cxn ang="0">
                <a:pos x="74" y="103"/>
              </a:cxn>
              <a:cxn ang="0">
                <a:pos x="69" y="94"/>
              </a:cxn>
              <a:cxn ang="0">
                <a:pos x="56" y="74"/>
              </a:cxn>
              <a:cxn ang="0">
                <a:pos x="69" y="74"/>
              </a:cxn>
              <a:cxn ang="0">
                <a:pos x="74" y="65"/>
              </a:cxn>
              <a:cxn ang="0">
                <a:pos x="74" y="41"/>
              </a:cxn>
              <a:cxn ang="0">
                <a:pos x="65" y="38"/>
              </a:cxn>
              <a:cxn ang="0">
                <a:pos x="92" y="18"/>
              </a:cxn>
            </a:cxnLst>
            <a:rect l="0" t="0" r="r" b="b"/>
            <a:pathLst>
              <a:path w="281" h="281">
                <a:moveTo>
                  <a:pt x="262" y="0"/>
                </a:moveTo>
                <a:lnTo>
                  <a:pt x="36" y="0"/>
                </a:lnTo>
                <a:lnTo>
                  <a:pt x="36" y="38"/>
                </a:lnTo>
                <a:lnTo>
                  <a:pt x="9" y="38"/>
                </a:lnTo>
                <a:lnTo>
                  <a:pt x="9" y="38"/>
                </a:lnTo>
                <a:lnTo>
                  <a:pt x="5" y="38"/>
                </a:lnTo>
                <a:lnTo>
                  <a:pt x="1" y="40"/>
                </a:lnTo>
                <a:lnTo>
                  <a:pt x="0" y="41"/>
                </a:lnTo>
                <a:lnTo>
                  <a:pt x="0" y="45"/>
                </a:lnTo>
                <a:lnTo>
                  <a:pt x="0" y="65"/>
                </a:lnTo>
                <a:lnTo>
                  <a:pt x="0" y="65"/>
                </a:lnTo>
                <a:lnTo>
                  <a:pt x="0" y="69"/>
                </a:lnTo>
                <a:lnTo>
                  <a:pt x="1" y="72"/>
                </a:lnTo>
                <a:lnTo>
                  <a:pt x="5" y="74"/>
                </a:lnTo>
                <a:lnTo>
                  <a:pt x="9" y="74"/>
                </a:lnTo>
                <a:lnTo>
                  <a:pt x="36" y="74"/>
                </a:lnTo>
                <a:lnTo>
                  <a:pt x="36" y="94"/>
                </a:lnTo>
                <a:lnTo>
                  <a:pt x="9" y="94"/>
                </a:lnTo>
                <a:lnTo>
                  <a:pt x="9" y="94"/>
                </a:lnTo>
                <a:lnTo>
                  <a:pt x="5" y="94"/>
                </a:lnTo>
                <a:lnTo>
                  <a:pt x="1" y="96"/>
                </a:lnTo>
                <a:lnTo>
                  <a:pt x="0" y="99"/>
                </a:lnTo>
                <a:lnTo>
                  <a:pt x="0" y="103"/>
                </a:lnTo>
                <a:lnTo>
                  <a:pt x="0" y="121"/>
                </a:lnTo>
                <a:lnTo>
                  <a:pt x="0" y="121"/>
                </a:lnTo>
                <a:lnTo>
                  <a:pt x="0" y="125"/>
                </a:lnTo>
                <a:lnTo>
                  <a:pt x="1" y="128"/>
                </a:lnTo>
                <a:lnTo>
                  <a:pt x="5" y="130"/>
                </a:lnTo>
                <a:lnTo>
                  <a:pt x="9" y="130"/>
                </a:lnTo>
                <a:lnTo>
                  <a:pt x="36" y="130"/>
                </a:lnTo>
                <a:lnTo>
                  <a:pt x="36" y="150"/>
                </a:lnTo>
                <a:lnTo>
                  <a:pt x="9" y="150"/>
                </a:lnTo>
                <a:lnTo>
                  <a:pt x="9" y="150"/>
                </a:lnTo>
                <a:lnTo>
                  <a:pt x="5" y="150"/>
                </a:lnTo>
                <a:lnTo>
                  <a:pt x="1" y="152"/>
                </a:lnTo>
                <a:lnTo>
                  <a:pt x="0" y="156"/>
                </a:lnTo>
                <a:lnTo>
                  <a:pt x="0" y="159"/>
                </a:lnTo>
                <a:lnTo>
                  <a:pt x="0" y="177"/>
                </a:lnTo>
                <a:lnTo>
                  <a:pt x="0" y="177"/>
                </a:lnTo>
                <a:lnTo>
                  <a:pt x="0" y="181"/>
                </a:lnTo>
                <a:lnTo>
                  <a:pt x="1" y="185"/>
                </a:lnTo>
                <a:lnTo>
                  <a:pt x="5" y="186"/>
                </a:lnTo>
                <a:lnTo>
                  <a:pt x="9" y="186"/>
                </a:lnTo>
                <a:lnTo>
                  <a:pt x="36" y="186"/>
                </a:lnTo>
                <a:lnTo>
                  <a:pt x="36" y="206"/>
                </a:lnTo>
                <a:lnTo>
                  <a:pt x="9" y="206"/>
                </a:lnTo>
                <a:lnTo>
                  <a:pt x="9" y="206"/>
                </a:lnTo>
                <a:lnTo>
                  <a:pt x="5" y="206"/>
                </a:lnTo>
                <a:lnTo>
                  <a:pt x="1" y="208"/>
                </a:lnTo>
                <a:lnTo>
                  <a:pt x="0" y="212"/>
                </a:lnTo>
                <a:lnTo>
                  <a:pt x="0" y="215"/>
                </a:lnTo>
                <a:lnTo>
                  <a:pt x="0" y="234"/>
                </a:lnTo>
                <a:lnTo>
                  <a:pt x="0" y="234"/>
                </a:lnTo>
                <a:lnTo>
                  <a:pt x="0" y="237"/>
                </a:lnTo>
                <a:lnTo>
                  <a:pt x="1" y="241"/>
                </a:lnTo>
                <a:lnTo>
                  <a:pt x="5" y="243"/>
                </a:lnTo>
                <a:lnTo>
                  <a:pt x="9" y="243"/>
                </a:lnTo>
                <a:lnTo>
                  <a:pt x="36" y="243"/>
                </a:lnTo>
                <a:lnTo>
                  <a:pt x="36" y="281"/>
                </a:lnTo>
                <a:lnTo>
                  <a:pt x="262" y="281"/>
                </a:lnTo>
                <a:lnTo>
                  <a:pt x="262" y="281"/>
                </a:lnTo>
                <a:lnTo>
                  <a:pt x="270" y="279"/>
                </a:lnTo>
                <a:lnTo>
                  <a:pt x="275" y="275"/>
                </a:lnTo>
                <a:lnTo>
                  <a:pt x="279" y="270"/>
                </a:lnTo>
                <a:lnTo>
                  <a:pt x="281" y="261"/>
                </a:lnTo>
                <a:lnTo>
                  <a:pt x="281" y="18"/>
                </a:lnTo>
                <a:lnTo>
                  <a:pt x="281" y="18"/>
                </a:lnTo>
                <a:lnTo>
                  <a:pt x="279" y="11"/>
                </a:lnTo>
                <a:lnTo>
                  <a:pt x="275" y="5"/>
                </a:lnTo>
                <a:lnTo>
                  <a:pt x="270" y="1"/>
                </a:lnTo>
                <a:lnTo>
                  <a:pt x="262" y="0"/>
                </a:lnTo>
                <a:lnTo>
                  <a:pt x="262" y="0"/>
                </a:lnTo>
                <a:close/>
                <a:moveTo>
                  <a:pt x="92" y="263"/>
                </a:moveTo>
                <a:lnTo>
                  <a:pt x="56" y="263"/>
                </a:lnTo>
                <a:lnTo>
                  <a:pt x="56" y="243"/>
                </a:lnTo>
                <a:lnTo>
                  <a:pt x="65" y="243"/>
                </a:lnTo>
                <a:lnTo>
                  <a:pt x="65" y="243"/>
                </a:lnTo>
                <a:lnTo>
                  <a:pt x="69" y="243"/>
                </a:lnTo>
                <a:lnTo>
                  <a:pt x="72" y="241"/>
                </a:lnTo>
                <a:lnTo>
                  <a:pt x="74" y="237"/>
                </a:lnTo>
                <a:lnTo>
                  <a:pt x="74" y="234"/>
                </a:lnTo>
                <a:lnTo>
                  <a:pt x="74" y="215"/>
                </a:lnTo>
                <a:lnTo>
                  <a:pt x="74" y="215"/>
                </a:lnTo>
                <a:lnTo>
                  <a:pt x="74" y="212"/>
                </a:lnTo>
                <a:lnTo>
                  <a:pt x="72" y="208"/>
                </a:lnTo>
                <a:lnTo>
                  <a:pt x="69" y="206"/>
                </a:lnTo>
                <a:lnTo>
                  <a:pt x="65" y="206"/>
                </a:lnTo>
                <a:lnTo>
                  <a:pt x="56" y="206"/>
                </a:lnTo>
                <a:lnTo>
                  <a:pt x="56" y="186"/>
                </a:lnTo>
                <a:lnTo>
                  <a:pt x="65" y="186"/>
                </a:lnTo>
                <a:lnTo>
                  <a:pt x="65" y="186"/>
                </a:lnTo>
                <a:lnTo>
                  <a:pt x="69" y="186"/>
                </a:lnTo>
                <a:lnTo>
                  <a:pt x="72" y="185"/>
                </a:lnTo>
                <a:lnTo>
                  <a:pt x="74" y="181"/>
                </a:lnTo>
                <a:lnTo>
                  <a:pt x="74" y="177"/>
                </a:lnTo>
                <a:lnTo>
                  <a:pt x="74" y="159"/>
                </a:lnTo>
                <a:lnTo>
                  <a:pt x="74" y="159"/>
                </a:lnTo>
                <a:lnTo>
                  <a:pt x="74" y="156"/>
                </a:lnTo>
                <a:lnTo>
                  <a:pt x="72" y="152"/>
                </a:lnTo>
                <a:lnTo>
                  <a:pt x="69" y="150"/>
                </a:lnTo>
                <a:lnTo>
                  <a:pt x="65" y="150"/>
                </a:lnTo>
                <a:lnTo>
                  <a:pt x="56" y="150"/>
                </a:lnTo>
                <a:lnTo>
                  <a:pt x="56" y="130"/>
                </a:lnTo>
                <a:lnTo>
                  <a:pt x="65" y="130"/>
                </a:lnTo>
                <a:lnTo>
                  <a:pt x="65" y="130"/>
                </a:lnTo>
                <a:lnTo>
                  <a:pt x="69" y="130"/>
                </a:lnTo>
                <a:lnTo>
                  <a:pt x="72" y="128"/>
                </a:lnTo>
                <a:lnTo>
                  <a:pt x="74" y="125"/>
                </a:lnTo>
                <a:lnTo>
                  <a:pt x="74" y="121"/>
                </a:lnTo>
                <a:lnTo>
                  <a:pt x="74" y="103"/>
                </a:lnTo>
                <a:lnTo>
                  <a:pt x="74" y="103"/>
                </a:lnTo>
                <a:lnTo>
                  <a:pt x="74" y="99"/>
                </a:lnTo>
                <a:lnTo>
                  <a:pt x="72" y="96"/>
                </a:lnTo>
                <a:lnTo>
                  <a:pt x="69" y="94"/>
                </a:lnTo>
                <a:lnTo>
                  <a:pt x="65" y="94"/>
                </a:lnTo>
                <a:lnTo>
                  <a:pt x="56" y="94"/>
                </a:lnTo>
                <a:lnTo>
                  <a:pt x="56" y="74"/>
                </a:lnTo>
                <a:lnTo>
                  <a:pt x="65" y="74"/>
                </a:lnTo>
                <a:lnTo>
                  <a:pt x="65" y="74"/>
                </a:lnTo>
                <a:lnTo>
                  <a:pt x="69" y="74"/>
                </a:lnTo>
                <a:lnTo>
                  <a:pt x="72" y="72"/>
                </a:lnTo>
                <a:lnTo>
                  <a:pt x="74" y="69"/>
                </a:lnTo>
                <a:lnTo>
                  <a:pt x="74" y="65"/>
                </a:lnTo>
                <a:lnTo>
                  <a:pt x="74" y="45"/>
                </a:lnTo>
                <a:lnTo>
                  <a:pt x="74" y="45"/>
                </a:lnTo>
                <a:lnTo>
                  <a:pt x="74" y="41"/>
                </a:lnTo>
                <a:lnTo>
                  <a:pt x="72" y="40"/>
                </a:lnTo>
                <a:lnTo>
                  <a:pt x="69" y="38"/>
                </a:lnTo>
                <a:lnTo>
                  <a:pt x="65" y="38"/>
                </a:lnTo>
                <a:lnTo>
                  <a:pt x="56" y="38"/>
                </a:lnTo>
                <a:lnTo>
                  <a:pt x="56" y="18"/>
                </a:lnTo>
                <a:lnTo>
                  <a:pt x="92" y="18"/>
                </a:lnTo>
                <a:lnTo>
                  <a:pt x="92" y="263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86" name="Group 115"/>
          <p:cNvGrpSpPr/>
          <p:nvPr/>
        </p:nvGrpSpPr>
        <p:grpSpPr>
          <a:xfrm>
            <a:off x="9410501" y="2425046"/>
            <a:ext cx="646533" cy="541333"/>
            <a:chOff x="2951142" y="2589225"/>
            <a:chExt cx="468313" cy="392113"/>
          </a:xfrm>
          <a:solidFill>
            <a:srgbClr val="304371"/>
          </a:solidFill>
        </p:grpSpPr>
        <p:sp>
          <p:nvSpPr>
            <p:cNvPr id="87" name="Freeform 13"/>
            <p:cNvSpPr>
              <a:spLocks noEditPoints="1"/>
            </p:cNvSpPr>
            <p:nvPr/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8" name="Freeform 14"/>
            <p:cNvSpPr>
              <a:spLocks noEditPoints="1"/>
            </p:cNvSpPr>
            <p:nvPr/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9" name="Freeform 15"/>
            <p:cNvSpPr>
              <a:spLocks noEditPoints="1"/>
            </p:cNvSpPr>
            <p:nvPr/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90" name="Group 119"/>
          <p:cNvGrpSpPr/>
          <p:nvPr/>
        </p:nvGrpSpPr>
        <p:grpSpPr>
          <a:xfrm>
            <a:off x="9493243" y="3468938"/>
            <a:ext cx="525995" cy="504077"/>
            <a:chOff x="1168380" y="3486162"/>
            <a:chExt cx="381000" cy="365126"/>
          </a:xfrm>
          <a:solidFill>
            <a:srgbClr val="304371"/>
          </a:solidFill>
        </p:grpSpPr>
        <p:sp>
          <p:nvSpPr>
            <p:cNvPr id="91" name="Freeform 16"/>
            <p:cNvSpPr/>
            <p:nvPr/>
          </p:nvSpPr>
          <p:spPr bwMode="auto">
            <a:xfrm>
              <a:off x="1223942" y="3643325"/>
              <a:ext cx="146050" cy="207963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5" y="231"/>
                </a:cxn>
                <a:cxn ang="0">
                  <a:pos x="125" y="231"/>
                </a:cxn>
                <a:cxn ang="0">
                  <a:pos x="124" y="237"/>
                </a:cxn>
                <a:cxn ang="0">
                  <a:pos x="122" y="243"/>
                </a:cxn>
                <a:cxn ang="0">
                  <a:pos x="119" y="248"/>
                </a:cxn>
                <a:cxn ang="0">
                  <a:pos x="115" y="253"/>
                </a:cxn>
                <a:cxn ang="0">
                  <a:pos x="110" y="257"/>
                </a:cxn>
                <a:cxn ang="0">
                  <a:pos x="105" y="260"/>
                </a:cxn>
                <a:cxn ang="0">
                  <a:pos x="99" y="262"/>
                </a:cxn>
                <a:cxn ang="0">
                  <a:pos x="93" y="263"/>
                </a:cxn>
                <a:cxn ang="0">
                  <a:pos x="93" y="263"/>
                </a:cxn>
                <a:cxn ang="0">
                  <a:pos x="93" y="263"/>
                </a:cxn>
                <a:cxn ang="0">
                  <a:pos x="87" y="262"/>
                </a:cxn>
                <a:cxn ang="0">
                  <a:pos x="80" y="260"/>
                </a:cxn>
                <a:cxn ang="0">
                  <a:pos x="74" y="257"/>
                </a:cxn>
                <a:cxn ang="0">
                  <a:pos x="69" y="253"/>
                </a:cxn>
                <a:cxn ang="0">
                  <a:pos x="66" y="248"/>
                </a:cxn>
                <a:cxn ang="0">
                  <a:pos x="63" y="243"/>
                </a:cxn>
                <a:cxn ang="0">
                  <a:pos x="61" y="237"/>
                </a:cxn>
                <a:cxn ang="0">
                  <a:pos x="61" y="231"/>
                </a:cxn>
                <a:cxn ang="0">
                  <a:pos x="61" y="101"/>
                </a:cxn>
                <a:cxn ang="0">
                  <a:pos x="16" y="101"/>
                </a:cxn>
                <a:cxn ang="0">
                  <a:pos x="16" y="101"/>
                </a:cxn>
                <a:cxn ang="0">
                  <a:pos x="10" y="100"/>
                </a:cxn>
                <a:cxn ang="0">
                  <a:pos x="5" y="99"/>
                </a:cxn>
                <a:cxn ang="0">
                  <a:pos x="1" y="95"/>
                </a:cxn>
                <a:cxn ang="0">
                  <a:pos x="0" y="91"/>
                </a:cxn>
                <a:cxn ang="0">
                  <a:pos x="0" y="87"/>
                </a:cxn>
                <a:cxn ang="0">
                  <a:pos x="0" y="82"/>
                </a:cxn>
                <a:cxn ang="0">
                  <a:pos x="3" y="77"/>
                </a:cxn>
                <a:cxn ang="0">
                  <a:pos x="7" y="73"/>
                </a:cxn>
                <a:cxn ang="0">
                  <a:pos x="69" y="11"/>
                </a:cxn>
                <a:cxn ang="0">
                  <a:pos x="69" y="11"/>
                </a:cxn>
                <a:cxn ang="0">
                  <a:pos x="75" y="6"/>
                </a:cxn>
                <a:cxn ang="0">
                  <a:pos x="80" y="2"/>
                </a:cxn>
                <a:cxn ang="0">
                  <a:pos x="87" y="0"/>
                </a:cxn>
                <a:cxn ang="0">
                  <a:pos x="93" y="0"/>
                </a:cxn>
                <a:cxn ang="0">
                  <a:pos x="98" y="0"/>
                </a:cxn>
                <a:cxn ang="0">
                  <a:pos x="104" y="2"/>
                </a:cxn>
                <a:cxn ang="0">
                  <a:pos x="110" y="6"/>
                </a:cxn>
                <a:cxn ang="0">
                  <a:pos x="115" y="11"/>
                </a:cxn>
                <a:cxn ang="0">
                  <a:pos x="178" y="73"/>
                </a:cxn>
                <a:cxn ang="0">
                  <a:pos x="178" y="73"/>
                </a:cxn>
                <a:cxn ang="0">
                  <a:pos x="182" y="77"/>
                </a:cxn>
                <a:cxn ang="0">
                  <a:pos x="184" y="82"/>
                </a:cxn>
                <a:cxn ang="0">
                  <a:pos x="184" y="86"/>
                </a:cxn>
                <a:cxn ang="0">
                  <a:pos x="184" y="91"/>
                </a:cxn>
                <a:cxn ang="0">
                  <a:pos x="182" y="95"/>
                </a:cxn>
                <a:cxn ang="0">
                  <a:pos x="178" y="97"/>
                </a:cxn>
                <a:cxn ang="0">
                  <a:pos x="173" y="100"/>
                </a:cxn>
                <a:cxn ang="0">
                  <a:pos x="166" y="101"/>
                </a:cxn>
                <a:cxn ang="0">
                  <a:pos x="125" y="101"/>
                </a:cxn>
              </a:cxnLst>
              <a:rect l="0" t="0" r="r" b="b"/>
              <a:pathLst>
                <a:path w="184" h="263">
                  <a:moveTo>
                    <a:pt x="125" y="101"/>
                  </a:moveTo>
                  <a:lnTo>
                    <a:pt x="125" y="231"/>
                  </a:lnTo>
                  <a:lnTo>
                    <a:pt x="125" y="231"/>
                  </a:lnTo>
                  <a:lnTo>
                    <a:pt x="124" y="237"/>
                  </a:lnTo>
                  <a:lnTo>
                    <a:pt x="122" y="243"/>
                  </a:lnTo>
                  <a:lnTo>
                    <a:pt x="119" y="248"/>
                  </a:lnTo>
                  <a:lnTo>
                    <a:pt x="115" y="253"/>
                  </a:lnTo>
                  <a:lnTo>
                    <a:pt x="110" y="257"/>
                  </a:lnTo>
                  <a:lnTo>
                    <a:pt x="105" y="260"/>
                  </a:lnTo>
                  <a:lnTo>
                    <a:pt x="99" y="262"/>
                  </a:lnTo>
                  <a:lnTo>
                    <a:pt x="93" y="263"/>
                  </a:lnTo>
                  <a:lnTo>
                    <a:pt x="93" y="263"/>
                  </a:lnTo>
                  <a:lnTo>
                    <a:pt x="93" y="263"/>
                  </a:lnTo>
                  <a:lnTo>
                    <a:pt x="87" y="262"/>
                  </a:lnTo>
                  <a:lnTo>
                    <a:pt x="80" y="260"/>
                  </a:lnTo>
                  <a:lnTo>
                    <a:pt x="74" y="257"/>
                  </a:lnTo>
                  <a:lnTo>
                    <a:pt x="69" y="253"/>
                  </a:lnTo>
                  <a:lnTo>
                    <a:pt x="66" y="248"/>
                  </a:lnTo>
                  <a:lnTo>
                    <a:pt x="63" y="243"/>
                  </a:lnTo>
                  <a:lnTo>
                    <a:pt x="61" y="237"/>
                  </a:lnTo>
                  <a:lnTo>
                    <a:pt x="61" y="231"/>
                  </a:lnTo>
                  <a:lnTo>
                    <a:pt x="61" y="101"/>
                  </a:lnTo>
                  <a:lnTo>
                    <a:pt x="16" y="101"/>
                  </a:lnTo>
                  <a:lnTo>
                    <a:pt x="16" y="101"/>
                  </a:lnTo>
                  <a:lnTo>
                    <a:pt x="10" y="100"/>
                  </a:lnTo>
                  <a:lnTo>
                    <a:pt x="5" y="99"/>
                  </a:lnTo>
                  <a:lnTo>
                    <a:pt x="1" y="95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0" y="82"/>
                  </a:lnTo>
                  <a:lnTo>
                    <a:pt x="3" y="77"/>
                  </a:lnTo>
                  <a:lnTo>
                    <a:pt x="7" y="73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5" y="6"/>
                  </a:lnTo>
                  <a:lnTo>
                    <a:pt x="80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0" y="6"/>
                  </a:lnTo>
                  <a:lnTo>
                    <a:pt x="115" y="11"/>
                  </a:lnTo>
                  <a:lnTo>
                    <a:pt x="178" y="73"/>
                  </a:lnTo>
                  <a:lnTo>
                    <a:pt x="178" y="73"/>
                  </a:lnTo>
                  <a:lnTo>
                    <a:pt x="182" y="77"/>
                  </a:lnTo>
                  <a:lnTo>
                    <a:pt x="184" y="82"/>
                  </a:lnTo>
                  <a:lnTo>
                    <a:pt x="184" y="86"/>
                  </a:lnTo>
                  <a:lnTo>
                    <a:pt x="184" y="91"/>
                  </a:lnTo>
                  <a:lnTo>
                    <a:pt x="182" y="95"/>
                  </a:lnTo>
                  <a:lnTo>
                    <a:pt x="178" y="97"/>
                  </a:lnTo>
                  <a:lnTo>
                    <a:pt x="173" y="100"/>
                  </a:lnTo>
                  <a:lnTo>
                    <a:pt x="166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2" name="Freeform 17"/>
            <p:cNvSpPr/>
            <p:nvPr/>
          </p:nvSpPr>
          <p:spPr bwMode="auto">
            <a:xfrm>
              <a:off x="1168380" y="3486162"/>
              <a:ext cx="381000" cy="266700"/>
            </a:xfrm>
            <a:custGeom>
              <a:avLst/>
              <a:gdLst/>
              <a:ahLst/>
              <a:cxnLst>
                <a:cxn ang="0">
                  <a:pos x="392" y="125"/>
                </a:cxn>
                <a:cxn ang="0">
                  <a:pos x="420" y="136"/>
                </a:cxn>
                <a:cxn ang="0">
                  <a:pos x="445" y="153"/>
                </a:cxn>
                <a:cxn ang="0">
                  <a:pos x="463" y="175"/>
                </a:cxn>
                <a:cxn ang="0">
                  <a:pos x="476" y="200"/>
                </a:cxn>
                <a:cxn ang="0">
                  <a:pos x="480" y="227"/>
                </a:cxn>
                <a:cxn ang="0">
                  <a:pos x="480" y="237"/>
                </a:cxn>
                <a:cxn ang="0">
                  <a:pos x="472" y="264"/>
                </a:cxn>
                <a:cxn ang="0">
                  <a:pos x="457" y="289"/>
                </a:cxn>
                <a:cxn ang="0">
                  <a:pos x="435" y="310"/>
                </a:cxn>
                <a:cxn ang="0">
                  <a:pos x="408" y="325"/>
                </a:cxn>
                <a:cxn ang="0">
                  <a:pos x="376" y="334"/>
                </a:cxn>
                <a:cxn ang="0">
                  <a:pos x="376" y="220"/>
                </a:cxn>
                <a:cxn ang="0">
                  <a:pos x="362" y="195"/>
                </a:cxn>
                <a:cxn ang="0">
                  <a:pos x="347" y="185"/>
                </a:cxn>
                <a:cxn ang="0">
                  <a:pos x="329" y="182"/>
                </a:cxn>
                <a:cxn ang="0">
                  <a:pos x="301" y="190"/>
                </a:cxn>
                <a:cxn ang="0">
                  <a:pos x="288" y="203"/>
                </a:cxn>
                <a:cxn ang="0">
                  <a:pos x="280" y="230"/>
                </a:cxn>
                <a:cxn ang="0">
                  <a:pos x="210" y="315"/>
                </a:cxn>
                <a:cxn ang="0">
                  <a:pos x="246" y="313"/>
                </a:cxn>
                <a:cxn ang="0">
                  <a:pos x="259" y="306"/>
                </a:cxn>
                <a:cxn ang="0">
                  <a:pos x="268" y="295"/>
                </a:cxn>
                <a:cxn ang="0">
                  <a:pos x="268" y="277"/>
                </a:cxn>
                <a:cxn ang="0">
                  <a:pos x="258" y="259"/>
                </a:cxn>
                <a:cxn ang="0">
                  <a:pos x="188" y="190"/>
                </a:cxn>
                <a:cxn ang="0">
                  <a:pos x="162" y="182"/>
                </a:cxn>
                <a:cxn ang="0">
                  <a:pos x="143" y="185"/>
                </a:cxn>
                <a:cxn ang="0">
                  <a:pos x="65" y="259"/>
                </a:cxn>
                <a:cxn ang="0">
                  <a:pos x="54" y="278"/>
                </a:cxn>
                <a:cxn ang="0">
                  <a:pos x="54" y="295"/>
                </a:cxn>
                <a:cxn ang="0">
                  <a:pos x="59" y="304"/>
                </a:cxn>
                <a:cxn ang="0">
                  <a:pos x="67" y="310"/>
                </a:cxn>
                <a:cxn ang="0">
                  <a:pos x="114" y="315"/>
                </a:cxn>
                <a:cxn ang="0">
                  <a:pos x="101" y="334"/>
                </a:cxn>
                <a:cxn ang="0">
                  <a:pos x="69" y="324"/>
                </a:cxn>
                <a:cxn ang="0">
                  <a:pos x="41" y="306"/>
                </a:cxn>
                <a:cxn ang="0">
                  <a:pos x="20" y="284"/>
                </a:cxn>
                <a:cxn ang="0">
                  <a:pos x="5" y="257"/>
                </a:cxn>
                <a:cxn ang="0">
                  <a:pos x="0" y="227"/>
                </a:cxn>
                <a:cxn ang="0">
                  <a:pos x="1" y="219"/>
                </a:cxn>
                <a:cxn ang="0">
                  <a:pos x="7" y="191"/>
                </a:cxn>
                <a:cxn ang="0">
                  <a:pos x="22" y="167"/>
                </a:cxn>
                <a:cxn ang="0">
                  <a:pos x="43" y="147"/>
                </a:cxn>
                <a:cxn ang="0">
                  <a:pos x="69" y="132"/>
                </a:cxn>
                <a:cxn ang="0">
                  <a:pos x="99" y="122"/>
                </a:cxn>
                <a:cxn ang="0">
                  <a:pos x="99" y="118"/>
                </a:cxn>
                <a:cxn ang="0">
                  <a:pos x="105" y="84"/>
                </a:cxn>
                <a:cxn ang="0">
                  <a:pos x="123" y="53"/>
                </a:cxn>
                <a:cxn ang="0">
                  <a:pos x="151" y="27"/>
                </a:cxn>
                <a:cxn ang="0">
                  <a:pos x="185" y="10"/>
                </a:cxn>
                <a:cxn ang="0">
                  <a:pos x="226" y="1"/>
                </a:cxn>
                <a:cxn ang="0">
                  <a:pos x="255" y="1"/>
                </a:cxn>
                <a:cxn ang="0">
                  <a:pos x="295" y="10"/>
                </a:cxn>
                <a:cxn ang="0">
                  <a:pos x="330" y="27"/>
                </a:cxn>
                <a:cxn ang="0">
                  <a:pos x="357" y="53"/>
                </a:cxn>
                <a:cxn ang="0">
                  <a:pos x="374" y="84"/>
                </a:cxn>
                <a:cxn ang="0">
                  <a:pos x="381" y="118"/>
                </a:cxn>
                <a:cxn ang="0">
                  <a:pos x="381" y="122"/>
                </a:cxn>
              </a:cxnLst>
              <a:rect l="0" t="0" r="r" b="b"/>
              <a:pathLst>
                <a:path w="480" h="336">
                  <a:moveTo>
                    <a:pt x="381" y="122"/>
                  </a:moveTo>
                  <a:lnTo>
                    <a:pt x="381" y="122"/>
                  </a:lnTo>
                  <a:lnTo>
                    <a:pt x="392" y="125"/>
                  </a:lnTo>
                  <a:lnTo>
                    <a:pt x="402" y="127"/>
                  </a:lnTo>
                  <a:lnTo>
                    <a:pt x="412" y="132"/>
                  </a:lnTo>
                  <a:lnTo>
                    <a:pt x="420" y="136"/>
                  </a:lnTo>
                  <a:lnTo>
                    <a:pt x="429" y="141"/>
                  </a:lnTo>
                  <a:lnTo>
                    <a:pt x="438" y="147"/>
                  </a:lnTo>
                  <a:lnTo>
                    <a:pt x="445" y="153"/>
                  </a:lnTo>
                  <a:lnTo>
                    <a:pt x="451" y="161"/>
                  </a:lnTo>
                  <a:lnTo>
                    <a:pt x="457" y="167"/>
                  </a:lnTo>
                  <a:lnTo>
                    <a:pt x="463" y="175"/>
                  </a:lnTo>
                  <a:lnTo>
                    <a:pt x="468" y="183"/>
                  </a:lnTo>
                  <a:lnTo>
                    <a:pt x="472" y="191"/>
                  </a:lnTo>
                  <a:lnTo>
                    <a:pt x="476" y="200"/>
                  </a:lnTo>
                  <a:lnTo>
                    <a:pt x="478" y="209"/>
                  </a:lnTo>
                  <a:lnTo>
                    <a:pt x="480" y="219"/>
                  </a:lnTo>
                  <a:lnTo>
                    <a:pt x="480" y="227"/>
                  </a:lnTo>
                  <a:lnTo>
                    <a:pt x="480" y="227"/>
                  </a:lnTo>
                  <a:lnTo>
                    <a:pt x="480" y="227"/>
                  </a:lnTo>
                  <a:lnTo>
                    <a:pt x="480" y="237"/>
                  </a:lnTo>
                  <a:lnTo>
                    <a:pt x="478" y="247"/>
                  </a:lnTo>
                  <a:lnTo>
                    <a:pt x="476" y="256"/>
                  </a:lnTo>
                  <a:lnTo>
                    <a:pt x="472" y="264"/>
                  </a:lnTo>
                  <a:lnTo>
                    <a:pt x="467" y="273"/>
                  </a:lnTo>
                  <a:lnTo>
                    <a:pt x="462" y="282"/>
                  </a:lnTo>
                  <a:lnTo>
                    <a:pt x="457" y="289"/>
                  </a:lnTo>
                  <a:lnTo>
                    <a:pt x="450" y="297"/>
                  </a:lnTo>
                  <a:lnTo>
                    <a:pt x="442" y="304"/>
                  </a:lnTo>
                  <a:lnTo>
                    <a:pt x="435" y="310"/>
                  </a:lnTo>
                  <a:lnTo>
                    <a:pt x="426" y="315"/>
                  </a:lnTo>
                  <a:lnTo>
                    <a:pt x="418" y="320"/>
                  </a:lnTo>
                  <a:lnTo>
                    <a:pt x="408" y="325"/>
                  </a:lnTo>
                  <a:lnTo>
                    <a:pt x="398" y="329"/>
                  </a:lnTo>
                  <a:lnTo>
                    <a:pt x="387" y="331"/>
                  </a:lnTo>
                  <a:lnTo>
                    <a:pt x="376" y="334"/>
                  </a:lnTo>
                  <a:lnTo>
                    <a:pt x="376" y="230"/>
                  </a:lnTo>
                  <a:lnTo>
                    <a:pt x="376" y="230"/>
                  </a:lnTo>
                  <a:lnTo>
                    <a:pt x="376" y="220"/>
                  </a:lnTo>
                  <a:lnTo>
                    <a:pt x="372" y="211"/>
                  </a:lnTo>
                  <a:lnTo>
                    <a:pt x="368" y="203"/>
                  </a:lnTo>
                  <a:lnTo>
                    <a:pt x="362" y="195"/>
                  </a:lnTo>
                  <a:lnTo>
                    <a:pt x="362" y="195"/>
                  </a:lnTo>
                  <a:lnTo>
                    <a:pt x="355" y="190"/>
                  </a:lnTo>
                  <a:lnTo>
                    <a:pt x="347" y="185"/>
                  </a:lnTo>
                  <a:lnTo>
                    <a:pt x="337" y="183"/>
                  </a:lnTo>
                  <a:lnTo>
                    <a:pt x="329" y="182"/>
                  </a:lnTo>
                  <a:lnTo>
                    <a:pt x="329" y="182"/>
                  </a:lnTo>
                  <a:lnTo>
                    <a:pt x="319" y="183"/>
                  </a:lnTo>
                  <a:lnTo>
                    <a:pt x="309" y="185"/>
                  </a:lnTo>
                  <a:lnTo>
                    <a:pt x="301" y="190"/>
                  </a:lnTo>
                  <a:lnTo>
                    <a:pt x="294" y="195"/>
                  </a:lnTo>
                  <a:lnTo>
                    <a:pt x="294" y="195"/>
                  </a:lnTo>
                  <a:lnTo>
                    <a:pt x="288" y="203"/>
                  </a:lnTo>
                  <a:lnTo>
                    <a:pt x="284" y="211"/>
                  </a:lnTo>
                  <a:lnTo>
                    <a:pt x="280" y="220"/>
                  </a:lnTo>
                  <a:lnTo>
                    <a:pt x="280" y="230"/>
                  </a:lnTo>
                  <a:lnTo>
                    <a:pt x="280" y="336"/>
                  </a:lnTo>
                  <a:lnTo>
                    <a:pt x="210" y="336"/>
                  </a:lnTo>
                  <a:lnTo>
                    <a:pt x="210" y="315"/>
                  </a:lnTo>
                  <a:lnTo>
                    <a:pt x="235" y="315"/>
                  </a:lnTo>
                  <a:lnTo>
                    <a:pt x="235" y="315"/>
                  </a:lnTo>
                  <a:lnTo>
                    <a:pt x="246" y="313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9" y="306"/>
                  </a:lnTo>
                  <a:lnTo>
                    <a:pt x="263" y="303"/>
                  </a:lnTo>
                  <a:lnTo>
                    <a:pt x="266" y="299"/>
                  </a:lnTo>
                  <a:lnTo>
                    <a:pt x="268" y="295"/>
                  </a:lnTo>
                  <a:lnTo>
                    <a:pt x="268" y="295"/>
                  </a:lnTo>
                  <a:lnTo>
                    <a:pt x="269" y="285"/>
                  </a:lnTo>
                  <a:lnTo>
                    <a:pt x="268" y="277"/>
                  </a:lnTo>
                  <a:lnTo>
                    <a:pt x="268" y="277"/>
                  </a:lnTo>
                  <a:lnTo>
                    <a:pt x="264" y="268"/>
                  </a:lnTo>
                  <a:lnTo>
                    <a:pt x="258" y="259"/>
                  </a:lnTo>
                  <a:lnTo>
                    <a:pt x="195" y="198"/>
                  </a:lnTo>
                  <a:lnTo>
                    <a:pt x="195" y="198"/>
                  </a:lnTo>
                  <a:lnTo>
                    <a:pt x="188" y="190"/>
                  </a:lnTo>
                  <a:lnTo>
                    <a:pt x="179" y="185"/>
                  </a:lnTo>
                  <a:lnTo>
                    <a:pt x="170" y="183"/>
                  </a:lnTo>
                  <a:lnTo>
                    <a:pt x="162" y="182"/>
                  </a:lnTo>
                  <a:lnTo>
                    <a:pt x="162" y="182"/>
                  </a:lnTo>
                  <a:lnTo>
                    <a:pt x="152" y="183"/>
                  </a:lnTo>
                  <a:lnTo>
                    <a:pt x="143" y="185"/>
                  </a:lnTo>
                  <a:lnTo>
                    <a:pt x="136" y="190"/>
                  </a:lnTo>
                  <a:lnTo>
                    <a:pt x="127" y="198"/>
                  </a:lnTo>
                  <a:lnTo>
                    <a:pt x="65" y="259"/>
                  </a:lnTo>
                  <a:lnTo>
                    <a:pt x="65" y="259"/>
                  </a:lnTo>
                  <a:lnTo>
                    <a:pt x="58" y="26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3" y="287"/>
                  </a:lnTo>
                  <a:lnTo>
                    <a:pt x="54" y="295"/>
                  </a:lnTo>
                  <a:lnTo>
                    <a:pt x="54" y="295"/>
                  </a:lnTo>
                  <a:lnTo>
                    <a:pt x="57" y="300"/>
                  </a:lnTo>
                  <a:lnTo>
                    <a:pt x="59" y="304"/>
                  </a:lnTo>
                  <a:lnTo>
                    <a:pt x="63" y="306"/>
                  </a:lnTo>
                  <a:lnTo>
                    <a:pt x="67" y="310"/>
                  </a:lnTo>
                  <a:lnTo>
                    <a:pt x="67" y="310"/>
                  </a:lnTo>
                  <a:lnTo>
                    <a:pt x="75" y="314"/>
                  </a:lnTo>
                  <a:lnTo>
                    <a:pt x="85" y="315"/>
                  </a:lnTo>
                  <a:lnTo>
                    <a:pt x="114" y="315"/>
                  </a:lnTo>
                  <a:lnTo>
                    <a:pt x="114" y="335"/>
                  </a:lnTo>
                  <a:lnTo>
                    <a:pt x="114" y="335"/>
                  </a:lnTo>
                  <a:lnTo>
                    <a:pt x="101" y="334"/>
                  </a:lnTo>
                  <a:lnTo>
                    <a:pt x="90" y="331"/>
                  </a:lnTo>
                  <a:lnTo>
                    <a:pt x="79" y="327"/>
                  </a:lnTo>
                  <a:lnTo>
                    <a:pt x="69" y="324"/>
                  </a:lnTo>
                  <a:lnTo>
                    <a:pt x="59" y="319"/>
                  </a:lnTo>
                  <a:lnTo>
                    <a:pt x="49" y="313"/>
                  </a:lnTo>
                  <a:lnTo>
                    <a:pt x="41" y="306"/>
                  </a:lnTo>
                  <a:lnTo>
                    <a:pt x="33" y="300"/>
                  </a:lnTo>
                  <a:lnTo>
                    <a:pt x="26" y="292"/>
                  </a:lnTo>
                  <a:lnTo>
                    <a:pt x="20" y="284"/>
                  </a:lnTo>
                  <a:lnTo>
                    <a:pt x="13" y="275"/>
                  </a:lnTo>
                  <a:lnTo>
                    <a:pt x="8" y="267"/>
                  </a:lnTo>
                  <a:lnTo>
                    <a:pt x="5" y="257"/>
                  </a:lnTo>
                  <a:lnTo>
                    <a:pt x="2" y="248"/>
                  </a:lnTo>
                  <a:lnTo>
                    <a:pt x="1" y="23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1" y="219"/>
                  </a:lnTo>
                  <a:lnTo>
                    <a:pt x="2" y="209"/>
                  </a:lnTo>
                  <a:lnTo>
                    <a:pt x="5" y="200"/>
                  </a:lnTo>
                  <a:lnTo>
                    <a:pt x="7" y="191"/>
                  </a:lnTo>
                  <a:lnTo>
                    <a:pt x="12" y="183"/>
                  </a:lnTo>
                  <a:lnTo>
                    <a:pt x="16" y="175"/>
                  </a:lnTo>
                  <a:lnTo>
                    <a:pt x="22" y="167"/>
                  </a:lnTo>
                  <a:lnTo>
                    <a:pt x="28" y="161"/>
                  </a:lnTo>
                  <a:lnTo>
                    <a:pt x="36" y="153"/>
                  </a:lnTo>
                  <a:lnTo>
                    <a:pt x="43" y="147"/>
                  </a:lnTo>
                  <a:lnTo>
                    <a:pt x="50" y="141"/>
                  </a:lnTo>
                  <a:lnTo>
                    <a:pt x="59" y="136"/>
                  </a:lnTo>
                  <a:lnTo>
                    <a:pt x="69" y="132"/>
                  </a:lnTo>
                  <a:lnTo>
                    <a:pt x="79" y="127"/>
                  </a:lnTo>
                  <a:lnTo>
                    <a:pt x="89" y="125"/>
                  </a:lnTo>
                  <a:lnTo>
                    <a:pt x="99" y="122"/>
                  </a:lnTo>
                  <a:lnTo>
                    <a:pt x="99" y="122"/>
                  </a:lnTo>
                  <a:lnTo>
                    <a:pt x="99" y="118"/>
                  </a:lnTo>
                  <a:lnTo>
                    <a:pt x="99" y="118"/>
                  </a:lnTo>
                  <a:lnTo>
                    <a:pt x="100" y="107"/>
                  </a:lnTo>
                  <a:lnTo>
                    <a:pt x="101" y="95"/>
                  </a:lnTo>
                  <a:lnTo>
                    <a:pt x="105" y="84"/>
                  </a:lnTo>
                  <a:lnTo>
                    <a:pt x="110" y="73"/>
                  </a:lnTo>
                  <a:lnTo>
                    <a:pt x="116" y="63"/>
                  </a:lnTo>
                  <a:lnTo>
                    <a:pt x="123" y="53"/>
                  </a:lnTo>
                  <a:lnTo>
                    <a:pt x="131" y="43"/>
                  </a:lnTo>
                  <a:lnTo>
                    <a:pt x="141" y="36"/>
                  </a:lnTo>
                  <a:lnTo>
                    <a:pt x="151" y="27"/>
                  </a:lnTo>
                  <a:lnTo>
                    <a:pt x="161" y="21"/>
                  </a:lnTo>
                  <a:lnTo>
                    <a:pt x="173" y="15"/>
                  </a:lnTo>
                  <a:lnTo>
                    <a:pt x="185" y="10"/>
                  </a:lnTo>
                  <a:lnTo>
                    <a:pt x="198" y="6"/>
                  </a:lnTo>
                  <a:lnTo>
                    <a:pt x="211" y="2"/>
                  </a:lnTo>
                  <a:lnTo>
                    <a:pt x="226" y="1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55" y="1"/>
                  </a:lnTo>
                  <a:lnTo>
                    <a:pt x="268" y="2"/>
                  </a:lnTo>
                  <a:lnTo>
                    <a:pt x="282" y="6"/>
                  </a:lnTo>
                  <a:lnTo>
                    <a:pt x="295" y="10"/>
                  </a:lnTo>
                  <a:lnTo>
                    <a:pt x="308" y="15"/>
                  </a:lnTo>
                  <a:lnTo>
                    <a:pt x="319" y="21"/>
                  </a:lnTo>
                  <a:lnTo>
                    <a:pt x="330" y="27"/>
                  </a:lnTo>
                  <a:lnTo>
                    <a:pt x="340" y="36"/>
                  </a:lnTo>
                  <a:lnTo>
                    <a:pt x="348" y="43"/>
                  </a:lnTo>
                  <a:lnTo>
                    <a:pt x="357" y="53"/>
                  </a:lnTo>
                  <a:lnTo>
                    <a:pt x="365" y="63"/>
                  </a:lnTo>
                  <a:lnTo>
                    <a:pt x="369" y="73"/>
                  </a:lnTo>
                  <a:lnTo>
                    <a:pt x="374" y="84"/>
                  </a:lnTo>
                  <a:lnTo>
                    <a:pt x="378" y="95"/>
                  </a:lnTo>
                  <a:lnTo>
                    <a:pt x="381" y="107"/>
                  </a:lnTo>
                  <a:lnTo>
                    <a:pt x="381" y="118"/>
                  </a:lnTo>
                  <a:lnTo>
                    <a:pt x="381" y="118"/>
                  </a:lnTo>
                  <a:lnTo>
                    <a:pt x="381" y="122"/>
                  </a:lnTo>
                  <a:lnTo>
                    <a:pt x="381" y="1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3" name="Freeform 18"/>
            <p:cNvSpPr/>
            <p:nvPr/>
          </p:nvSpPr>
          <p:spPr bwMode="auto">
            <a:xfrm>
              <a:off x="1355705" y="3643325"/>
              <a:ext cx="147638" cy="207963"/>
            </a:xfrm>
            <a:custGeom>
              <a:avLst/>
              <a:gdLst/>
              <a:ahLst/>
              <a:cxnLst>
                <a:cxn ang="0">
                  <a:pos x="126" y="162"/>
                </a:cxn>
                <a:cxn ang="0">
                  <a:pos x="126" y="32"/>
                </a:cxn>
                <a:cxn ang="0">
                  <a:pos x="126" y="32"/>
                </a:cxn>
                <a:cxn ang="0">
                  <a:pos x="125" y="26"/>
                </a:cxn>
                <a:cxn ang="0">
                  <a:pos x="123" y="19"/>
                </a:cxn>
                <a:cxn ang="0">
                  <a:pos x="120" y="13"/>
                </a:cxn>
                <a:cxn ang="0">
                  <a:pos x="116" y="8"/>
                </a:cxn>
                <a:cxn ang="0">
                  <a:pos x="111" y="5"/>
                </a:cxn>
                <a:cxn ang="0">
                  <a:pos x="106" y="2"/>
                </a:cxn>
                <a:cxn ang="0">
                  <a:pos x="100" y="0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86" y="0"/>
                </a:cxn>
                <a:cxn ang="0">
                  <a:pos x="80" y="2"/>
                </a:cxn>
                <a:cxn ang="0">
                  <a:pos x="75" y="5"/>
                </a:cxn>
                <a:cxn ang="0">
                  <a:pos x="70" y="8"/>
                </a:cxn>
                <a:cxn ang="0">
                  <a:pos x="66" y="13"/>
                </a:cxn>
                <a:cxn ang="0">
                  <a:pos x="64" y="19"/>
                </a:cxn>
                <a:cxn ang="0">
                  <a:pos x="62" y="26"/>
                </a:cxn>
                <a:cxn ang="0">
                  <a:pos x="62" y="32"/>
                </a:cxn>
                <a:cxn ang="0">
                  <a:pos x="62" y="162"/>
                </a:cxn>
                <a:cxn ang="0">
                  <a:pos x="17" y="162"/>
                </a:cxn>
                <a:cxn ang="0">
                  <a:pos x="17" y="162"/>
                </a:cxn>
                <a:cxn ang="0">
                  <a:pos x="11" y="162"/>
                </a:cxn>
                <a:cxn ang="0">
                  <a:pos x="6" y="164"/>
                </a:cxn>
                <a:cxn ang="0">
                  <a:pos x="2" y="167"/>
                </a:cxn>
                <a:cxn ang="0">
                  <a:pos x="1" y="170"/>
                </a:cxn>
                <a:cxn ang="0">
                  <a:pos x="0" y="175"/>
                </a:cxn>
                <a:cxn ang="0">
                  <a:pos x="1" y="179"/>
                </a:cxn>
                <a:cxn ang="0">
                  <a:pos x="3" y="184"/>
                </a:cxn>
                <a:cxn ang="0">
                  <a:pos x="7" y="189"/>
                </a:cxn>
                <a:cxn ang="0">
                  <a:pos x="70" y="251"/>
                </a:cxn>
                <a:cxn ang="0">
                  <a:pos x="70" y="251"/>
                </a:cxn>
                <a:cxn ang="0">
                  <a:pos x="76" y="256"/>
                </a:cxn>
                <a:cxn ang="0">
                  <a:pos x="81" y="259"/>
                </a:cxn>
                <a:cxn ang="0">
                  <a:pos x="88" y="262"/>
                </a:cxn>
                <a:cxn ang="0">
                  <a:pos x="92" y="263"/>
                </a:cxn>
                <a:cxn ang="0">
                  <a:pos x="99" y="262"/>
                </a:cxn>
                <a:cxn ang="0">
                  <a:pos x="105" y="259"/>
                </a:cxn>
                <a:cxn ang="0">
                  <a:pos x="110" y="256"/>
                </a:cxn>
                <a:cxn ang="0">
                  <a:pos x="116" y="251"/>
                </a:cxn>
                <a:cxn ang="0">
                  <a:pos x="179" y="189"/>
                </a:cxn>
                <a:cxn ang="0">
                  <a:pos x="179" y="189"/>
                </a:cxn>
                <a:cxn ang="0">
                  <a:pos x="183" y="185"/>
                </a:cxn>
                <a:cxn ang="0">
                  <a:pos x="184" y="180"/>
                </a:cxn>
                <a:cxn ang="0">
                  <a:pos x="185" y="175"/>
                </a:cxn>
                <a:cxn ang="0">
                  <a:pos x="185" y="171"/>
                </a:cxn>
                <a:cxn ang="0">
                  <a:pos x="183" y="168"/>
                </a:cxn>
                <a:cxn ang="0">
                  <a:pos x="179" y="164"/>
                </a:cxn>
                <a:cxn ang="0">
                  <a:pos x="173" y="162"/>
                </a:cxn>
                <a:cxn ang="0">
                  <a:pos x="165" y="162"/>
                </a:cxn>
                <a:cxn ang="0">
                  <a:pos x="126" y="162"/>
                </a:cxn>
              </a:cxnLst>
              <a:rect l="0" t="0" r="r" b="b"/>
              <a:pathLst>
                <a:path w="185" h="263">
                  <a:moveTo>
                    <a:pt x="126" y="162"/>
                  </a:moveTo>
                  <a:lnTo>
                    <a:pt x="126" y="32"/>
                  </a:lnTo>
                  <a:lnTo>
                    <a:pt x="126" y="32"/>
                  </a:lnTo>
                  <a:lnTo>
                    <a:pt x="125" y="26"/>
                  </a:lnTo>
                  <a:lnTo>
                    <a:pt x="123" y="19"/>
                  </a:lnTo>
                  <a:lnTo>
                    <a:pt x="120" y="13"/>
                  </a:lnTo>
                  <a:lnTo>
                    <a:pt x="116" y="8"/>
                  </a:lnTo>
                  <a:lnTo>
                    <a:pt x="111" y="5"/>
                  </a:lnTo>
                  <a:lnTo>
                    <a:pt x="106" y="2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86" y="0"/>
                  </a:lnTo>
                  <a:lnTo>
                    <a:pt x="80" y="2"/>
                  </a:lnTo>
                  <a:lnTo>
                    <a:pt x="75" y="5"/>
                  </a:lnTo>
                  <a:lnTo>
                    <a:pt x="70" y="8"/>
                  </a:lnTo>
                  <a:lnTo>
                    <a:pt x="66" y="13"/>
                  </a:lnTo>
                  <a:lnTo>
                    <a:pt x="64" y="19"/>
                  </a:lnTo>
                  <a:lnTo>
                    <a:pt x="62" y="26"/>
                  </a:lnTo>
                  <a:lnTo>
                    <a:pt x="62" y="32"/>
                  </a:lnTo>
                  <a:lnTo>
                    <a:pt x="62" y="162"/>
                  </a:lnTo>
                  <a:lnTo>
                    <a:pt x="17" y="162"/>
                  </a:lnTo>
                  <a:lnTo>
                    <a:pt x="17" y="162"/>
                  </a:lnTo>
                  <a:lnTo>
                    <a:pt x="11" y="162"/>
                  </a:lnTo>
                  <a:lnTo>
                    <a:pt x="6" y="164"/>
                  </a:lnTo>
                  <a:lnTo>
                    <a:pt x="2" y="167"/>
                  </a:lnTo>
                  <a:lnTo>
                    <a:pt x="1" y="170"/>
                  </a:lnTo>
                  <a:lnTo>
                    <a:pt x="0" y="175"/>
                  </a:lnTo>
                  <a:lnTo>
                    <a:pt x="1" y="179"/>
                  </a:lnTo>
                  <a:lnTo>
                    <a:pt x="3" y="184"/>
                  </a:lnTo>
                  <a:lnTo>
                    <a:pt x="7" y="189"/>
                  </a:lnTo>
                  <a:lnTo>
                    <a:pt x="70" y="251"/>
                  </a:lnTo>
                  <a:lnTo>
                    <a:pt x="70" y="251"/>
                  </a:lnTo>
                  <a:lnTo>
                    <a:pt x="76" y="256"/>
                  </a:lnTo>
                  <a:lnTo>
                    <a:pt x="81" y="259"/>
                  </a:lnTo>
                  <a:lnTo>
                    <a:pt x="88" y="262"/>
                  </a:lnTo>
                  <a:lnTo>
                    <a:pt x="92" y="263"/>
                  </a:lnTo>
                  <a:lnTo>
                    <a:pt x="99" y="262"/>
                  </a:lnTo>
                  <a:lnTo>
                    <a:pt x="105" y="259"/>
                  </a:lnTo>
                  <a:lnTo>
                    <a:pt x="110" y="256"/>
                  </a:lnTo>
                  <a:lnTo>
                    <a:pt x="116" y="251"/>
                  </a:lnTo>
                  <a:lnTo>
                    <a:pt x="179" y="189"/>
                  </a:lnTo>
                  <a:lnTo>
                    <a:pt x="179" y="189"/>
                  </a:lnTo>
                  <a:lnTo>
                    <a:pt x="183" y="185"/>
                  </a:lnTo>
                  <a:lnTo>
                    <a:pt x="184" y="180"/>
                  </a:lnTo>
                  <a:lnTo>
                    <a:pt x="185" y="175"/>
                  </a:lnTo>
                  <a:lnTo>
                    <a:pt x="185" y="171"/>
                  </a:lnTo>
                  <a:lnTo>
                    <a:pt x="183" y="168"/>
                  </a:lnTo>
                  <a:lnTo>
                    <a:pt x="179" y="164"/>
                  </a:lnTo>
                  <a:lnTo>
                    <a:pt x="173" y="162"/>
                  </a:lnTo>
                  <a:lnTo>
                    <a:pt x="165" y="162"/>
                  </a:lnTo>
                  <a:lnTo>
                    <a:pt x="126" y="1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94" name="Group 123"/>
          <p:cNvGrpSpPr/>
          <p:nvPr/>
        </p:nvGrpSpPr>
        <p:grpSpPr>
          <a:xfrm>
            <a:off x="9415505" y="1632342"/>
            <a:ext cx="694744" cy="245461"/>
            <a:chOff x="1441430" y="4357700"/>
            <a:chExt cx="503238" cy="177800"/>
          </a:xfrm>
          <a:solidFill>
            <a:srgbClr val="304371"/>
          </a:solidFill>
        </p:grpSpPr>
        <p:sp>
          <p:nvSpPr>
            <p:cNvPr id="95" name="Freeform 19"/>
            <p:cNvSpPr/>
            <p:nvPr/>
          </p:nvSpPr>
          <p:spPr bwMode="auto">
            <a:xfrm>
              <a:off x="1441430" y="4357700"/>
              <a:ext cx="231775" cy="17780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203" y="0"/>
                </a:cxn>
                <a:cxn ang="0">
                  <a:pos x="225" y="5"/>
                </a:cxn>
                <a:cxn ang="0">
                  <a:pos x="245" y="13"/>
                </a:cxn>
                <a:cxn ang="0">
                  <a:pos x="262" y="26"/>
                </a:cxn>
                <a:cxn ang="0">
                  <a:pos x="271" y="32"/>
                </a:cxn>
                <a:cxn ang="0">
                  <a:pos x="282" y="47"/>
                </a:cxn>
                <a:cxn ang="0">
                  <a:pos x="292" y="63"/>
                </a:cxn>
                <a:cxn ang="0">
                  <a:pos x="232" y="63"/>
                </a:cxn>
                <a:cxn ang="0">
                  <a:pos x="213" y="53"/>
                </a:cxn>
                <a:cxn ang="0">
                  <a:pos x="192" y="49"/>
                </a:cxn>
                <a:cxn ang="0">
                  <a:pos x="112" y="49"/>
                </a:cxn>
                <a:cxn ang="0">
                  <a:pos x="88" y="54"/>
                </a:cxn>
                <a:cxn ang="0">
                  <a:pos x="68" y="68"/>
                </a:cxn>
                <a:cxn ang="0">
                  <a:pos x="61" y="77"/>
                </a:cxn>
                <a:cxn ang="0">
                  <a:pos x="51" y="99"/>
                </a:cxn>
                <a:cxn ang="0">
                  <a:pos x="50" y="111"/>
                </a:cxn>
                <a:cxn ang="0">
                  <a:pos x="51" y="124"/>
                </a:cxn>
                <a:cxn ang="0">
                  <a:pos x="61" y="146"/>
                </a:cxn>
                <a:cxn ang="0">
                  <a:pos x="68" y="154"/>
                </a:cxn>
                <a:cxn ang="0">
                  <a:pos x="88" y="168"/>
                </a:cxn>
                <a:cxn ang="0">
                  <a:pos x="112" y="173"/>
                </a:cxn>
                <a:cxn ang="0">
                  <a:pos x="192" y="173"/>
                </a:cxn>
                <a:cxn ang="0">
                  <a:pos x="213" y="169"/>
                </a:cxn>
                <a:cxn ang="0">
                  <a:pos x="232" y="158"/>
                </a:cxn>
                <a:cxn ang="0">
                  <a:pos x="292" y="158"/>
                </a:cxn>
                <a:cxn ang="0">
                  <a:pos x="282" y="175"/>
                </a:cxn>
                <a:cxn ang="0">
                  <a:pos x="271" y="189"/>
                </a:cxn>
                <a:cxn ang="0">
                  <a:pos x="262" y="196"/>
                </a:cxn>
                <a:cxn ang="0">
                  <a:pos x="245" y="209"/>
                </a:cxn>
                <a:cxn ang="0">
                  <a:pos x="225" y="217"/>
                </a:cxn>
                <a:cxn ang="0">
                  <a:pos x="203" y="221"/>
                </a:cxn>
                <a:cxn ang="0">
                  <a:pos x="112" y="222"/>
                </a:cxn>
                <a:cxn ang="0">
                  <a:pos x="100" y="221"/>
                </a:cxn>
                <a:cxn ang="0">
                  <a:pos x="78" y="217"/>
                </a:cxn>
                <a:cxn ang="0">
                  <a:pos x="58" y="209"/>
                </a:cxn>
                <a:cxn ang="0">
                  <a:pos x="41" y="196"/>
                </a:cxn>
                <a:cxn ang="0">
                  <a:pos x="34" y="189"/>
                </a:cxn>
                <a:cxn ang="0">
                  <a:pos x="20" y="173"/>
                </a:cxn>
                <a:cxn ang="0">
                  <a:pos x="9" y="154"/>
                </a:cxn>
                <a:cxn ang="0">
                  <a:pos x="3" y="133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3" y="89"/>
                </a:cxn>
                <a:cxn ang="0">
                  <a:pos x="9" y="68"/>
                </a:cxn>
                <a:cxn ang="0">
                  <a:pos x="20" y="49"/>
                </a:cxn>
                <a:cxn ang="0">
                  <a:pos x="34" y="32"/>
                </a:cxn>
                <a:cxn ang="0">
                  <a:pos x="41" y="26"/>
                </a:cxn>
                <a:cxn ang="0">
                  <a:pos x="58" y="13"/>
                </a:cxn>
                <a:cxn ang="0">
                  <a:pos x="78" y="5"/>
                </a:cxn>
                <a:cxn ang="0">
                  <a:pos x="100" y="0"/>
                </a:cxn>
                <a:cxn ang="0">
                  <a:pos x="112" y="0"/>
                </a:cxn>
              </a:cxnLst>
              <a:rect l="0" t="0" r="r" b="b"/>
              <a:pathLst>
                <a:path w="292" h="222">
                  <a:moveTo>
                    <a:pt x="112" y="0"/>
                  </a:moveTo>
                  <a:lnTo>
                    <a:pt x="192" y="0"/>
                  </a:lnTo>
                  <a:lnTo>
                    <a:pt x="192" y="0"/>
                  </a:lnTo>
                  <a:lnTo>
                    <a:pt x="203" y="0"/>
                  </a:lnTo>
                  <a:lnTo>
                    <a:pt x="214" y="2"/>
                  </a:lnTo>
                  <a:lnTo>
                    <a:pt x="225" y="5"/>
                  </a:lnTo>
                  <a:lnTo>
                    <a:pt x="235" y="9"/>
                  </a:lnTo>
                  <a:lnTo>
                    <a:pt x="245" y="13"/>
                  </a:lnTo>
                  <a:lnTo>
                    <a:pt x="254" y="18"/>
                  </a:lnTo>
                  <a:lnTo>
                    <a:pt x="262" y="26"/>
                  </a:lnTo>
                  <a:lnTo>
                    <a:pt x="271" y="32"/>
                  </a:lnTo>
                  <a:lnTo>
                    <a:pt x="271" y="32"/>
                  </a:lnTo>
                  <a:lnTo>
                    <a:pt x="277" y="39"/>
                  </a:lnTo>
                  <a:lnTo>
                    <a:pt x="282" y="47"/>
                  </a:lnTo>
                  <a:lnTo>
                    <a:pt x="288" y="56"/>
                  </a:lnTo>
                  <a:lnTo>
                    <a:pt x="292" y="63"/>
                  </a:lnTo>
                  <a:lnTo>
                    <a:pt x="232" y="63"/>
                  </a:lnTo>
                  <a:lnTo>
                    <a:pt x="232" y="63"/>
                  </a:lnTo>
                  <a:lnTo>
                    <a:pt x="223" y="58"/>
                  </a:lnTo>
                  <a:lnTo>
                    <a:pt x="213" y="53"/>
                  </a:lnTo>
                  <a:lnTo>
                    <a:pt x="203" y="51"/>
                  </a:lnTo>
                  <a:lnTo>
                    <a:pt x="192" y="49"/>
                  </a:lnTo>
                  <a:lnTo>
                    <a:pt x="112" y="49"/>
                  </a:lnTo>
                  <a:lnTo>
                    <a:pt x="112" y="49"/>
                  </a:lnTo>
                  <a:lnTo>
                    <a:pt x="99" y="51"/>
                  </a:lnTo>
                  <a:lnTo>
                    <a:pt x="88" y="54"/>
                  </a:lnTo>
                  <a:lnTo>
                    <a:pt x="77" y="60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1" y="77"/>
                  </a:lnTo>
                  <a:lnTo>
                    <a:pt x="55" y="86"/>
                  </a:lnTo>
                  <a:lnTo>
                    <a:pt x="51" y="99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51" y="124"/>
                  </a:lnTo>
                  <a:lnTo>
                    <a:pt x="55" y="135"/>
                  </a:lnTo>
                  <a:lnTo>
                    <a:pt x="61" y="146"/>
                  </a:lnTo>
                  <a:lnTo>
                    <a:pt x="68" y="154"/>
                  </a:lnTo>
                  <a:lnTo>
                    <a:pt x="68" y="154"/>
                  </a:lnTo>
                  <a:lnTo>
                    <a:pt x="77" y="162"/>
                  </a:lnTo>
                  <a:lnTo>
                    <a:pt x="88" y="168"/>
                  </a:lnTo>
                  <a:lnTo>
                    <a:pt x="99" y="172"/>
                  </a:lnTo>
                  <a:lnTo>
                    <a:pt x="112" y="173"/>
                  </a:lnTo>
                  <a:lnTo>
                    <a:pt x="192" y="173"/>
                  </a:lnTo>
                  <a:lnTo>
                    <a:pt x="192" y="173"/>
                  </a:lnTo>
                  <a:lnTo>
                    <a:pt x="203" y="172"/>
                  </a:lnTo>
                  <a:lnTo>
                    <a:pt x="213" y="169"/>
                  </a:lnTo>
                  <a:lnTo>
                    <a:pt x="223" y="164"/>
                  </a:lnTo>
                  <a:lnTo>
                    <a:pt x="232" y="158"/>
                  </a:lnTo>
                  <a:lnTo>
                    <a:pt x="292" y="158"/>
                  </a:lnTo>
                  <a:lnTo>
                    <a:pt x="292" y="158"/>
                  </a:lnTo>
                  <a:lnTo>
                    <a:pt x="288" y="167"/>
                  </a:lnTo>
                  <a:lnTo>
                    <a:pt x="282" y="175"/>
                  </a:lnTo>
                  <a:lnTo>
                    <a:pt x="277" y="183"/>
                  </a:lnTo>
                  <a:lnTo>
                    <a:pt x="271" y="189"/>
                  </a:lnTo>
                  <a:lnTo>
                    <a:pt x="271" y="189"/>
                  </a:lnTo>
                  <a:lnTo>
                    <a:pt x="262" y="196"/>
                  </a:lnTo>
                  <a:lnTo>
                    <a:pt x="254" y="203"/>
                  </a:lnTo>
                  <a:lnTo>
                    <a:pt x="245" y="209"/>
                  </a:lnTo>
                  <a:lnTo>
                    <a:pt x="235" y="214"/>
                  </a:lnTo>
                  <a:lnTo>
                    <a:pt x="225" y="217"/>
                  </a:lnTo>
                  <a:lnTo>
                    <a:pt x="214" y="220"/>
                  </a:lnTo>
                  <a:lnTo>
                    <a:pt x="203" y="221"/>
                  </a:lnTo>
                  <a:lnTo>
                    <a:pt x="192" y="222"/>
                  </a:lnTo>
                  <a:lnTo>
                    <a:pt x="112" y="222"/>
                  </a:lnTo>
                  <a:lnTo>
                    <a:pt x="112" y="222"/>
                  </a:lnTo>
                  <a:lnTo>
                    <a:pt x="100" y="221"/>
                  </a:lnTo>
                  <a:lnTo>
                    <a:pt x="89" y="220"/>
                  </a:lnTo>
                  <a:lnTo>
                    <a:pt x="78" y="217"/>
                  </a:lnTo>
                  <a:lnTo>
                    <a:pt x="68" y="214"/>
                  </a:lnTo>
                  <a:lnTo>
                    <a:pt x="58" y="209"/>
                  </a:lnTo>
                  <a:lnTo>
                    <a:pt x="50" y="203"/>
                  </a:lnTo>
                  <a:lnTo>
                    <a:pt x="41" y="196"/>
                  </a:lnTo>
                  <a:lnTo>
                    <a:pt x="34" y="189"/>
                  </a:lnTo>
                  <a:lnTo>
                    <a:pt x="34" y="189"/>
                  </a:lnTo>
                  <a:lnTo>
                    <a:pt x="26" y="182"/>
                  </a:lnTo>
                  <a:lnTo>
                    <a:pt x="20" y="173"/>
                  </a:lnTo>
                  <a:lnTo>
                    <a:pt x="14" y="164"/>
                  </a:lnTo>
                  <a:lnTo>
                    <a:pt x="9" y="154"/>
                  </a:lnTo>
                  <a:lnTo>
                    <a:pt x="5" y="143"/>
                  </a:lnTo>
                  <a:lnTo>
                    <a:pt x="3" y="133"/>
                  </a:lnTo>
                  <a:lnTo>
                    <a:pt x="2" y="122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2" y="100"/>
                  </a:lnTo>
                  <a:lnTo>
                    <a:pt x="3" y="89"/>
                  </a:lnTo>
                  <a:lnTo>
                    <a:pt x="5" y="78"/>
                  </a:lnTo>
                  <a:lnTo>
                    <a:pt x="9" y="68"/>
                  </a:lnTo>
                  <a:lnTo>
                    <a:pt x="14" y="58"/>
                  </a:lnTo>
                  <a:lnTo>
                    <a:pt x="20" y="49"/>
                  </a:lnTo>
                  <a:lnTo>
                    <a:pt x="26" y="41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41" y="26"/>
                  </a:lnTo>
                  <a:lnTo>
                    <a:pt x="50" y="18"/>
                  </a:lnTo>
                  <a:lnTo>
                    <a:pt x="58" y="13"/>
                  </a:lnTo>
                  <a:lnTo>
                    <a:pt x="68" y="9"/>
                  </a:lnTo>
                  <a:lnTo>
                    <a:pt x="78" y="5"/>
                  </a:lnTo>
                  <a:lnTo>
                    <a:pt x="89" y="2"/>
                  </a:lnTo>
                  <a:lnTo>
                    <a:pt x="100" y="0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6" name="Freeform 20"/>
            <p:cNvSpPr/>
            <p:nvPr/>
          </p:nvSpPr>
          <p:spPr bwMode="auto">
            <a:xfrm>
              <a:off x="1714480" y="4357700"/>
              <a:ext cx="230188" cy="177800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92" y="0"/>
                </a:cxn>
                <a:cxn ang="0">
                  <a:pos x="213" y="5"/>
                </a:cxn>
                <a:cxn ang="0">
                  <a:pos x="234" y="13"/>
                </a:cxn>
                <a:cxn ang="0">
                  <a:pos x="251" y="26"/>
                </a:cxn>
                <a:cxn ang="0">
                  <a:pos x="258" y="32"/>
                </a:cxn>
                <a:cxn ang="0">
                  <a:pos x="272" y="49"/>
                </a:cxn>
                <a:cxn ang="0">
                  <a:pos x="283" y="68"/>
                </a:cxn>
                <a:cxn ang="0">
                  <a:pos x="289" y="89"/>
                </a:cxn>
                <a:cxn ang="0">
                  <a:pos x="292" y="111"/>
                </a:cxn>
                <a:cxn ang="0">
                  <a:pos x="292" y="111"/>
                </a:cxn>
                <a:cxn ang="0">
                  <a:pos x="289" y="133"/>
                </a:cxn>
                <a:cxn ang="0">
                  <a:pos x="283" y="154"/>
                </a:cxn>
                <a:cxn ang="0">
                  <a:pos x="272" y="173"/>
                </a:cxn>
                <a:cxn ang="0">
                  <a:pos x="258" y="189"/>
                </a:cxn>
                <a:cxn ang="0">
                  <a:pos x="251" y="196"/>
                </a:cxn>
                <a:cxn ang="0">
                  <a:pos x="234" y="209"/>
                </a:cxn>
                <a:cxn ang="0">
                  <a:pos x="213" y="217"/>
                </a:cxn>
                <a:cxn ang="0">
                  <a:pos x="192" y="221"/>
                </a:cxn>
                <a:cxn ang="0">
                  <a:pos x="100" y="222"/>
                </a:cxn>
                <a:cxn ang="0">
                  <a:pos x="89" y="221"/>
                </a:cxn>
                <a:cxn ang="0">
                  <a:pos x="67" y="217"/>
                </a:cxn>
                <a:cxn ang="0">
                  <a:pos x="47" y="209"/>
                </a:cxn>
                <a:cxn ang="0">
                  <a:pos x="30" y="196"/>
                </a:cxn>
                <a:cxn ang="0">
                  <a:pos x="21" y="189"/>
                </a:cxn>
                <a:cxn ang="0">
                  <a:pos x="9" y="175"/>
                </a:cxn>
                <a:cxn ang="0">
                  <a:pos x="0" y="158"/>
                </a:cxn>
                <a:cxn ang="0">
                  <a:pos x="61" y="158"/>
                </a:cxn>
                <a:cxn ang="0">
                  <a:pos x="79" y="169"/>
                </a:cxn>
                <a:cxn ang="0">
                  <a:pos x="100" y="173"/>
                </a:cxn>
                <a:cxn ang="0">
                  <a:pos x="181" y="173"/>
                </a:cxn>
                <a:cxn ang="0">
                  <a:pos x="204" y="168"/>
                </a:cxn>
                <a:cxn ang="0">
                  <a:pos x="224" y="154"/>
                </a:cxn>
                <a:cxn ang="0">
                  <a:pos x="231" y="146"/>
                </a:cxn>
                <a:cxn ang="0">
                  <a:pos x="241" y="124"/>
                </a:cxn>
                <a:cxn ang="0">
                  <a:pos x="242" y="111"/>
                </a:cxn>
                <a:cxn ang="0">
                  <a:pos x="241" y="99"/>
                </a:cxn>
                <a:cxn ang="0">
                  <a:pos x="231" y="77"/>
                </a:cxn>
                <a:cxn ang="0">
                  <a:pos x="224" y="68"/>
                </a:cxn>
                <a:cxn ang="0">
                  <a:pos x="204" y="54"/>
                </a:cxn>
                <a:cxn ang="0">
                  <a:pos x="181" y="49"/>
                </a:cxn>
                <a:cxn ang="0">
                  <a:pos x="100" y="49"/>
                </a:cxn>
                <a:cxn ang="0">
                  <a:pos x="79" y="53"/>
                </a:cxn>
                <a:cxn ang="0">
                  <a:pos x="61" y="63"/>
                </a:cxn>
                <a:cxn ang="0">
                  <a:pos x="0" y="63"/>
                </a:cxn>
                <a:cxn ang="0">
                  <a:pos x="9" y="47"/>
                </a:cxn>
                <a:cxn ang="0">
                  <a:pos x="21" y="32"/>
                </a:cxn>
                <a:cxn ang="0">
                  <a:pos x="30" y="26"/>
                </a:cxn>
                <a:cxn ang="0">
                  <a:pos x="47" y="13"/>
                </a:cxn>
                <a:cxn ang="0">
                  <a:pos x="67" y="5"/>
                </a:cxn>
                <a:cxn ang="0">
                  <a:pos x="89" y="0"/>
                </a:cxn>
                <a:cxn ang="0">
                  <a:pos x="100" y="0"/>
                </a:cxn>
              </a:cxnLst>
              <a:rect l="0" t="0" r="r" b="b"/>
              <a:pathLst>
                <a:path w="292" h="222">
                  <a:moveTo>
                    <a:pt x="100" y="0"/>
                  </a:moveTo>
                  <a:lnTo>
                    <a:pt x="181" y="0"/>
                  </a:lnTo>
                  <a:lnTo>
                    <a:pt x="181" y="0"/>
                  </a:lnTo>
                  <a:lnTo>
                    <a:pt x="192" y="0"/>
                  </a:lnTo>
                  <a:lnTo>
                    <a:pt x="203" y="2"/>
                  </a:lnTo>
                  <a:lnTo>
                    <a:pt x="213" y="5"/>
                  </a:lnTo>
                  <a:lnTo>
                    <a:pt x="224" y="9"/>
                  </a:lnTo>
                  <a:lnTo>
                    <a:pt x="234" y="13"/>
                  </a:lnTo>
                  <a:lnTo>
                    <a:pt x="242" y="18"/>
                  </a:lnTo>
                  <a:lnTo>
                    <a:pt x="251" y="26"/>
                  </a:lnTo>
                  <a:lnTo>
                    <a:pt x="258" y="32"/>
                  </a:lnTo>
                  <a:lnTo>
                    <a:pt x="258" y="32"/>
                  </a:lnTo>
                  <a:lnTo>
                    <a:pt x="266" y="41"/>
                  </a:lnTo>
                  <a:lnTo>
                    <a:pt x="272" y="49"/>
                  </a:lnTo>
                  <a:lnTo>
                    <a:pt x="278" y="58"/>
                  </a:lnTo>
                  <a:lnTo>
                    <a:pt x="283" y="68"/>
                  </a:lnTo>
                  <a:lnTo>
                    <a:pt x="287" y="78"/>
                  </a:lnTo>
                  <a:lnTo>
                    <a:pt x="289" y="89"/>
                  </a:lnTo>
                  <a:lnTo>
                    <a:pt x="291" y="100"/>
                  </a:lnTo>
                  <a:lnTo>
                    <a:pt x="292" y="111"/>
                  </a:lnTo>
                  <a:lnTo>
                    <a:pt x="292" y="111"/>
                  </a:lnTo>
                  <a:lnTo>
                    <a:pt x="292" y="111"/>
                  </a:lnTo>
                  <a:lnTo>
                    <a:pt x="291" y="122"/>
                  </a:lnTo>
                  <a:lnTo>
                    <a:pt x="289" y="133"/>
                  </a:lnTo>
                  <a:lnTo>
                    <a:pt x="287" y="143"/>
                  </a:lnTo>
                  <a:lnTo>
                    <a:pt x="283" y="154"/>
                  </a:lnTo>
                  <a:lnTo>
                    <a:pt x="278" y="164"/>
                  </a:lnTo>
                  <a:lnTo>
                    <a:pt x="272" y="173"/>
                  </a:lnTo>
                  <a:lnTo>
                    <a:pt x="266" y="182"/>
                  </a:lnTo>
                  <a:lnTo>
                    <a:pt x="258" y="189"/>
                  </a:lnTo>
                  <a:lnTo>
                    <a:pt x="258" y="189"/>
                  </a:lnTo>
                  <a:lnTo>
                    <a:pt x="251" y="196"/>
                  </a:lnTo>
                  <a:lnTo>
                    <a:pt x="242" y="203"/>
                  </a:lnTo>
                  <a:lnTo>
                    <a:pt x="234" y="209"/>
                  </a:lnTo>
                  <a:lnTo>
                    <a:pt x="224" y="214"/>
                  </a:lnTo>
                  <a:lnTo>
                    <a:pt x="213" y="217"/>
                  </a:lnTo>
                  <a:lnTo>
                    <a:pt x="203" y="220"/>
                  </a:lnTo>
                  <a:lnTo>
                    <a:pt x="192" y="221"/>
                  </a:lnTo>
                  <a:lnTo>
                    <a:pt x="181" y="222"/>
                  </a:lnTo>
                  <a:lnTo>
                    <a:pt x="100" y="222"/>
                  </a:lnTo>
                  <a:lnTo>
                    <a:pt x="100" y="222"/>
                  </a:lnTo>
                  <a:lnTo>
                    <a:pt x="89" y="221"/>
                  </a:lnTo>
                  <a:lnTo>
                    <a:pt x="78" y="220"/>
                  </a:lnTo>
                  <a:lnTo>
                    <a:pt x="67" y="217"/>
                  </a:lnTo>
                  <a:lnTo>
                    <a:pt x="57" y="214"/>
                  </a:lnTo>
                  <a:lnTo>
                    <a:pt x="47" y="209"/>
                  </a:lnTo>
                  <a:lnTo>
                    <a:pt x="38" y="203"/>
                  </a:lnTo>
                  <a:lnTo>
                    <a:pt x="30" y="196"/>
                  </a:lnTo>
                  <a:lnTo>
                    <a:pt x="21" y="189"/>
                  </a:lnTo>
                  <a:lnTo>
                    <a:pt x="21" y="189"/>
                  </a:lnTo>
                  <a:lnTo>
                    <a:pt x="15" y="183"/>
                  </a:lnTo>
                  <a:lnTo>
                    <a:pt x="9" y="175"/>
                  </a:lnTo>
                  <a:lnTo>
                    <a:pt x="4" y="167"/>
                  </a:lnTo>
                  <a:lnTo>
                    <a:pt x="0" y="158"/>
                  </a:lnTo>
                  <a:lnTo>
                    <a:pt x="61" y="158"/>
                  </a:lnTo>
                  <a:lnTo>
                    <a:pt x="61" y="158"/>
                  </a:lnTo>
                  <a:lnTo>
                    <a:pt x="69" y="164"/>
                  </a:lnTo>
                  <a:lnTo>
                    <a:pt x="79" y="169"/>
                  </a:lnTo>
                  <a:lnTo>
                    <a:pt x="89" y="172"/>
                  </a:lnTo>
                  <a:lnTo>
                    <a:pt x="100" y="173"/>
                  </a:lnTo>
                  <a:lnTo>
                    <a:pt x="181" y="173"/>
                  </a:lnTo>
                  <a:lnTo>
                    <a:pt x="181" y="173"/>
                  </a:lnTo>
                  <a:lnTo>
                    <a:pt x="193" y="172"/>
                  </a:lnTo>
                  <a:lnTo>
                    <a:pt x="204" y="168"/>
                  </a:lnTo>
                  <a:lnTo>
                    <a:pt x="215" y="162"/>
                  </a:lnTo>
                  <a:lnTo>
                    <a:pt x="224" y="154"/>
                  </a:lnTo>
                  <a:lnTo>
                    <a:pt x="224" y="154"/>
                  </a:lnTo>
                  <a:lnTo>
                    <a:pt x="231" y="146"/>
                  </a:lnTo>
                  <a:lnTo>
                    <a:pt x="237" y="135"/>
                  </a:lnTo>
                  <a:lnTo>
                    <a:pt x="241" y="124"/>
                  </a:lnTo>
                  <a:lnTo>
                    <a:pt x="242" y="111"/>
                  </a:lnTo>
                  <a:lnTo>
                    <a:pt x="242" y="111"/>
                  </a:lnTo>
                  <a:lnTo>
                    <a:pt x="242" y="111"/>
                  </a:lnTo>
                  <a:lnTo>
                    <a:pt x="241" y="99"/>
                  </a:lnTo>
                  <a:lnTo>
                    <a:pt x="237" y="86"/>
                  </a:lnTo>
                  <a:lnTo>
                    <a:pt x="231" y="77"/>
                  </a:lnTo>
                  <a:lnTo>
                    <a:pt x="224" y="68"/>
                  </a:lnTo>
                  <a:lnTo>
                    <a:pt x="224" y="68"/>
                  </a:lnTo>
                  <a:lnTo>
                    <a:pt x="215" y="60"/>
                  </a:lnTo>
                  <a:lnTo>
                    <a:pt x="204" y="54"/>
                  </a:lnTo>
                  <a:lnTo>
                    <a:pt x="193" y="51"/>
                  </a:lnTo>
                  <a:lnTo>
                    <a:pt x="181" y="49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9" y="51"/>
                  </a:lnTo>
                  <a:lnTo>
                    <a:pt x="79" y="53"/>
                  </a:lnTo>
                  <a:lnTo>
                    <a:pt x="69" y="58"/>
                  </a:lnTo>
                  <a:lnTo>
                    <a:pt x="61" y="63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4" y="56"/>
                  </a:lnTo>
                  <a:lnTo>
                    <a:pt x="9" y="47"/>
                  </a:lnTo>
                  <a:lnTo>
                    <a:pt x="15" y="39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30" y="26"/>
                  </a:lnTo>
                  <a:lnTo>
                    <a:pt x="38" y="18"/>
                  </a:lnTo>
                  <a:lnTo>
                    <a:pt x="47" y="13"/>
                  </a:lnTo>
                  <a:lnTo>
                    <a:pt x="57" y="9"/>
                  </a:lnTo>
                  <a:lnTo>
                    <a:pt x="67" y="5"/>
                  </a:lnTo>
                  <a:lnTo>
                    <a:pt x="78" y="2"/>
                  </a:lnTo>
                  <a:lnTo>
                    <a:pt x="89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7" name="Freeform 21"/>
            <p:cNvSpPr/>
            <p:nvPr/>
          </p:nvSpPr>
          <p:spPr bwMode="auto">
            <a:xfrm>
              <a:off x="1601767" y="4427550"/>
              <a:ext cx="195263" cy="3651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24" y="0"/>
                </a:cxn>
                <a:cxn ang="0">
                  <a:pos x="224" y="0"/>
                </a:cxn>
                <a:cxn ang="0">
                  <a:pos x="229" y="1"/>
                </a:cxn>
                <a:cxn ang="0">
                  <a:pos x="233" y="2"/>
                </a:cxn>
                <a:cxn ang="0">
                  <a:pos x="236" y="5"/>
                </a:cxn>
                <a:cxn ang="0">
                  <a:pos x="240" y="7"/>
                </a:cxn>
                <a:cxn ang="0">
                  <a:pos x="242" y="11"/>
                </a:cxn>
                <a:cxn ang="0">
                  <a:pos x="245" y="14"/>
                </a:cxn>
                <a:cxn ang="0">
                  <a:pos x="246" y="18"/>
                </a:cxn>
                <a:cxn ang="0">
                  <a:pos x="246" y="23"/>
                </a:cxn>
                <a:cxn ang="0">
                  <a:pos x="246" y="23"/>
                </a:cxn>
                <a:cxn ang="0">
                  <a:pos x="246" y="23"/>
                </a:cxn>
                <a:cxn ang="0">
                  <a:pos x="246" y="28"/>
                </a:cxn>
                <a:cxn ang="0">
                  <a:pos x="245" y="32"/>
                </a:cxn>
                <a:cxn ang="0">
                  <a:pos x="242" y="36"/>
                </a:cxn>
                <a:cxn ang="0">
                  <a:pos x="240" y="39"/>
                </a:cxn>
                <a:cxn ang="0">
                  <a:pos x="236" y="42"/>
                </a:cxn>
                <a:cxn ang="0">
                  <a:pos x="233" y="44"/>
                </a:cxn>
                <a:cxn ang="0">
                  <a:pos x="229" y="45"/>
                </a:cxn>
                <a:cxn ang="0">
                  <a:pos x="224" y="45"/>
                </a:cxn>
                <a:cxn ang="0">
                  <a:pos x="24" y="45"/>
                </a:cxn>
                <a:cxn ang="0">
                  <a:pos x="24" y="45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2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3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3" y="14"/>
                </a:cxn>
                <a:cxn ang="0">
                  <a:pos x="4" y="11"/>
                </a:cxn>
                <a:cxn ang="0">
                  <a:pos x="6" y="7"/>
                </a:cxn>
                <a:cxn ang="0">
                  <a:pos x="10" y="5"/>
                </a:cxn>
                <a:cxn ang="0">
                  <a:pos x="14" y="2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6" h="45">
                  <a:moveTo>
                    <a:pt x="24" y="0"/>
                  </a:moveTo>
                  <a:lnTo>
                    <a:pt x="224" y="0"/>
                  </a:lnTo>
                  <a:lnTo>
                    <a:pt x="224" y="0"/>
                  </a:lnTo>
                  <a:lnTo>
                    <a:pt x="229" y="1"/>
                  </a:lnTo>
                  <a:lnTo>
                    <a:pt x="233" y="2"/>
                  </a:lnTo>
                  <a:lnTo>
                    <a:pt x="236" y="5"/>
                  </a:lnTo>
                  <a:lnTo>
                    <a:pt x="240" y="7"/>
                  </a:lnTo>
                  <a:lnTo>
                    <a:pt x="242" y="11"/>
                  </a:lnTo>
                  <a:lnTo>
                    <a:pt x="245" y="14"/>
                  </a:lnTo>
                  <a:lnTo>
                    <a:pt x="246" y="18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8"/>
                  </a:lnTo>
                  <a:lnTo>
                    <a:pt x="245" y="32"/>
                  </a:lnTo>
                  <a:lnTo>
                    <a:pt x="242" y="36"/>
                  </a:lnTo>
                  <a:lnTo>
                    <a:pt x="240" y="39"/>
                  </a:lnTo>
                  <a:lnTo>
                    <a:pt x="236" y="42"/>
                  </a:lnTo>
                  <a:lnTo>
                    <a:pt x="233" y="44"/>
                  </a:lnTo>
                  <a:lnTo>
                    <a:pt x="229" y="45"/>
                  </a:lnTo>
                  <a:lnTo>
                    <a:pt x="2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2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3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3" y="14"/>
                  </a:lnTo>
                  <a:lnTo>
                    <a:pt x="4" y="11"/>
                  </a:lnTo>
                  <a:lnTo>
                    <a:pt x="6" y="7"/>
                  </a:lnTo>
                  <a:lnTo>
                    <a:pt x="10" y="5"/>
                  </a:lnTo>
                  <a:lnTo>
                    <a:pt x="14" y="2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98" name="Group 127"/>
          <p:cNvGrpSpPr/>
          <p:nvPr/>
        </p:nvGrpSpPr>
        <p:grpSpPr>
          <a:xfrm>
            <a:off x="9411637" y="4509418"/>
            <a:ext cx="657499" cy="433947"/>
            <a:chOff x="2141517" y="2373325"/>
            <a:chExt cx="476251" cy="314325"/>
          </a:xfrm>
          <a:solidFill>
            <a:srgbClr val="304371"/>
          </a:solidFill>
        </p:grpSpPr>
        <p:sp>
          <p:nvSpPr>
            <p:cNvPr id="99" name="Rectangle 22"/>
            <p:cNvSpPr>
              <a:spLocks noChangeArrowheads="1"/>
            </p:cNvSpPr>
            <p:nvPr/>
          </p:nvSpPr>
          <p:spPr bwMode="auto">
            <a:xfrm>
              <a:off x="2200255" y="2678125"/>
              <a:ext cx="387350" cy="95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0" name="Rectangle 23"/>
            <p:cNvSpPr>
              <a:spLocks noChangeArrowheads="1"/>
            </p:cNvSpPr>
            <p:nvPr/>
          </p:nvSpPr>
          <p:spPr bwMode="auto">
            <a:xfrm>
              <a:off x="2517755" y="2468575"/>
              <a:ext cx="69850" cy="20955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1" name="Rectangle 24"/>
            <p:cNvSpPr>
              <a:spLocks noChangeArrowheads="1"/>
            </p:cNvSpPr>
            <p:nvPr/>
          </p:nvSpPr>
          <p:spPr bwMode="auto">
            <a:xfrm>
              <a:off x="2438380" y="2547950"/>
              <a:ext cx="69850" cy="1301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2" name="Rectangle 25"/>
            <p:cNvSpPr>
              <a:spLocks noChangeArrowheads="1"/>
            </p:cNvSpPr>
            <p:nvPr/>
          </p:nvSpPr>
          <p:spPr bwMode="auto">
            <a:xfrm>
              <a:off x="2359005" y="2592400"/>
              <a:ext cx="69850" cy="857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3" name="Rectangle 26"/>
            <p:cNvSpPr>
              <a:spLocks noChangeArrowheads="1"/>
            </p:cNvSpPr>
            <p:nvPr/>
          </p:nvSpPr>
          <p:spPr bwMode="auto">
            <a:xfrm>
              <a:off x="2279630" y="2551125"/>
              <a:ext cx="69850" cy="1270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4" name="Rectangle 27"/>
            <p:cNvSpPr>
              <a:spLocks noChangeArrowheads="1"/>
            </p:cNvSpPr>
            <p:nvPr/>
          </p:nvSpPr>
          <p:spPr bwMode="auto">
            <a:xfrm>
              <a:off x="2200255" y="2587637"/>
              <a:ext cx="68263" cy="904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5" name="Freeform 28"/>
            <p:cNvSpPr/>
            <p:nvPr/>
          </p:nvSpPr>
          <p:spPr bwMode="auto">
            <a:xfrm>
              <a:off x="2141517" y="2559062"/>
              <a:ext cx="36513" cy="381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2" y="1"/>
                </a:cxn>
                <a:cxn ang="0">
                  <a:pos x="36" y="3"/>
                </a:cxn>
                <a:cxn ang="0">
                  <a:pos x="40" y="7"/>
                </a:cxn>
                <a:cxn ang="0">
                  <a:pos x="42" y="10"/>
                </a:cxn>
                <a:cxn ang="0">
                  <a:pos x="45" y="15"/>
                </a:cxn>
                <a:cxn ang="0">
                  <a:pos x="46" y="18"/>
                </a:cxn>
                <a:cxn ang="0">
                  <a:pos x="46" y="23"/>
                </a:cxn>
                <a:cxn ang="0">
                  <a:pos x="46" y="23"/>
                </a:cxn>
                <a:cxn ang="0">
                  <a:pos x="46" y="28"/>
                </a:cxn>
                <a:cxn ang="0">
                  <a:pos x="45" y="32"/>
                </a:cxn>
                <a:cxn ang="0">
                  <a:pos x="42" y="36"/>
                </a:cxn>
                <a:cxn ang="0">
                  <a:pos x="40" y="39"/>
                </a:cxn>
                <a:cxn ang="0">
                  <a:pos x="36" y="43"/>
                </a:cxn>
                <a:cxn ang="0">
                  <a:pos x="32" y="44"/>
                </a:cxn>
                <a:cxn ang="0">
                  <a:pos x="27" y="45"/>
                </a:cxn>
                <a:cxn ang="0">
                  <a:pos x="22" y="47"/>
                </a:cxn>
                <a:cxn ang="0">
                  <a:pos x="22" y="47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3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1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1" y="15"/>
                </a:cxn>
                <a:cxn ang="0">
                  <a:pos x="4" y="10"/>
                </a:cxn>
                <a:cxn ang="0">
                  <a:pos x="6" y="7"/>
                </a:cxn>
                <a:cxn ang="0">
                  <a:pos x="10" y="3"/>
                </a:cxn>
                <a:cxn ang="0">
                  <a:pos x="14" y="1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46" h="47">
                  <a:moveTo>
                    <a:pt x="22" y="0"/>
                  </a:moveTo>
                  <a:lnTo>
                    <a:pt x="22" y="0"/>
                  </a:lnTo>
                  <a:lnTo>
                    <a:pt x="27" y="0"/>
                  </a:lnTo>
                  <a:lnTo>
                    <a:pt x="32" y="1"/>
                  </a:lnTo>
                  <a:lnTo>
                    <a:pt x="36" y="3"/>
                  </a:lnTo>
                  <a:lnTo>
                    <a:pt x="40" y="7"/>
                  </a:lnTo>
                  <a:lnTo>
                    <a:pt x="42" y="10"/>
                  </a:lnTo>
                  <a:lnTo>
                    <a:pt x="45" y="15"/>
                  </a:lnTo>
                  <a:lnTo>
                    <a:pt x="46" y="18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6" y="28"/>
                  </a:lnTo>
                  <a:lnTo>
                    <a:pt x="45" y="32"/>
                  </a:lnTo>
                  <a:lnTo>
                    <a:pt x="42" y="36"/>
                  </a:lnTo>
                  <a:lnTo>
                    <a:pt x="40" y="39"/>
                  </a:lnTo>
                  <a:lnTo>
                    <a:pt x="36" y="43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3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4" y="10"/>
                  </a:lnTo>
                  <a:lnTo>
                    <a:pt x="6" y="7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6" name="Freeform 29"/>
            <p:cNvSpPr/>
            <p:nvPr/>
          </p:nvSpPr>
          <p:spPr bwMode="auto">
            <a:xfrm>
              <a:off x="2568555" y="2373325"/>
              <a:ext cx="49213" cy="476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1"/>
                </a:cxn>
                <a:cxn ang="0">
                  <a:pos x="22" y="29"/>
                </a:cxn>
                <a:cxn ang="0">
                  <a:pos x="43" y="59"/>
                </a:cxn>
                <a:cxn ang="0">
                  <a:pos x="62" y="0"/>
                </a:cxn>
              </a:cxnLst>
              <a:rect l="0" t="0" r="r" b="b"/>
              <a:pathLst>
                <a:path w="62" h="59">
                  <a:moveTo>
                    <a:pt x="62" y="0"/>
                  </a:moveTo>
                  <a:lnTo>
                    <a:pt x="0" y="1"/>
                  </a:lnTo>
                  <a:lnTo>
                    <a:pt x="22" y="29"/>
                  </a:lnTo>
                  <a:lnTo>
                    <a:pt x="43" y="59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7" name="Freeform 30"/>
            <p:cNvSpPr/>
            <p:nvPr/>
          </p:nvSpPr>
          <p:spPr bwMode="auto">
            <a:xfrm>
              <a:off x="2176442" y="2397137"/>
              <a:ext cx="404813" cy="169863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176" y="73"/>
                </a:cxn>
                <a:cxn ang="0">
                  <a:pos x="182" y="70"/>
                </a:cxn>
                <a:cxn ang="0">
                  <a:pos x="186" y="75"/>
                </a:cxn>
                <a:cxn ang="0">
                  <a:pos x="270" y="174"/>
                </a:cxn>
                <a:cxn ang="0">
                  <a:pos x="502" y="0"/>
                </a:cxn>
                <a:cxn ang="0">
                  <a:pos x="507" y="7"/>
                </a:cxn>
                <a:cxn ang="0">
                  <a:pos x="511" y="12"/>
                </a:cxn>
                <a:cxn ang="0">
                  <a:pos x="274" y="190"/>
                </a:cxn>
                <a:cxn ang="0">
                  <a:pos x="268" y="193"/>
                </a:cxn>
                <a:cxn ang="0">
                  <a:pos x="263" y="188"/>
                </a:cxn>
                <a:cxn ang="0">
                  <a:pos x="180" y="89"/>
                </a:cxn>
                <a:cxn ang="0">
                  <a:pos x="9" y="216"/>
                </a:cxn>
                <a:cxn ang="0">
                  <a:pos x="9" y="216"/>
                </a:cxn>
                <a:cxn ang="0">
                  <a:pos x="5" y="209"/>
                </a:cxn>
                <a:cxn ang="0">
                  <a:pos x="0" y="204"/>
                </a:cxn>
                <a:cxn ang="0">
                  <a:pos x="0" y="204"/>
                </a:cxn>
              </a:cxnLst>
              <a:rect l="0" t="0" r="r" b="b"/>
              <a:pathLst>
                <a:path w="511" h="216">
                  <a:moveTo>
                    <a:pt x="0" y="204"/>
                  </a:moveTo>
                  <a:lnTo>
                    <a:pt x="176" y="73"/>
                  </a:lnTo>
                  <a:lnTo>
                    <a:pt x="182" y="70"/>
                  </a:lnTo>
                  <a:lnTo>
                    <a:pt x="186" y="75"/>
                  </a:lnTo>
                  <a:lnTo>
                    <a:pt x="270" y="174"/>
                  </a:lnTo>
                  <a:lnTo>
                    <a:pt x="502" y="0"/>
                  </a:lnTo>
                  <a:lnTo>
                    <a:pt x="507" y="7"/>
                  </a:lnTo>
                  <a:lnTo>
                    <a:pt x="511" y="12"/>
                  </a:lnTo>
                  <a:lnTo>
                    <a:pt x="274" y="190"/>
                  </a:lnTo>
                  <a:lnTo>
                    <a:pt x="268" y="193"/>
                  </a:lnTo>
                  <a:lnTo>
                    <a:pt x="263" y="188"/>
                  </a:lnTo>
                  <a:lnTo>
                    <a:pt x="180" y="89"/>
                  </a:lnTo>
                  <a:lnTo>
                    <a:pt x="9" y="216"/>
                  </a:lnTo>
                  <a:lnTo>
                    <a:pt x="9" y="216"/>
                  </a:lnTo>
                  <a:lnTo>
                    <a:pt x="5" y="209"/>
                  </a:lnTo>
                  <a:lnTo>
                    <a:pt x="0" y="204"/>
                  </a:lnTo>
                  <a:lnTo>
                    <a:pt x="0" y="20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108" name="Group 137"/>
          <p:cNvGrpSpPr/>
          <p:nvPr/>
        </p:nvGrpSpPr>
        <p:grpSpPr>
          <a:xfrm>
            <a:off x="5560441" y="4470838"/>
            <a:ext cx="289296" cy="624619"/>
            <a:chOff x="3328967" y="3373450"/>
            <a:chExt cx="209550" cy="452438"/>
          </a:xfrm>
          <a:solidFill>
            <a:srgbClr val="304371"/>
          </a:solidFill>
        </p:grpSpPr>
        <p:sp>
          <p:nvSpPr>
            <p:cNvPr id="109" name="Freeform 31"/>
            <p:cNvSpPr/>
            <p:nvPr/>
          </p:nvSpPr>
          <p:spPr bwMode="auto">
            <a:xfrm>
              <a:off x="3328967" y="3373450"/>
              <a:ext cx="209550" cy="211138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60" y="4"/>
                </a:cxn>
                <a:cxn ang="0">
                  <a:pos x="184" y="11"/>
                </a:cxn>
                <a:cxn ang="0">
                  <a:pos x="208" y="23"/>
                </a:cxn>
                <a:cxn ang="0">
                  <a:pos x="226" y="39"/>
                </a:cxn>
                <a:cxn ang="0">
                  <a:pos x="244" y="59"/>
                </a:cxn>
                <a:cxn ang="0">
                  <a:pos x="256" y="81"/>
                </a:cxn>
                <a:cxn ang="0">
                  <a:pos x="263" y="106"/>
                </a:cxn>
                <a:cxn ang="0">
                  <a:pos x="266" y="133"/>
                </a:cxn>
                <a:cxn ang="0">
                  <a:pos x="265" y="147"/>
                </a:cxn>
                <a:cxn ang="0">
                  <a:pos x="260" y="173"/>
                </a:cxn>
                <a:cxn ang="0">
                  <a:pos x="250" y="196"/>
                </a:cxn>
                <a:cxn ang="0">
                  <a:pos x="235" y="217"/>
                </a:cxn>
                <a:cxn ang="0">
                  <a:pos x="218" y="236"/>
                </a:cxn>
                <a:cxn ang="0">
                  <a:pos x="197" y="250"/>
                </a:cxn>
                <a:cxn ang="0">
                  <a:pos x="172" y="261"/>
                </a:cxn>
                <a:cxn ang="0">
                  <a:pos x="146" y="266"/>
                </a:cxn>
                <a:cxn ang="0">
                  <a:pos x="134" y="266"/>
                </a:cxn>
                <a:cxn ang="0">
                  <a:pos x="106" y="263"/>
                </a:cxn>
                <a:cxn ang="0">
                  <a:pos x="82" y="256"/>
                </a:cxn>
                <a:cxn ang="0">
                  <a:pos x="58" y="243"/>
                </a:cxn>
                <a:cxn ang="0">
                  <a:pos x="40" y="227"/>
                </a:cxn>
                <a:cxn ang="0">
                  <a:pos x="22" y="208"/>
                </a:cxn>
                <a:cxn ang="0">
                  <a:pos x="10" y="185"/>
                </a:cxn>
                <a:cxn ang="0">
                  <a:pos x="3" y="161"/>
                </a:cxn>
                <a:cxn ang="0">
                  <a:pos x="0" y="133"/>
                </a:cxn>
                <a:cxn ang="0">
                  <a:pos x="1" y="120"/>
                </a:cxn>
                <a:cxn ang="0">
                  <a:pos x="6" y="94"/>
                </a:cxn>
                <a:cxn ang="0">
                  <a:pos x="16" y="70"/>
                </a:cxn>
                <a:cxn ang="0">
                  <a:pos x="31" y="49"/>
                </a:cxn>
                <a:cxn ang="0">
                  <a:pos x="48" y="31"/>
                </a:cxn>
                <a:cxn ang="0">
                  <a:pos x="69" y="16"/>
                </a:cxn>
                <a:cxn ang="0">
                  <a:pos x="94" y="6"/>
                </a:cxn>
                <a:cxn ang="0">
                  <a:pos x="120" y="1"/>
                </a:cxn>
                <a:cxn ang="0">
                  <a:pos x="134" y="0"/>
                </a:cxn>
              </a:cxnLst>
              <a:rect l="0" t="0" r="r" b="b"/>
              <a:pathLst>
                <a:path w="266" h="266">
                  <a:moveTo>
                    <a:pt x="134" y="0"/>
                  </a:moveTo>
                  <a:lnTo>
                    <a:pt x="134" y="0"/>
                  </a:lnTo>
                  <a:lnTo>
                    <a:pt x="146" y="1"/>
                  </a:lnTo>
                  <a:lnTo>
                    <a:pt x="160" y="4"/>
                  </a:lnTo>
                  <a:lnTo>
                    <a:pt x="172" y="6"/>
                  </a:lnTo>
                  <a:lnTo>
                    <a:pt x="184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8" y="31"/>
                  </a:lnTo>
                  <a:lnTo>
                    <a:pt x="226" y="39"/>
                  </a:lnTo>
                  <a:lnTo>
                    <a:pt x="235" y="49"/>
                  </a:lnTo>
                  <a:lnTo>
                    <a:pt x="244" y="59"/>
                  </a:lnTo>
                  <a:lnTo>
                    <a:pt x="250" y="70"/>
                  </a:lnTo>
                  <a:lnTo>
                    <a:pt x="256" y="81"/>
                  </a:lnTo>
                  <a:lnTo>
                    <a:pt x="260" y="94"/>
                  </a:lnTo>
                  <a:lnTo>
                    <a:pt x="263" y="106"/>
                  </a:lnTo>
                  <a:lnTo>
                    <a:pt x="265" y="120"/>
                  </a:lnTo>
                  <a:lnTo>
                    <a:pt x="266" y="133"/>
                  </a:lnTo>
                  <a:lnTo>
                    <a:pt x="266" y="133"/>
                  </a:lnTo>
                  <a:lnTo>
                    <a:pt x="265" y="147"/>
                  </a:lnTo>
                  <a:lnTo>
                    <a:pt x="263" y="161"/>
                  </a:lnTo>
                  <a:lnTo>
                    <a:pt x="260" y="173"/>
                  </a:lnTo>
                  <a:lnTo>
                    <a:pt x="256" y="185"/>
                  </a:lnTo>
                  <a:lnTo>
                    <a:pt x="250" y="196"/>
                  </a:lnTo>
                  <a:lnTo>
                    <a:pt x="244" y="208"/>
                  </a:lnTo>
                  <a:lnTo>
                    <a:pt x="235" y="217"/>
                  </a:lnTo>
                  <a:lnTo>
                    <a:pt x="226" y="227"/>
                  </a:lnTo>
                  <a:lnTo>
                    <a:pt x="218" y="236"/>
                  </a:lnTo>
                  <a:lnTo>
                    <a:pt x="208" y="243"/>
                  </a:lnTo>
                  <a:lnTo>
                    <a:pt x="197" y="250"/>
                  </a:lnTo>
                  <a:lnTo>
                    <a:pt x="184" y="256"/>
                  </a:lnTo>
                  <a:lnTo>
                    <a:pt x="172" y="261"/>
                  </a:lnTo>
                  <a:lnTo>
                    <a:pt x="160" y="263"/>
                  </a:lnTo>
                  <a:lnTo>
                    <a:pt x="146" y="266"/>
                  </a:lnTo>
                  <a:lnTo>
                    <a:pt x="134" y="266"/>
                  </a:lnTo>
                  <a:lnTo>
                    <a:pt x="134" y="266"/>
                  </a:lnTo>
                  <a:lnTo>
                    <a:pt x="120" y="266"/>
                  </a:lnTo>
                  <a:lnTo>
                    <a:pt x="106" y="263"/>
                  </a:lnTo>
                  <a:lnTo>
                    <a:pt x="94" y="261"/>
                  </a:lnTo>
                  <a:lnTo>
                    <a:pt x="82" y="256"/>
                  </a:lnTo>
                  <a:lnTo>
                    <a:pt x="69" y="250"/>
                  </a:lnTo>
                  <a:lnTo>
                    <a:pt x="58" y="243"/>
                  </a:lnTo>
                  <a:lnTo>
                    <a:pt x="48" y="236"/>
                  </a:lnTo>
                  <a:lnTo>
                    <a:pt x="40" y="227"/>
                  </a:lnTo>
                  <a:lnTo>
                    <a:pt x="31" y="217"/>
                  </a:lnTo>
                  <a:lnTo>
                    <a:pt x="22" y="208"/>
                  </a:lnTo>
                  <a:lnTo>
                    <a:pt x="16" y="196"/>
                  </a:lnTo>
                  <a:lnTo>
                    <a:pt x="10" y="185"/>
                  </a:lnTo>
                  <a:lnTo>
                    <a:pt x="6" y="173"/>
                  </a:lnTo>
                  <a:lnTo>
                    <a:pt x="3" y="161"/>
                  </a:lnTo>
                  <a:lnTo>
                    <a:pt x="1" y="147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20"/>
                  </a:lnTo>
                  <a:lnTo>
                    <a:pt x="3" y="106"/>
                  </a:lnTo>
                  <a:lnTo>
                    <a:pt x="6" y="94"/>
                  </a:lnTo>
                  <a:lnTo>
                    <a:pt x="10" y="81"/>
                  </a:lnTo>
                  <a:lnTo>
                    <a:pt x="16" y="70"/>
                  </a:lnTo>
                  <a:lnTo>
                    <a:pt x="22" y="59"/>
                  </a:lnTo>
                  <a:lnTo>
                    <a:pt x="31" y="49"/>
                  </a:lnTo>
                  <a:lnTo>
                    <a:pt x="40" y="39"/>
                  </a:lnTo>
                  <a:lnTo>
                    <a:pt x="48" y="31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2" y="11"/>
                  </a:lnTo>
                  <a:lnTo>
                    <a:pt x="94" y="6"/>
                  </a:lnTo>
                  <a:lnTo>
                    <a:pt x="106" y="4"/>
                  </a:lnTo>
                  <a:lnTo>
                    <a:pt x="120" y="1"/>
                  </a:lnTo>
                  <a:lnTo>
                    <a:pt x="134" y="0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0" name="Freeform 32"/>
            <p:cNvSpPr/>
            <p:nvPr/>
          </p:nvSpPr>
          <p:spPr bwMode="auto">
            <a:xfrm>
              <a:off x="3400405" y="3563950"/>
              <a:ext cx="66675" cy="261938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2" y="288"/>
                </a:cxn>
                <a:cxn ang="0">
                  <a:pos x="82" y="288"/>
                </a:cxn>
                <a:cxn ang="0">
                  <a:pos x="81" y="296"/>
                </a:cxn>
                <a:cxn ang="0">
                  <a:pos x="79" y="304"/>
                </a:cxn>
                <a:cxn ang="0">
                  <a:pos x="75" y="311"/>
                </a:cxn>
                <a:cxn ang="0">
                  <a:pos x="70" y="316"/>
                </a:cxn>
                <a:cxn ang="0">
                  <a:pos x="64" y="322"/>
                </a:cxn>
                <a:cxn ang="0">
                  <a:pos x="56" y="326"/>
                </a:cxn>
                <a:cxn ang="0">
                  <a:pos x="49" y="329"/>
                </a:cxn>
                <a:cxn ang="0">
                  <a:pos x="42" y="329"/>
                </a:cxn>
                <a:cxn ang="0">
                  <a:pos x="42" y="329"/>
                </a:cxn>
                <a:cxn ang="0">
                  <a:pos x="42" y="329"/>
                </a:cxn>
                <a:cxn ang="0">
                  <a:pos x="33" y="329"/>
                </a:cxn>
                <a:cxn ang="0">
                  <a:pos x="26" y="326"/>
                </a:cxn>
                <a:cxn ang="0">
                  <a:pos x="18" y="322"/>
                </a:cxn>
                <a:cxn ang="0">
                  <a:pos x="12" y="316"/>
                </a:cxn>
                <a:cxn ang="0">
                  <a:pos x="7" y="311"/>
                </a:cxn>
                <a:cxn ang="0">
                  <a:pos x="3" y="304"/>
                </a:cxn>
                <a:cxn ang="0">
                  <a:pos x="1" y="296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82" y="0"/>
                </a:cxn>
              </a:cxnLst>
              <a:rect l="0" t="0" r="r" b="b"/>
              <a:pathLst>
                <a:path w="82" h="329">
                  <a:moveTo>
                    <a:pt x="82" y="0"/>
                  </a:moveTo>
                  <a:lnTo>
                    <a:pt x="82" y="288"/>
                  </a:lnTo>
                  <a:lnTo>
                    <a:pt x="82" y="288"/>
                  </a:lnTo>
                  <a:lnTo>
                    <a:pt x="81" y="296"/>
                  </a:lnTo>
                  <a:lnTo>
                    <a:pt x="79" y="304"/>
                  </a:lnTo>
                  <a:lnTo>
                    <a:pt x="75" y="311"/>
                  </a:lnTo>
                  <a:lnTo>
                    <a:pt x="70" y="316"/>
                  </a:lnTo>
                  <a:lnTo>
                    <a:pt x="64" y="322"/>
                  </a:lnTo>
                  <a:lnTo>
                    <a:pt x="56" y="326"/>
                  </a:lnTo>
                  <a:lnTo>
                    <a:pt x="49" y="329"/>
                  </a:lnTo>
                  <a:lnTo>
                    <a:pt x="42" y="329"/>
                  </a:lnTo>
                  <a:lnTo>
                    <a:pt x="42" y="329"/>
                  </a:lnTo>
                  <a:lnTo>
                    <a:pt x="42" y="329"/>
                  </a:lnTo>
                  <a:lnTo>
                    <a:pt x="33" y="329"/>
                  </a:lnTo>
                  <a:lnTo>
                    <a:pt x="26" y="326"/>
                  </a:lnTo>
                  <a:lnTo>
                    <a:pt x="18" y="322"/>
                  </a:lnTo>
                  <a:lnTo>
                    <a:pt x="12" y="316"/>
                  </a:lnTo>
                  <a:lnTo>
                    <a:pt x="7" y="311"/>
                  </a:lnTo>
                  <a:lnTo>
                    <a:pt x="3" y="304"/>
                  </a:lnTo>
                  <a:lnTo>
                    <a:pt x="1" y="296"/>
                  </a:lnTo>
                  <a:lnTo>
                    <a:pt x="0" y="288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1" name="Freeform 33"/>
            <p:cNvSpPr/>
            <p:nvPr/>
          </p:nvSpPr>
          <p:spPr bwMode="auto">
            <a:xfrm>
              <a:off x="3375005" y="3421075"/>
              <a:ext cx="117475" cy="11747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6" y="0"/>
                </a:cxn>
                <a:cxn ang="0">
                  <a:pos x="83" y="0"/>
                </a:cxn>
                <a:cxn ang="0">
                  <a:pos x="90" y="1"/>
                </a:cxn>
                <a:cxn ang="0">
                  <a:pos x="104" y="5"/>
                </a:cxn>
                <a:cxn ang="0">
                  <a:pos x="116" y="13"/>
                </a:cxn>
                <a:cxn ang="0">
                  <a:pos x="128" y="21"/>
                </a:cxn>
                <a:cxn ang="0">
                  <a:pos x="136" y="32"/>
                </a:cxn>
                <a:cxn ang="0">
                  <a:pos x="144" y="45"/>
                </a:cxn>
                <a:cxn ang="0">
                  <a:pos x="149" y="60"/>
                </a:cxn>
                <a:cxn ang="0">
                  <a:pos x="149" y="67"/>
                </a:cxn>
                <a:cxn ang="0">
                  <a:pos x="150" y="74"/>
                </a:cxn>
                <a:cxn ang="0">
                  <a:pos x="150" y="74"/>
                </a:cxn>
                <a:cxn ang="0">
                  <a:pos x="149" y="82"/>
                </a:cxn>
                <a:cxn ang="0">
                  <a:pos x="149" y="89"/>
                </a:cxn>
                <a:cxn ang="0">
                  <a:pos x="144" y="103"/>
                </a:cxn>
                <a:cxn ang="0">
                  <a:pos x="136" y="116"/>
                </a:cxn>
                <a:cxn ang="0">
                  <a:pos x="128" y="128"/>
                </a:cxn>
                <a:cxn ang="0">
                  <a:pos x="116" y="136"/>
                </a:cxn>
                <a:cxn ang="0">
                  <a:pos x="104" y="142"/>
                </a:cxn>
                <a:cxn ang="0">
                  <a:pos x="90" y="147"/>
                </a:cxn>
                <a:cxn ang="0">
                  <a:pos x="83" y="149"/>
                </a:cxn>
                <a:cxn ang="0">
                  <a:pos x="76" y="149"/>
                </a:cxn>
                <a:cxn ang="0">
                  <a:pos x="76" y="149"/>
                </a:cxn>
                <a:cxn ang="0">
                  <a:pos x="67" y="149"/>
                </a:cxn>
                <a:cxn ang="0">
                  <a:pos x="60" y="147"/>
                </a:cxn>
                <a:cxn ang="0">
                  <a:pos x="46" y="142"/>
                </a:cxn>
                <a:cxn ang="0">
                  <a:pos x="34" y="136"/>
                </a:cxn>
                <a:cxn ang="0">
                  <a:pos x="22" y="128"/>
                </a:cxn>
                <a:cxn ang="0">
                  <a:pos x="14" y="116"/>
                </a:cxn>
                <a:cxn ang="0">
                  <a:pos x="6" y="103"/>
                </a:cxn>
                <a:cxn ang="0">
                  <a:pos x="1" y="89"/>
                </a:cxn>
                <a:cxn ang="0">
                  <a:pos x="1" y="82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1" y="67"/>
                </a:cxn>
                <a:cxn ang="0">
                  <a:pos x="1" y="60"/>
                </a:cxn>
                <a:cxn ang="0">
                  <a:pos x="6" y="45"/>
                </a:cxn>
                <a:cxn ang="0">
                  <a:pos x="14" y="32"/>
                </a:cxn>
                <a:cxn ang="0">
                  <a:pos x="22" y="21"/>
                </a:cxn>
                <a:cxn ang="0">
                  <a:pos x="34" y="13"/>
                </a:cxn>
                <a:cxn ang="0">
                  <a:pos x="46" y="5"/>
                </a:cxn>
                <a:cxn ang="0">
                  <a:pos x="60" y="1"/>
                </a:cxn>
                <a:cxn ang="0">
                  <a:pos x="67" y="0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150" h="149">
                  <a:moveTo>
                    <a:pt x="76" y="0"/>
                  </a:moveTo>
                  <a:lnTo>
                    <a:pt x="76" y="0"/>
                  </a:lnTo>
                  <a:lnTo>
                    <a:pt x="83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6" y="13"/>
                  </a:lnTo>
                  <a:lnTo>
                    <a:pt x="128" y="21"/>
                  </a:lnTo>
                  <a:lnTo>
                    <a:pt x="136" y="32"/>
                  </a:lnTo>
                  <a:lnTo>
                    <a:pt x="144" y="45"/>
                  </a:lnTo>
                  <a:lnTo>
                    <a:pt x="149" y="60"/>
                  </a:lnTo>
                  <a:lnTo>
                    <a:pt x="149" y="67"/>
                  </a:lnTo>
                  <a:lnTo>
                    <a:pt x="150" y="74"/>
                  </a:lnTo>
                  <a:lnTo>
                    <a:pt x="150" y="74"/>
                  </a:lnTo>
                  <a:lnTo>
                    <a:pt x="149" y="82"/>
                  </a:lnTo>
                  <a:lnTo>
                    <a:pt x="149" y="89"/>
                  </a:lnTo>
                  <a:lnTo>
                    <a:pt x="144" y="103"/>
                  </a:lnTo>
                  <a:lnTo>
                    <a:pt x="136" y="116"/>
                  </a:lnTo>
                  <a:lnTo>
                    <a:pt x="128" y="128"/>
                  </a:lnTo>
                  <a:lnTo>
                    <a:pt x="116" y="136"/>
                  </a:lnTo>
                  <a:lnTo>
                    <a:pt x="104" y="142"/>
                  </a:lnTo>
                  <a:lnTo>
                    <a:pt x="90" y="147"/>
                  </a:lnTo>
                  <a:lnTo>
                    <a:pt x="83" y="149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67" y="149"/>
                  </a:lnTo>
                  <a:lnTo>
                    <a:pt x="60" y="147"/>
                  </a:lnTo>
                  <a:lnTo>
                    <a:pt x="46" y="142"/>
                  </a:lnTo>
                  <a:lnTo>
                    <a:pt x="34" y="136"/>
                  </a:lnTo>
                  <a:lnTo>
                    <a:pt x="22" y="128"/>
                  </a:lnTo>
                  <a:lnTo>
                    <a:pt x="14" y="116"/>
                  </a:lnTo>
                  <a:lnTo>
                    <a:pt x="6" y="103"/>
                  </a:lnTo>
                  <a:lnTo>
                    <a:pt x="1" y="89"/>
                  </a:lnTo>
                  <a:lnTo>
                    <a:pt x="1" y="8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1" y="67"/>
                  </a:lnTo>
                  <a:lnTo>
                    <a:pt x="1" y="60"/>
                  </a:lnTo>
                  <a:lnTo>
                    <a:pt x="6" y="45"/>
                  </a:lnTo>
                  <a:lnTo>
                    <a:pt x="14" y="32"/>
                  </a:lnTo>
                  <a:lnTo>
                    <a:pt x="22" y="21"/>
                  </a:lnTo>
                  <a:lnTo>
                    <a:pt x="34" y="13"/>
                  </a:lnTo>
                  <a:lnTo>
                    <a:pt x="46" y="5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2" name="Freeform 34"/>
            <p:cNvSpPr/>
            <p:nvPr/>
          </p:nvSpPr>
          <p:spPr bwMode="auto">
            <a:xfrm>
              <a:off x="3428980" y="3716350"/>
              <a:ext cx="88900" cy="650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93" y="1"/>
                </a:cxn>
                <a:cxn ang="0">
                  <a:pos x="98" y="3"/>
                </a:cxn>
                <a:cxn ang="0">
                  <a:pos x="103" y="5"/>
                </a:cxn>
                <a:cxn ang="0">
                  <a:pos x="107" y="8"/>
                </a:cxn>
                <a:cxn ang="0">
                  <a:pos x="109" y="11"/>
                </a:cxn>
                <a:cxn ang="0">
                  <a:pos x="111" y="16"/>
                </a:cxn>
                <a:cxn ang="0">
                  <a:pos x="113" y="21"/>
                </a:cxn>
                <a:cxn ang="0">
                  <a:pos x="114" y="26"/>
                </a:cxn>
                <a:cxn ang="0">
                  <a:pos x="114" y="57"/>
                </a:cxn>
                <a:cxn ang="0">
                  <a:pos x="114" y="57"/>
                </a:cxn>
                <a:cxn ang="0">
                  <a:pos x="113" y="62"/>
                </a:cxn>
                <a:cxn ang="0">
                  <a:pos x="111" y="67"/>
                </a:cxn>
                <a:cxn ang="0">
                  <a:pos x="109" y="72"/>
                </a:cxn>
                <a:cxn ang="0">
                  <a:pos x="107" y="76"/>
                </a:cxn>
                <a:cxn ang="0">
                  <a:pos x="103" y="78"/>
                </a:cxn>
                <a:cxn ang="0">
                  <a:pos x="98" y="80"/>
                </a:cxn>
                <a:cxn ang="0">
                  <a:pos x="93" y="82"/>
                </a:cxn>
                <a:cxn ang="0">
                  <a:pos x="88" y="83"/>
                </a:cxn>
                <a:cxn ang="0">
                  <a:pos x="25" y="83"/>
                </a:cxn>
                <a:cxn ang="0">
                  <a:pos x="25" y="83"/>
                </a:cxn>
                <a:cxn ang="0">
                  <a:pos x="20" y="82"/>
                </a:cxn>
                <a:cxn ang="0">
                  <a:pos x="15" y="80"/>
                </a:cxn>
                <a:cxn ang="0">
                  <a:pos x="11" y="78"/>
                </a:cxn>
                <a:cxn ang="0">
                  <a:pos x="8" y="76"/>
                </a:cxn>
                <a:cxn ang="0">
                  <a:pos x="4" y="72"/>
                </a:cxn>
                <a:cxn ang="0">
                  <a:pos x="3" y="67"/>
                </a:cxn>
                <a:cxn ang="0">
                  <a:pos x="0" y="62"/>
                </a:cxn>
                <a:cxn ang="0">
                  <a:pos x="0" y="5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0" y="21"/>
                </a:cxn>
                <a:cxn ang="0">
                  <a:pos x="3" y="16"/>
                </a:cxn>
                <a:cxn ang="0">
                  <a:pos x="4" y="11"/>
                </a:cxn>
                <a:cxn ang="0">
                  <a:pos x="8" y="8"/>
                </a:cxn>
                <a:cxn ang="0">
                  <a:pos x="11" y="5"/>
                </a:cxn>
                <a:cxn ang="0">
                  <a:pos x="15" y="3"/>
                </a:cxn>
                <a:cxn ang="0">
                  <a:pos x="20" y="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14" h="83">
                  <a:moveTo>
                    <a:pt x="25" y="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3" y="1"/>
                  </a:lnTo>
                  <a:lnTo>
                    <a:pt x="98" y="3"/>
                  </a:lnTo>
                  <a:lnTo>
                    <a:pt x="103" y="5"/>
                  </a:lnTo>
                  <a:lnTo>
                    <a:pt x="107" y="8"/>
                  </a:lnTo>
                  <a:lnTo>
                    <a:pt x="109" y="11"/>
                  </a:lnTo>
                  <a:lnTo>
                    <a:pt x="111" y="16"/>
                  </a:lnTo>
                  <a:lnTo>
                    <a:pt x="113" y="21"/>
                  </a:lnTo>
                  <a:lnTo>
                    <a:pt x="114" y="26"/>
                  </a:lnTo>
                  <a:lnTo>
                    <a:pt x="114" y="57"/>
                  </a:lnTo>
                  <a:lnTo>
                    <a:pt x="114" y="57"/>
                  </a:lnTo>
                  <a:lnTo>
                    <a:pt x="113" y="62"/>
                  </a:lnTo>
                  <a:lnTo>
                    <a:pt x="111" y="67"/>
                  </a:lnTo>
                  <a:lnTo>
                    <a:pt x="109" y="72"/>
                  </a:lnTo>
                  <a:lnTo>
                    <a:pt x="107" y="76"/>
                  </a:lnTo>
                  <a:lnTo>
                    <a:pt x="103" y="78"/>
                  </a:lnTo>
                  <a:lnTo>
                    <a:pt x="98" y="80"/>
                  </a:lnTo>
                  <a:lnTo>
                    <a:pt x="93" y="82"/>
                  </a:lnTo>
                  <a:lnTo>
                    <a:pt x="88" y="83"/>
                  </a:lnTo>
                  <a:lnTo>
                    <a:pt x="25" y="83"/>
                  </a:lnTo>
                  <a:lnTo>
                    <a:pt x="25" y="83"/>
                  </a:lnTo>
                  <a:lnTo>
                    <a:pt x="20" y="82"/>
                  </a:lnTo>
                  <a:lnTo>
                    <a:pt x="15" y="80"/>
                  </a:lnTo>
                  <a:lnTo>
                    <a:pt x="11" y="78"/>
                  </a:lnTo>
                  <a:lnTo>
                    <a:pt x="8" y="76"/>
                  </a:lnTo>
                  <a:lnTo>
                    <a:pt x="4" y="72"/>
                  </a:lnTo>
                  <a:lnTo>
                    <a:pt x="3" y="67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3" y="16"/>
                  </a:lnTo>
                  <a:lnTo>
                    <a:pt x="4" y="11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5" y="3"/>
                  </a:lnTo>
                  <a:lnTo>
                    <a:pt x="20" y="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3" name="Freeform 35"/>
            <p:cNvSpPr/>
            <p:nvPr/>
          </p:nvSpPr>
          <p:spPr bwMode="auto">
            <a:xfrm>
              <a:off x="3428980" y="3640150"/>
              <a:ext cx="88900" cy="650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93" y="0"/>
                </a:cxn>
                <a:cxn ang="0">
                  <a:pos x="98" y="1"/>
                </a:cxn>
                <a:cxn ang="0">
                  <a:pos x="103" y="4"/>
                </a:cxn>
                <a:cxn ang="0">
                  <a:pos x="107" y="7"/>
                </a:cxn>
                <a:cxn ang="0">
                  <a:pos x="109" y="11"/>
                </a:cxn>
                <a:cxn ang="0">
                  <a:pos x="111" y="15"/>
                </a:cxn>
                <a:cxn ang="0">
                  <a:pos x="113" y="20"/>
                </a:cxn>
                <a:cxn ang="0">
                  <a:pos x="114" y="25"/>
                </a:cxn>
                <a:cxn ang="0">
                  <a:pos x="114" y="57"/>
                </a:cxn>
                <a:cxn ang="0">
                  <a:pos x="114" y="57"/>
                </a:cxn>
                <a:cxn ang="0">
                  <a:pos x="113" y="62"/>
                </a:cxn>
                <a:cxn ang="0">
                  <a:pos x="111" y="65"/>
                </a:cxn>
                <a:cxn ang="0">
                  <a:pos x="109" y="70"/>
                </a:cxn>
                <a:cxn ang="0">
                  <a:pos x="107" y="74"/>
                </a:cxn>
                <a:cxn ang="0">
                  <a:pos x="103" y="77"/>
                </a:cxn>
                <a:cxn ang="0">
                  <a:pos x="98" y="79"/>
                </a:cxn>
                <a:cxn ang="0">
                  <a:pos x="93" y="80"/>
                </a:cxn>
                <a:cxn ang="0">
                  <a:pos x="88" y="81"/>
                </a:cxn>
                <a:cxn ang="0">
                  <a:pos x="25" y="81"/>
                </a:cxn>
                <a:cxn ang="0">
                  <a:pos x="25" y="81"/>
                </a:cxn>
                <a:cxn ang="0">
                  <a:pos x="20" y="80"/>
                </a:cxn>
                <a:cxn ang="0">
                  <a:pos x="15" y="79"/>
                </a:cxn>
                <a:cxn ang="0">
                  <a:pos x="11" y="77"/>
                </a:cxn>
                <a:cxn ang="0">
                  <a:pos x="8" y="74"/>
                </a:cxn>
                <a:cxn ang="0">
                  <a:pos x="4" y="70"/>
                </a:cxn>
                <a:cxn ang="0">
                  <a:pos x="3" y="65"/>
                </a:cxn>
                <a:cxn ang="0">
                  <a:pos x="0" y="62"/>
                </a:cxn>
                <a:cxn ang="0">
                  <a:pos x="0" y="5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0" y="20"/>
                </a:cxn>
                <a:cxn ang="0">
                  <a:pos x="3" y="15"/>
                </a:cxn>
                <a:cxn ang="0">
                  <a:pos x="4" y="11"/>
                </a:cxn>
                <a:cxn ang="0">
                  <a:pos x="8" y="7"/>
                </a:cxn>
                <a:cxn ang="0">
                  <a:pos x="11" y="4"/>
                </a:cxn>
                <a:cxn ang="0">
                  <a:pos x="15" y="1"/>
                </a:cxn>
                <a:cxn ang="0">
                  <a:pos x="20" y="0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14" h="81">
                  <a:moveTo>
                    <a:pt x="25" y="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1"/>
                  </a:lnTo>
                  <a:lnTo>
                    <a:pt x="103" y="4"/>
                  </a:lnTo>
                  <a:lnTo>
                    <a:pt x="107" y="7"/>
                  </a:lnTo>
                  <a:lnTo>
                    <a:pt x="109" y="11"/>
                  </a:lnTo>
                  <a:lnTo>
                    <a:pt x="111" y="15"/>
                  </a:lnTo>
                  <a:lnTo>
                    <a:pt x="113" y="20"/>
                  </a:lnTo>
                  <a:lnTo>
                    <a:pt x="114" y="25"/>
                  </a:lnTo>
                  <a:lnTo>
                    <a:pt x="114" y="57"/>
                  </a:lnTo>
                  <a:lnTo>
                    <a:pt x="114" y="57"/>
                  </a:lnTo>
                  <a:lnTo>
                    <a:pt x="113" y="62"/>
                  </a:lnTo>
                  <a:lnTo>
                    <a:pt x="111" y="65"/>
                  </a:lnTo>
                  <a:lnTo>
                    <a:pt x="109" y="70"/>
                  </a:lnTo>
                  <a:lnTo>
                    <a:pt x="107" y="74"/>
                  </a:lnTo>
                  <a:lnTo>
                    <a:pt x="103" y="77"/>
                  </a:lnTo>
                  <a:lnTo>
                    <a:pt x="98" y="79"/>
                  </a:lnTo>
                  <a:lnTo>
                    <a:pt x="93" y="80"/>
                  </a:lnTo>
                  <a:lnTo>
                    <a:pt x="88" y="81"/>
                  </a:lnTo>
                  <a:lnTo>
                    <a:pt x="25" y="81"/>
                  </a:lnTo>
                  <a:lnTo>
                    <a:pt x="25" y="81"/>
                  </a:lnTo>
                  <a:lnTo>
                    <a:pt x="20" y="80"/>
                  </a:lnTo>
                  <a:lnTo>
                    <a:pt x="15" y="79"/>
                  </a:lnTo>
                  <a:lnTo>
                    <a:pt x="11" y="77"/>
                  </a:lnTo>
                  <a:lnTo>
                    <a:pt x="8" y="74"/>
                  </a:lnTo>
                  <a:lnTo>
                    <a:pt x="4" y="70"/>
                  </a:lnTo>
                  <a:lnTo>
                    <a:pt x="3" y="65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3" y="15"/>
                  </a:lnTo>
                  <a:lnTo>
                    <a:pt x="4" y="11"/>
                  </a:lnTo>
                  <a:lnTo>
                    <a:pt x="8" y="7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114" name="Freeform 143"/>
          <p:cNvSpPr>
            <a:spLocks noEditPoints="1"/>
          </p:cNvSpPr>
          <p:nvPr/>
        </p:nvSpPr>
        <p:spPr bwMode="auto">
          <a:xfrm>
            <a:off x="9546590" y="5428615"/>
            <a:ext cx="493713" cy="506413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304371"/>
          </a:solidFill>
          <a:ln>
            <a:noFill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ea"/>
              <a:ea typeface="+mn-ea"/>
            </a:endParaRPr>
          </a:p>
        </p:txBody>
      </p:sp>
      <p:sp>
        <p:nvSpPr>
          <p:cNvPr id="115" name="Freeform 8"/>
          <p:cNvSpPr>
            <a:spLocks noEditPoints="1"/>
          </p:cNvSpPr>
          <p:nvPr/>
        </p:nvSpPr>
        <p:spPr bwMode="auto">
          <a:xfrm>
            <a:off x="10612120" y="2947035"/>
            <a:ext cx="530225" cy="522605"/>
          </a:xfrm>
          <a:custGeom>
            <a:avLst/>
            <a:gdLst>
              <a:gd name="T0" fmla="*/ 170 w 648"/>
              <a:gd name="T1" fmla="*/ 280 h 639"/>
              <a:gd name="T2" fmla="*/ 226 w 648"/>
              <a:gd name="T3" fmla="*/ 183 h 639"/>
              <a:gd name="T4" fmla="*/ 240 w 648"/>
              <a:gd name="T5" fmla="*/ 167 h 639"/>
              <a:gd name="T6" fmla="*/ 366 w 648"/>
              <a:gd name="T7" fmla="*/ 177 h 639"/>
              <a:gd name="T8" fmla="*/ 359 w 648"/>
              <a:gd name="T9" fmla="*/ 162 h 639"/>
              <a:gd name="T10" fmla="*/ 388 w 648"/>
              <a:gd name="T11" fmla="*/ 153 h 639"/>
              <a:gd name="T12" fmla="*/ 408 w 648"/>
              <a:gd name="T13" fmla="*/ 154 h 639"/>
              <a:gd name="T14" fmla="*/ 402 w 648"/>
              <a:gd name="T15" fmla="*/ 183 h 639"/>
              <a:gd name="T16" fmla="*/ 391 w 648"/>
              <a:gd name="T17" fmla="*/ 199 h 639"/>
              <a:gd name="T18" fmla="*/ 319 w 648"/>
              <a:gd name="T19" fmla="*/ 265 h 639"/>
              <a:gd name="T20" fmla="*/ 318 w 648"/>
              <a:gd name="T21" fmla="*/ 266 h 639"/>
              <a:gd name="T22" fmla="*/ 616 w 648"/>
              <a:gd name="T23" fmla="*/ 615 h 639"/>
              <a:gd name="T24" fmla="*/ 497 w 648"/>
              <a:gd name="T25" fmla="*/ 615 h 639"/>
              <a:gd name="T26" fmla="*/ 272 w 648"/>
              <a:gd name="T27" fmla="*/ 546 h 639"/>
              <a:gd name="T28" fmla="*/ 272 w 648"/>
              <a:gd name="T29" fmla="*/ 0 h 639"/>
              <a:gd name="T30" fmla="*/ 515 w 648"/>
              <a:gd name="T31" fmla="*/ 397 h 639"/>
              <a:gd name="T32" fmla="*/ 616 w 648"/>
              <a:gd name="T33" fmla="*/ 615 h 639"/>
              <a:gd name="T34" fmla="*/ 272 w 648"/>
              <a:gd name="T35" fmla="*/ 511 h 639"/>
              <a:gd name="T36" fmla="*/ 272 w 648"/>
              <a:gd name="T37" fmla="*/ 35 h 639"/>
              <a:gd name="T38" fmla="*/ 272 w 648"/>
              <a:gd name="T39" fmla="*/ 511 h 639"/>
              <a:gd name="T40" fmla="*/ 445 w 648"/>
              <a:gd name="T41" fmla="*/ 391 h 639"/>
              <a:gd name="T42" fmla="*/ 409 w 648"/>
              <a:gd name="T43" fmla="*/ 401 h 639"/>
              <a:gd name="T44" fmla="*/ 338 w 648"/>
              <a:gd name="T45" fmla="*/ 401 h 639"/>
              <a:gd name="T46" fmla="*/ 266 w 648"/>
              <a:gd name="T47" fmla="*/ 401 h 639"/>
              <a:gd name="T48" fmla="*/ 194 w 648"/>
              <a:gd name="T49" fmla="*/ 401 h 639"/>
              <a:gd name="T50" fmla="*/ 111 w 648"/>
              <a:gd name="T51" fmla="*/ 401 h 639"/>
              <a:gd name="T52" fmla="*/ 100 w 648"/>
              <a:gd name="T53" fmla="*/ 391 h 639"/>
              <a:gd name="T54" fmla="*/ 111 w 648"/>
              <a:gd name="T55" fmla="*/ 145 h 639"/>
              <a:gd name="T56" fmla="*/ 122 w 648"/>
              <a:gd name="T57" fmla="*/ 380 h 639"/>
              <a:gd name="T58" fmla="*/ 152 w 648"/>
              <a:gd name="T59" fmla="*/ 331 h 639"/>
              <a:gd name="T60" fmla="*/ 183 w 648"/>
              <a:gd name="T61" fmla="*/ 320 h 639"/>
              <a:gd name="T62" fmla="*/ 194 w 648"/>
              <a:gd name="T63" fmla="*/ 380 h 639"/>
              <a:gd name="T64" fmla="*/ 224 w 648"/>
              <a:gd name="T65" fmla="*/ 256 h 639"/>
              <a:gd name="T66" fmla="*/ 255 w 648"/>
              <a:gd name="T67" fmla="*/ 245 h 639"/>
              <a:gd name="T68" fmla="*/ 266 w 648"/>
              <a:gd name="T69" fmla="*/ 380 h 639"/>
              <a:gd name="T70" fmla="*/ 296 w 648"/>
              <a:gd name="T71" fmla="*/ 292 h 639"/>
              <a:gd name="T72" fmla="*/ 327 w 648"/>
              <a:gd name="T73" fmla="*/ 282 h 639"/>
              <a:gd name="T74" fmla="*/ 338 w 648"/>
              <a:gd name="T75" fmla="*/ 380 h 639"/>
              <a:gd name="T76" fmla="*/ 368 w 648"/>
              <a:gd name="T77" fmla="*/ 231 h 639"/>
              <a:gd name="T78" fmla="*/ 399 w 648"/>
              <a:gd name="T79" fmla="*/ 220 h 639"/>
              <a:gd name="T80" fmla="*/ 409 w 648"/>
              <a:gd name="T81" fmla="*/ 380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8" h="639">
                <a:moveTo>
                  <a:pt x="242" y="199"/>
                </a:moveTo>
                <a:lnTo>
                  <a:pt x="170" y="280"/>
                </a:lnTo>
                <a:lnTo>
                  <a:pt x="153" y="266"/>
                </a:lnTo>
                <a:lnTo>
                  <a:pt x="226" y="183"/>
                </a:lnTo>
                <a:lnTo>
                  <a:pt x="226" y="183"/>
                </a:lnTo>
                <a:lnTo>
                  <a:pt x="240" y="167"/>
                </a:lnTo>
                <a:lnTo>
                  <a:pt x="316" y="234"/>
                </a:lnTo>
                <a:lnTo>
                  <a:pt x="366" y="177"/>
                </a:lnTo>
                <a:lnTo>
                  <a:pt x="357" y="169"/>
                </a:lnTo>
                <a:cubicBezTo>
                  <a:pt x="354" y="167"/>
                  <a:pt x="355" y="163"/>
                  <a:pt x="359" y="162"/>
                </a:cubicBezTo>
                <a:lnTo>
                  <a:pt x="373" y="158"/>
                </a:lnTo>
                <a:cubicBezTo>
                  <a:pt x="377" y="156"/>
                  <a:pt x="384" y="154"/>
                  <a:pt x="388" y="153"/>
                </a:cubicBezTo>
                <a:lnTo>
                  <a:pt x="402" y="149"/>
                </a:lnTo>
                <a:cubicBezTo>
                  <a:pt x="406" y="147"/>
                  <a:pt x="409" y="150"/>
                  <a:pt x="408" y="154"/>
                </a:cubicBezTo>
                <a:lnTo>
                  <a:pt x="405" y="167"/>
                </a:lnTo>
                <a:cubicBezTo>
                  <a:pt x="404" y="172"/>
                  <a:pt x="402" y="179"/>
                  <a:pt x="402" y="183"/>
                </a:cubicBezTo>
                <a:lnTo>
                  <a:pt x="399" y="196"/>
                </a:lnTo>
                <a:cubicBezTo>
                  <a:pt x="398" y="200"/>
                  <a:pt x="395" y="202"/>
                  <a:pt x="391" y="199"/>
                </a:cubicBezTo>
                <a:lnTo>
                  <a:pt x="383" y="192"/>
                </a:lnTo>
                <a:lnTo>
                  <a:pt x="319" y="265"/>
                </a:lnTo>
                <a:lnTo>
                  <a:pt x="319" y="265"/>
                </a:lnTo>
                <a:lnTo>
                  <a:pt x="318" y="266"/>
                </a:lnTo>
                <a:lnTo>
                  <a:pt x="242" y="199"/>
                </a:lnTo>
                <a:close/>
                <a:moveTo>
                  <a:pt x="616" y="615"/>
                </a:moveTo>
                <a:cubicBezTo>
                  <a:pt x="599" y="631"/>
                  <a:pt x="578" y="639"/>
                  <a:pt x="556" y="639"/>
                </a:cubicBezTo>
                <a:cubicBezTo>
                  <a:pt x="535" y="639"/>
                  <a:pt x="513" y="631"/>
                  <a:pt x="497" y="615"/>
                </a:cubicBezTo>
                <a:lnTo>
                  <a:pt x="396" y="516"/>
                </a:lnTo>
                <a:cubicBezTo>
                  <a:pt x="359" y="535"/>
                  <a:pt x="317" y="546"/>
                  <a:pt x="272" y="546"/>
                </a:cubicBezTo>
                <a:cubicBezTo>
                  <a:pt x="122" y="546"/>
                  <a:pt x="0" y="424"/>
                  <a:pt x="0" y="273"/>
                </a:cubicBezTo>
                <a:cubicBezTo>
                  <a:pt x="0" y="123"/>
                  <a:pt x="122" y="0"/>
                  <a:pt x="272" y="0"/>
                </a:cubicBezTo>
                <a:cubicBezTo>
                  <a:pt x="423" y="0"/>
                  <a:pt x="545" y="123"/>
                  <a:pt x="545" y="273"/>
                </a:cubicBezTo>
                <a:cubicBezTo>
                  <a:pt x="545" y="318"/>
                  <a:pt x="534" y="360"/>
                  <a:pt x="515" y="397"/>
                </a:cubicBezTo>
                <a:lnTo>
                  <a:pt x="616" y="496"/>
                </a:lnTo>
                <a:cubicBezTo>
                  <a:pt x="648" y="529"/>
                  <a:pt x="648" y="582"/>
                  <a:pt x="616" y="615"/>
                </a:cubicBezTo>
                <a:close/>
                <a:moveTo>
                  <a:pt x="272" y="511"/>
                </a:moveTo>
                <a:lnTo>
                  <a:pt x="272" y="511"/>
                </a:lnTo>
                <a:cubicBezTo>
                  <a:pt x="404" y="511"/>
                  <a:pt x="510" y="405"/>
                  <a:pt x="510" y="273"/>
                </a:cubicBezTo>
                <a:cubicBezTo>
                  <a:pt x="510" y="142"/>
                  <a:pt x="404" y="35"/>
                  <a:pt x="272" y="35"/>
                </a:cubicBezTo>
                <a:cubicBezTo>
                  <a:pt x="141" y="35"/>
                  <a:pt x="35" y="142"/>
                  <a:pt x="35" y="273"/>
                </a:cubicBezTo>
                <a:cubicBezTo>
                  <a:pt x="35" y="405"/>
                  <a:pt x="141" y="511"/>
                  <a:pt x="272" y="511"/>
                </a:cubicBezTo>
                <a:close/>
                <a:moveTo>
                  <a:pt x="434" y="380"/>
                </a:moveTo>
                <a:cubicBezTo>
                  <a:pt x="440" y="380"/>
                  <a:pt x="445" y="385"/>
                  <a:pt x="445" y="391"/>
                </a:cubicBezTo>
                <a:cubicBezTo>
                  <a:pt x="445" y="397"/>
                  <a:pt x="440" y="401"/>
                  <a:pt x="434" y="401"/>
                </a:cubicBezTo>
                <a:lnTo>
                  <a:pt x="409" y="401"/>
                </a:lnTo>
                <a:lnTo>
                  <a:pt x="368" y="401"/>
                </a:lnTo>
                <a:lnTo>
                  <a:pt x="338" y="401"/>
                </a:lnTo>
                <a:lnTo>
                  <a:pt x="296" y="401"/>
                </a:lnTo>
                <a:lnTo>
                  <a:pt x="266" y="401"/>
                </a:lnTo>
                <a:lnTo>
                  <a:pt x="224" y="401"/>
                </a:lnTo>
                <a:lnTo>
                  <a:pt x="194" y="401"/>
                </a:lnTo>
                <a:lnTo>
                  <a:pt x="152" y="401"/>
                </a:lnTo>
                <a:lnTo>
                  <a:pt x="111" y="401"/>
                </a:lnTo>
                <a:lnTo>
                  <a:pt x="111" y="401"/>
                </a:lnTo>
                <a:cubicBezTo>
                  <a:pt x="105" y="401"/>
                  <a:pt x="100" y="397"/>
                  <a:pt x="100" y="391"/>
                </a:cubicBezTo>
                <a:lnTo>
                  <a:pt x="100" y="155"/>
                </a:lnTo>
                <a:cubicBezTo>
                  <a:pt x="100" y="150"/>
                  <a:pt x="105" y="145"/>
                  <a:pt x="111" y="145"/>
                </a:cubicBezTo>
                <a:cubicBezTo>
                  <a:pt x="117" y="145"/>
                  <a:pt x="121" y="150"/>
                  <a:pt x="121" y="155"/>
                </a:cubicBezTo>
                <a:lnTo>
                  <a:pt x="122" y="380"/>
                </a:lnTo>
                <a:lnTo>
                  <a:pt x="152" y="380"/>
                </a:lnTo>
                <a:lnTo>
                  <a:pt x="152" y="331"/>
                </a:lnTo>
                <a:cubicBezTo>
                  <a:pt x="152" y="325"/>
                  <a:pt x="157" y="320"/>
                  <a:pt x="163" y="320"/>
                </a:cubicBezTo>
                <a:lnTo>
                  <a:pt x="183" y="320"/>
                </a:lnTo>
                <a:cubicBezTo>
                  <a:pt x="189" y="320"/>
                  <a:pt x="194" y="325"/>
                  <a:pt x="194" y="331"/>
                </a:cubicBezTo>
                <a:lnTo>
                  <a:pt x="194" y="380"/>
                </a:lnTo>
                <a:lnTo>
                  <a:pt x="224" y="380"/>
                </a:lnTo>
                <a:lnTo>
                  <a:pt x="224" y="256"/>
                </a:lnTo>
                <a:cubicBezTo>
                  <a:pt x="224" y="250"/>
                  <a:pt x="229" y="245"/>
                  <a:pt x="235" y="245"/>
                </a:cubicBezTo>
                <a:lnTo>
                  <a:pt x="255" y="245"/>
                </a:lnTo>
                <a:cubicBezTo>
                  <a:pt x="261" y="245"/>
                  <a:pt x="266" y="250"/>
                  <a:pt x="266" y="256"/>
                </a:cubicBezTo>
                <a:lnTo>
                  <a:pt x="266" y="380"/>
                </a:lnTo>
                <a:lnTo>
                  <a:pt x="296" y="380"/>
                </a:lnTo>
                <a:lnTo>
                  <a:pt x="296" y="292"/>
                </a:lnTo>
                <a:cubicBezTo>
                  <a:pt x="296" y="286"/>
                  <a:pt x="300" y="282"/>
                  <a:pt x="307" y="282"/>
                </a:cubicBezTo>
                <a:lnTo>
                  <a:pt x="327" y="282"/>
                </a:lnTo>
                <a:cubicBezTo>
                  <a:pt x="333" y="282"/>
                  <a:pt x="338" y="286"/>
                  <a:pt x="338" y="292"/>
                </a:cubicBezTo>
                <a:lnTo>
                  <a:pt x="338" y="380"/>
                </a:lnTo>
                <a:lnTo>
                  <a:pt x="368" y="380"/>
                </a:lnTo>
                <a:lnTo>
                  <a:pt x="368" y="231"/>
                </a:lnTo>
                <a:cubicBezTo>
                  <a:pt x="368" y="225"/>
                  <a:pt x="372" y="220"/>
                  <a:pt x="378" y="220"/>
                </a:cubicBezTo>
                <a:lnTo>
                  <a:pt x="399" y="220"/>
                </a:lnTo>
                <a:cubicBezTo>
                  <a:pt x="405" y="220"/>
                  <a:pt x="409" y="225"/>
                  <a:pt x="409" y="231"/>
                </a:cubicBezTo>
                <a:lnTo>
                  <a:pt x="409" y="380"/>
                </a:lnTo>
                <a:lnTo>
                  <a:pt x="434" y="380"/>
                </a:lnTo>
                <a:close/>
              </a:path>
            </a:pathLst>
          </a:custGeom>
          <a:solidFill>
            <a:srgbClr val="30437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/>
          </a:p>
        </p:txBody>
      </p:sp>
      <p:sp>
        <p:nvSpPr>
          <p:cNvPr id="116" name="Freeform 9"/>
          <p:cNvSpPr>
            <a:spLocks noEditPoints="1"/>
          </p:cNvSpPr>
          <p:nvPr/>
        </p:nvSpPr>
        <p:spPr bwMode="auto">
          <a:xfrm>
            <a:off x="10612120" y="1534795"/>
            <a:ext cx="470535" cy="498475"/>
          </a:xfrm>
          <a:custGeom>
            <a:avLst/>
            <a:gdLst>
              <a:gd name="T0" fmla="*/ 139 w 577"/>
              <a:gd name="T1" fmla="*/ 87 h 609"/>
              <a:gd name="T2" fmla="*/ 27 w 577"/>
              <a:gd name="T3" fmla="*/ 87 h 609"/>
              <a:gd name="T4" fmla="*/ 27 w 577"/>
              <a:gd name="T5" fmla="*/ 48 h 609"/>
              <a:gd name="T6" fmla="*/ 139 w 577"/>
              <a:gd name="T7" fmla="*/ 48 h 609"/>
              <a:gd name="T8" fmla="*/ 139 w 577"/>
              <a:gd name="T9" fmla="*/ 87 h 609"/>
              <a:gd name="T10" fmla="*/ 139 w 577"/>
              <a:gd name="T11" fmla="*/ 179 h 609"/>
              <a:gd name="T12" fmla="*/ 27 w 577"/>
              <a:gd name="T13" fmla="*/ 179 h 609"/>
              <a:gd name="T14" fmla="*/ 27 w 577"/>
              <a:gd name="T15" fmla="*/ 140 h 609"/>
              <a:gd name="T16" fmla="*/ 139 w 577"/>
              <a:gd name="T17" fmla="*/ 140 h 609"/>
              <a:gd name="T18" fmla="*/ 139 w 577"/>
              <a:gd name="T19" fmla="*/ 179 h 609"/>
              <a:gd name="T20" fmla="*/ 139 w 577"/>
              <a:gd name="T21" fmla="*/ 271 h 609"/>
              <a:gd name="T22" fmla="*/ 27 w 577"/>
              <a:gd name="T23" fmla="*/ 271 h 609"/>
              <a:gd name="T24" fmla="*/ 27 w 577"/>
              <a:gd name="T25" fmla="*/ 232 h 609"/>
              <a:gd name="T26" fmla="*/ 139 w 577"/>
              <a:gd name="T27" fmla="*/ 232 h 609"/>
              <a:gd name="T28" fmla="*/ 139 w 577"/>
              <a:gd name="T29" fmla="*/ 271 h 609"/>
              <a:gd name="T30" fmla="*/ 0 w 577"/>
              <a:gd name="T31" fmla="*/ 609 h 609"/>
              <a:gd name="T32" fmla="*/ 166 w 577"/>
              <a:gd name="T33" fmla="*/ 609 h 609"/>
              <a:gd name="T34" fmla="*/ 166 w 577"/>
              <a:gd name="T35" fmla="*/ 0 h 609"/>
              <a:gd name="T36" fmla="*/ 0 w 577"/>
              <a:gd name="T37" fmla="*/ 0 h 609"/>
              <a:gd name="T38" fmla="*/ 0 w 577"/>
              <a:gd name="T39" fmla="*/ 609 h 609"/>
              <a:gd name="T40" fmla="*/ 344 w 577"/>
              <a:gd name="T41" fmla="*/ 87 h 609"/>
              <a:gd name="T42" fmla="*/ 232 w 577"/>
              <a:gd name="T43" fmla="*/ 87 h 609"/>
              <a:gd name="T44" fmla="*/ 232 w 577"/>
              <a:gd name="T45" fmla="*/ 48 h 609"/>
              <a:gd name="T46" fmla="*/ 344 w 577"/>
              <a:gd name="T47" fmla="*/ 48 h 609"/>
              <a:gd name="T48" fmla="*/ 344 w 577"/>
              <a:gd name="T49" fmla="*/ 87 h 609"/>
              <a:gd name="T50" fmla="*/ 344 w 577"/>
              <a:gd name="T51" fmla="*/ 179 h 609"/>
              <a:gd name="T52" fmla="*/ 232 w 577"/>
              <a:gd name="T53" fmla="*/ 179 h 609"/>
              <a:gd name="T54" fmla="*/ 232 w 577"/>
              <a:gd name="T55" fmla="*/ 140 h 609"/>
              <a:gd name="T56" fmla="*/ 344 w 577"/>
              <a:gd name="T57" fmla="*/ 140 h 609"/>
              <a:gd name="T58" fmla="*/ 344 w 577"/>
              <a:gd name="T59" fmla="*/ 179 h 609"/>
              <a:gd name="T60" fmla="*/ 344 w 577"/>
              <a:gd name="T61" fmla="*/ 271 h 609"/>
              <a:gd name="T62" fmla="*/ 232 w 577"/>
              <a:gd name="T63" fmla="*/ 271 h 609"/>
              <a:gd name="T64" fmla="*/ 232 w 577"/>
              <a:gd name="T65" fmla="*/ 232 h 609"/>
              <a:gd name="T66" fmla="*/ 344 w 577"/>
              <a:gd name="T67" fmla="*/ 232 h 609"/>
              <a:gd name="T68" fmla="*/ 344 w 577"/>
              <a:gd name="T69" fmla="*/ 271 h 609"/>
              <a:gd name="T70" fmla="*/ 205 w 577"/>
              <a:gd name="T71" fmla="*/ 609 h 609"/>
              <a:gd name="T72" fmla="*/ 371 w 577"/>
              <a:gd name="T73" fmla="*/ 609 h 609"/>
              <a:gd name="T74" fmla="*/ 371 w 577"/>
              <a:gd name="T75" fmla="*/ 0 h 609"/>
              <a:gd name="T76" fmla="*/ 205 w 577"/>
              <a:gd name="T77" fmla="*/ 0 h 609"/>
              <a:gd name="T78" fmla="*/ 205 w 577"/>
              <a:gd name="T79" fmla="*/ 609 h 609"/>
              <a:gd name="T80" fmla="*/ 549 w 577"/>
              <a:gd name="T81" fmla="*/ 87 h 609"/>
              <a:gd name="T82" fmla="*/ 437 w 577"/>
              <a:gd name="T83" fmla="*/ 87 h 609"/>
              <a:gd name="T84" fmla="*/ 437 w 577"/>
              <a:gd name="T85" fmla="*/ 48 h 609"/>
              <a:gd name="T86" fmla="*/ 549 w 577"/>
              <a:gd name="T87" fmla="*/ 48 h 609"/>
              <a:gd name="T88" fmla="*/ 549 w 577"/>
              <a:gd name="T89" fmla="*/ 87 h 609"/>
              <a:gd name="T90" fmla="*/ 549 w 577"/>
              <a:gd name="T91" fmla="*/ 179 h 609"/>
              <a:gd name="T92" fmla="*/ 437 w 577"/>
              <a:gd name="T93" fmla="*/ 179 h 609"/>
              <a:gd name="T94" fmla="*/ 437 w 577"/>
              <a:gd name="T95" fmla="*/ 140 h 609"/>
              <a:gd name="T96" fmla="*/ 549 w 577"/>
              <a:gd name="T97" fmla="*/ 140 h 609"/>
              <a:gd name="T98" fmla="*/ 549 w 577"/>
              <a:gd name="T99" fmla="*/ 179 h 609"/>
              <a:gd name="T100" fmla="*/ 549 w 577"/>
              <a:gd name="T101" fmla="*/ 271 h 609"/>
              <a:gd name="T102" fmla="*/ 437 w 577"/>
              <a:gd name="T103" fmla="*/ 271 h 609"/>
              <a:gd name="T104" fmla="*/ 437 w 577"/>
              <a:gd name="T105" fmla="*/ 232 h 609"/>
              <a:gd name="T106" fmla="*/ 549 w 577"/>
              <a:gd name="T107" fmla="*/ 232 h 609"/>
              <a:gd name="T108" fmla="*/ 549 w 577"/>
              <a:gd name="T109" fmla="*/ 271 h 609"/>
              <a:gd name="T110" fmla="*/ 410 w 577"/>
              <a:gd name="T111" fmla="*/ 609 h 609"/>
              <a:gd name="T112" fmla="*/ 577 w 577"/>
              <a:gd name="T113" fmla="*/ 609 h 609"/>
              <a:gd name="T114" fmla="*/ 577 w 577"/>
              <a:gd name="T115" fmla="*/ 0 h 609"/>
              <a:gd name="T116" fmla="*/ 410 w 577"/>
              <a:gd name="T117" fmla="*/ 0 h 609"/>
              <a:gd name="T118" fmla="*/ 410 w 577"/>
              <a:gd name="T119" fmla="*/ 609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7" h="609">
                <a:moveTo>
                  <a:pt x="139" y="87"/>
                </a:moveTo>
                <a:lnTo>
                  <a:pt x="27" y="87"/>
                </a:lnTo>
                <a:lnTo>
                  <a:pt x="27" y="48"/>
                </a:lnTo>
                <a:lnTo>
                  <a:pt x="139" y="48"/>
                </a:lnTo>
                <a:lnTo>
                  <a:pt x="139" y="87"/>
                </a:lnTo>
                <a:close/>
                <a:moveTo>
                  <a:pt x="139" y="179"/>
                </a:moveTo>
                <a:lnTo>
                  <a:pt x="27" y="179"/>
                </a:lnTo>
                <a:lnTo>
                  <a:pt x="27" y="140"/>
                </a:lnTo>
                <a:lnTo>
                  <a:pt x="139" y="140"/>
                </a:lnTo>
                <a:lnTo>
                  <a:pt x="139" y="179"/>
                </a:lnTo>
                <a:close/>
                <a:moveTo>
                  <a:pt x="139" y="271"/>
                </a:moveTo>
                <a:lnTo>
                  <a:pt x="27" y="271"/>
                </a:lnTo>
                <a:lnTo>
                  <a:pt x="27" y="232"/>
                </a:lnTo>
                <a:lnTo>
                  <a:pt x="139" y="232"/>
                </a:lnTo>
                <a:lnTo>
                  <a:pt x="139" y="271"/>
                </a:lnTo>
                <a:close/>
                <a:moveTo>
                  <a:pt x="0" y="609"/>
                </a:moveTo>
                <a:lnTo>
                  <a:pt x="166" y="609"/>
                </a:lnTo>
                <a:lnTo>
                  <a:pt x="166" y="0"/>
                </a:lnTo>
                <a:lnTo>
                  <a:pt x="0" y="0"/>
                </a:lnTo>
                <a:lnTo>
                  <a:pt x="0" y="609"/>
                </a:lnTo>
                <a:close/>
                <a:moveTo>
                  <a:pt x="344" y="87"/>
                </a:moveTo>
                <a:lnTo>
                  <a:pt x="232" y="87"/>
                </a:lnTo>
                <a:lnTo>
                  <a:pt x="232" y="48"/>
                </a:lnTo>
                <a:lnTo>
                  <a:pt x="344" y="48"/>
                </a:lnTo>
                <a:lnTo>
                  <a:pt x="344" y="87"/>
                </a:lnTo>
                <a:close/>
                <a:moveTo>
                  <a:pt x="344" y="179"/>
                </a:moveTo>
                <a:lnTo>
                  <a:pt x="232" y="179"/>
                </a:lnTo>
                <a:lnTo>
                  <a:pt x="232" y="140"/>
                </a:lnTo>
                <a:lnTo>
                  <a:pt x="344" y="140"/>
                </a:lnTo>
                <a:lnTo>
                  <a:pt x="344" y="179"/>
                </a:lnTo>
                <a:close/>
                <a:moveTo>
                  <a:pt x="344" y="271"/>
                </a:moveTo>
                <a:lnTo>
                  <a:pt x="232" y="271"/>
                </a:lnTo>
                <a:lnTo>
                  <a:pt x="232" y="232"/>
                </a:lnTo>
                <a:lnTo>
                  <a:pt x="344" y="232"/>
                </a:lnTo>
                <a:lnTo>
                  <a:pt x="344" y="271"/>
                </a:lnTo>
                <a:close/>
                <a:moveTo>
                  <a:pt x="205" y="609"/>
                </a:moveTo>
                <a:lnTo>
                  <a:pt x="371" y="609"/>
                </a:lnTo>
                <a:lnTo>
                  <a:pt x="371" y="0"/>
                </a:lnTo>
                <a:lnTo>
                  <a:pt x="205" y="0"/>
                </a:lnTo>
                <a:lnTo>
                  <a:pt x="205" y="609"/>
                </a:lnTo>
                <a:close/>
                <a:moveTo>
                  <a:pt x="549" y="87"/>
                </a:moveTo>
                <a:lnTo>
                  <a:pt x="437" y="87"/>
                </a:lnTo>
                <a:lnTo>
                  <a:pt x="437" y="48"/>
                </a:lnTo>
                <a:lnTo>
                  <a:pt x="549" y="48"/>
                </a:lnTo>
                <a:lnTo>
                  <a:pt x="549" y="87"/>
                </a:lnTo>
                <a:close/>
                <a:moveTo>
                  <a:pt x="549" y="179"/>
                </a:moveTo>
                <a:lnTo>
                  <a:pt x="437" y="179"/>
                </a:lnTo>
                <a:lnTo>
                  <a:pt x="437" y="140"/>
                </a:lnTo>
                <a:lnTo>
                  <a:pt x="549" y="140"/>
                </a:lnTo>
                <a:lnTo>
                  <a:pt x="549" y="179"/>
                </a:lnTo>
                <a:close/>
                <a:moveTo>
                  <a:pt x="549" y="271"/>
                </a:moveTo>
                <a:lnTo>
                  <a:pt x="437" y="271"/>
                </a:lnTo>
                <a:lnTo>
                  <a:pt x="437" y="232"/>
                </a:lnTo>
                <a:lnTo>
                  <a:pt x="549" y="232"/>
                </a:lnTo>
                <a:lnTo>
                  <a:pt x="549" y="271"/>
                </a:lnTo>
                <a:close/>
                <a:moveTo>
                  <a:pt x="410" y="609"/>
                </a:moveTo>
                <a:lnTo>
                  <a:pt x="577" y="609"/>
                </a:lnTo>
                <a:lnTo>
                  <a:pt x="577" y="0"/>
                </a:lnTo>
                <a:lnTo>
                  <a:pt x="410" y="0"/>
                </a:lnTo>
                <a:lnTo>
                  <a:pt x="410" y="609"/>
                </a:lnTo>
                <a:close/>
              </a:path>
            </a:pathLst>
          </a:custGeom>
          <a:solidFill>
            <a:srgbClr val="30437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/>
          </a:p>
        </p:txBody>
      </p:sp>
      <p:sp>
        <p:nvSpPr>
          <p:cNvPr id="117" name="Freeform 23"/>
          <p:cNvSpPr/>
          <p:nvPr/>
        </p:nvSpPr>
        <p:spPr bwMode="auto">
          <a:xfrm>
            <a:off x="10705465" y="2393950"/>
            <a:ext cx="285115" cy="328295"/>
          </a:xfrm>
          <a:custGeom>
            <a:avLst/>
            <a:gdLst>
              <a:gd name="T0" fmla="*/ 346 w 346"/>
              <a:gd name="T1" fmla="*/ 130 h 401"/>
              <a:gd name="T2" fmla="*/ 346 w 346"/>
              <a:gd name="T3" fmla="*/ 29 h 401"/>
              <a:gd name="T4" fmla="*/ 300 w 346"/>
              <a:gd name="T5" fmla="*/ 29 h 401"/>
              <a:gd name="T6" fmla="*/ 300 w 346"/>
              <a:gd name="T7" fmla="*/ 130 h 401"/>
              <a:gd name="T8" fmla="*/ 176 w 346"/>
              <a:gd name="T9" fmla="*/ 254 h 401"/>
              <a:gd name="T10" fmla="*/ 174 w 346"/>
              <a:gd name="T11" fmla="*/ 254 h 401"/>
              <a:gd name="T12" fmla="*/ 173 w 346"/>
              <a:gd name="T13" fmla="*/ 254 h 401"/>
              <a:gd name="T14" fmla="*/ 173 w 346"/>
              <a:gd name="T15" fmla="*/ 254 h 401"/>
              <a:gd name="T16" fmla="*/ 170 w 346"/>
              <a:gd name="T17" fmla="*/ 254 h 401"/>
              <a:gd name="T18" fmla="*/ 46 w 346"/>
              <a:gd name="T19" fmla="*/ 130 h 401"/>
              <a:gd name="T20" fmla="*/ 46 w 346"/>
              <a:gd name="T21" fmla="*/ 29 h 401"/>
              <a:gd name="T22" fmla="*/ 0 w 346"/>
              <a:gd name="T23" fmla="*/ 29 h 401"/>
              <a:gd name="T24" fmla="*/ 0 w 346"/>
              <a:gd name="T25" fmla="*/ 130 h 401"/>
              <a:gd name="T26" fmla="*/ 146 w 346"/>
              <a:gd name="T27" fmla="*/ 299 h 401"/>
              <a:gd name="T28" fmla="*/ 146 w 346"/>
              <a:gd name="T29" fmla="*/ 372 h 401"/>
              <a:gd name="T30" fmla="*/ 42 w 346"/>
              <a:gd name="T31" fmla="*/ 401 h 401"/>
              <a:gd name="T32" fmla="*/ 304 w 346"/>
              <a:gd name="T33" fmla="*/ 401 h 401"/>
              <a:gd name="T34" fmla="*/ 200 w 346"/>
              <a:gd name="T35" fmla="*/ 371 h 401"/>
              <a:gd name="T36" fmla="*/ 200 w 346"/>
              <a:gd name="T37" fmla="*/ 299 h 401"/>
              <a:gd name="T38" fmla="*/ 346 w 346"/>
              <a:gd name="T39" fmla="*/ 13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6" h="401">
                <a:moveTo>
                  <a:pt x="346" y="130"/>
                </a:moveTo>
                <a:lnTo>
                  <a:pt x="346" y="29"/>
                </a:lnTo>
                <a:cubicBezTo>
                  <a:pt x="346" y="0"/>
                  <a:pt x="300" y="0"/>
                  <a:pt x="300" y="29"/>
                </a:cubicBezTo>
                <a:lnTo>
                  <a:pt x="300" y="130"/>
                </a:lnTo>
                <a:cubicBezTo>
                  <a:pt x="300" y="199"/>
                  <a:pt x="245" y="254"/>
                  <a:pt x="176" y="254"/>
                </a:cubicBezTo>
                <a:cubicBezTo>
                  <a:pt x="176" y="254"/>
                  <a:pt x="175" y="254"/>
                  <a:pt x="174" y="254"/>
                </a:cubicBezTo>
                <a:lnTo>
                  <a:pt x="173" y="254"/>
                </a:lnTo>
                <a:lnTo>
                  <a:pt x="173" y="254"/>
                </a:lnTo>
                <a:cubicBezTo>
                  <a:pt x="172" y="254"/>
                  <a:pt x="171" y="254"/>
                  <a:pt x="170" y="254"/>
                </a:cubicBezTo>
                <a:cubicBezTo>
                  <a:pt x="102" y="254"/>
                  <a:pt x="46" y="199"/>
                  <a:pt x="46" y="130"/>
                </a:cubicBezTo>
                <a:lnTo>
                  <a:pt x="46" y="29"/>
                </a:lnTo>
                <a:cubicBezTo>
                  <a:pt x="46" y="0"/>
                  <a:pt x="0" y="0"/>
                  <a:pt x="0" y="29"/>
                </a:cubicBezTo>
                <a:cubicBezTo>
                  <a:pt x="0" y="43"/>
                  <a:pt x="0" y="130"/>
                  <a:pt x="0" y="130"/>
                </a:cubicBezTo>
                <a:cubicBezTo>
                  <a:pt x="0" y="216"/>
                  <a:pt x="63" y="287"/>
                  <a:pt x="146" y="299"/>
                </a:cubicBezTo>
                <a:lnTo>
                  <a:pt x="146" y="372"/>
                </a:lnTo>
                <a:lnTo>
                  <a:pt x="42" y="401"/>
                </a:lnTo>
                <a:lnTo>
                  <a:pt x="304" y="401"/>
                </a:lnTo>
                <a:lnTo>
                  <a:pt x="200" y="371"/>
                </a:lnTo>
                <a:lnTo>
                  <a:pt x="200" y="299"/>
                </a:lnTo>
                <a:cubicBezTo>
                  <a:pt x="283" y="287"/>
                  <a:pt x="346" y="216"/>
                  <a:pt x="346" y="130"/>
                </a:cubicBezTo>
                <a:close/>
              </a:path>
            </a:pathLst>
          </a:custGeom>
          <a:solidFill>
            <a:srgbClr val="30437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/>
          </a:p>
        </p:txBody>
      </p:sp>
      <p:sp>
        <p:nvSpPr>
          <p:cNvPr id="118" name="Freeform 24"/>
          <p:cNvSpPr/>
          <p:nvPr/>
        </p:nvSpPr>
        <p:spPr bwMode="auto">
          <a:xfrm>
            <a:off x="10778490" y="2266950"/>
            <a:ext cx="138430" cy="299085"/>
          </a:xfrm>
          <a:custGeom>
            <a:avLst/>
            <a:gdLst>
              <a:gd name="T0" fmla="*/ 83 w 168"/>
              <a:gd name="T1" fmla="*/ 365 h 365"/>
              <a:gd name="T2" fmla="*/ 84 w 168"/>
              <a:gd name="T3" fmla="*/ 365 h 365"/>
              <a:gd name="T4" fmla="*/ 86 w 168"/>
              <a:gd name="T5" fmla="*/ 365 h 365"/>
              <a:gd name="T6" fmla="*/ 168 w 168"/>
              <a:gd name="T7" fmla="*/ 282 h 365"/>
              <a:gd name="T8" fmla="*/ 168 w 168"/>
              <a:gd name="T9" fmla="*/ 83 h 365"/>
              <a:gd name="T10" fmla="*/ 86 w 168"/>
              <a:gd name="T11" fmla="*/ 0 h 365"/>
              <a:gd name="T12" fmla="*/ 84 w 168"/>
              <a:gd name="T13" fmla="*/ 0 h 365"/>
              <a:gd name="T14" fmla="*/ 83 w 168"/>
              <a:gd name="T15" fmla="*/ 0 h 365"/>
              <a:gd name="T16" fmla="*/ 0 w 168"/>
              <a:gd name="T17" fmla="*/ 83 h 365"/>
              <a:gd name="T18" fmla="*/ 0 w 168"/>
              <a:gd name="T19" fmla="*/ 282 h 365"/>
              <a:gd name="T20" fmla="*/ 83 w 168"/>
              <a:gd name="T21" fmla="*/ 365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" h="365">
                <a:moveTo>
                  <a:pt x="83" y="365"/>
                </a:moveTo>
                <a:cubicBezTo>
                  <a:pt x="83" y="365"/>
                  <a:pt x="84" y="365"/>
                  <a:pt x="84" y="365"/>
                </a:cubicBezTo>
                <a:cubicBezTo>
                  <a:pt x="85" y="365"/>
                  <a:pt x="85" y="365"/>
                  <a:pt x="86" y="365"/>
                </a:cubicBezTo>
                <a:cubicBezTo>
                  <a:pt x="131" y="365"/>
                  <a:pt x="168" y="328"/>
                  <a:pt x="168" y="282"/>
                </a:cubicBezTo>
                <a:lnTo>
                  <a:pt x="168" y="83"/>
                </a:lnTo>
                <a:cubicBezTo>
                  <a:pt x="168" y="37"/>
                  <a:pt x="131" y="0"/>
                  <a:pt x="86" y="0"/>
                </a:cubicBezTo>
                <a:cubicBezTo>
                  <a:pt x="85" y="0"/>
                  <a:pt x="85" y="0"/>
                  <a:pt x="84" y="0"/>
                </a:cubicBezTo>
                <a:cubicBezTo>
                  <a:pt x="84" y="0"/>
                  <a:pt x="83" y="0"/>
                  <a:pt x="83" y="0"/>
                </a:cubicBezTo>
                <a:cubicBezTo>
                  <a:pt x="37" y="0"/>
                  <a:pt x="0" y="37"/>
                  <a:pt x="0" y="83"/>
                </a:cubicBezTo>
                <a:lnTo>
                  <a:pt x="0" y="282"/>
                </a:lnTo>
                <a:cubicBezTo>
                  <a:pt x="0" y="328"/>
                  <a:pt x="37" y="365"/>
                  <a:pt x="83" y="365"/>
                </a:cubicBezTo>
                <a:close/>
              </a:path>
            </a:pathLst>
          </a:custGeom>
          <a:solidFill>
            <a:srgbClr val="30437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/>
          </a:p>
        </p:txBody>
      </p:sp>
      <p:grpSp>
        <p:nvGrpSpPr>
          <p:cNvPr id="119" name="组合 118"/>
          <p:cNvGrpSpPr/>
          <p:nvPr/>
        </p:nvGrpSpPr>
        <p:grpSpPr>
          <a:xfrm>
            <a:off x="10582910" y="3787775"/>
            <a:ext cx="579755" cy="536575"/>
            <a:chOff x="2438399" y="4906963"/>
            <a:chExt cx="465137" cy="430213"/>
          </a:xfrm>
          <a:solidFill>
            <a:srgbClr val="304371"/>
          </a:solidFill>
        </p:grpSpPr>
        <p:sp>
          <p:nvSpPr>
            <p:cNvPr id="120" name="Freeform 43"/>
            <p:cNvSpPr>
              <a:spLocks noEditPoints="1"/>
            </p:cNvSpPr>
            <p:nvPr/>
          </p:nvSpPr>
          <p:spPr bwMode="auto">
            <a:xfrm>
              <a:off x="2438399" y="5080001"/>
              <a:ext cx="230187" cy="231775"/>
            </a:xfrm>
            <a:custGeom>
              <a:avLst/>
              <a:gdLst>
                <a:gd name="T0" fmla="*/ 101 w 351"/>
                <a:gd name="T1" fmla="*/ 239 h 353"/>
                <a:gd name="T2" fmla="*/ 172 w 351"/>
                <a:gd name="T3" fmla="*/ 119 h 353"/>
                <a:gd name="T4" fmla="*/ 234 w 351"/>
                <a:gd name="T5" fmla="*/ 151 h 353"/>
                <a:gd name="T6" fmla="*/ 188 w 351"/>
                <a:gd name="T7" fmla="*/ 0 h 353"/>
                <a:gd name="T8" fmla="*/ 1 w 351"/>
                <a:gd name="T9" fmla="*/ 31 h 353"/>
                <a:gd name="T10" fmla="*/ 56 w 351"/>
                <a:gd name="T11" fmla="*/ 60 h 353"/>
                <a:gd name="T12" fmla="*/ 14 w 351"/>
                <a:gd name="T13" fmla="*/ 123 h 353"/>
                <a:gd name="T14" fmla="*/ 29 w 351"/>
                <a:gd name="T15" fmla="*/ 201 h 353"/>
                <a:gd name="T16" fmla="*/ 120 w 351"/>
                <a:gd name="T17" fmla="*/ 332 h 353"/>
                <a:gd name="T18" fmla="*/ 101 w 351"/>
                <a:gd name="T19" fmla="*/ 239 h 353"/>
                <a:gd name="T20" fmla="*/ 334 w 351"/>
                <a:gd name="T21" fmla="*/ 214 h 353"/>
                <a:gd name="T22" fmla="*/ 334 w 351"/>
                <a:gd name="T23" fmla="*/ 214 h 353"/>
                <a:gd name="T24" fmla="*/ 132 w 351"/>
                <a:gd name="T25" fmla="*/ 221 h 353"/>
                <a:gd name="T26" fmla="*/ 125 w 351"/>
                <a:gd name="T27" fmla="*/ 282 h 353"/>
                <a:gd name="T28" fmla="*/ 144 w 351"/>
                <a:gd name="T29" fmla="*/ 340 h 353"/>
                <a:gd name="T30" fmla="*/ 185 w 351"/>
                <a:gd name="T31" fmla="*/ 353 h 353"/>
                <a:gd name="T32" fmla="*/ 351 w 351"/>
                <a:gd name="T33" fmla="*/ 345 h 353"/>
                <a:gd name="T34" fmla="*/ 334 w 351"/>
                <a:gd name="T35" fmla="*/ 214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1" h="353">
                  <a:moveTo>
                    <a:pt x="101" y="239"/>
                  </a:moveTo>
                  <a:cubicBezTo>
                    <a:pt x="102" y="212"/>
                    <a:pt x="149" y="149"/>
                    <a:pt x="172" y="119"/>
                  </a:cubicBezTo>
                  <a:lnTo>
                    <a:pt x="234" y="151"/>
                  </a:lnTo>
                  <a:lnTo>
                    <a:pt x="188" y="0"/>
                  </a:lnTo>
                  <a:lnTo>
                    <a:pt x="1" y="31"/>
                  </a:lnTo>
                  <a:lnTo>
                    <a:pt x="56" y="60"/>
                  </a:lnTo>
                  <a:cubicBezTo>
                    <a:pt x="43" y="77"/>
                    <a:pt x="24" y="104"/>
                    <a:pt x="14" y="123"/>
                  </a:cubicBezTo>
                  <a:cubicBezTo>
                    <a:pt x="0" y="154"/>
                    <a:pt x="14" y="172"/>
                    <a:pt x="29" y="201"/>
                  </a:cubicBezTo>
                  <a:cubicBezTo>
                    <a:pt x="44" y="230"/>
                    <a:pt x="120" y="332"/>
                    <a:pt x="120" y="332"/>
                  </a:cubicBezTo>
                  <a:cubicBezTo>
                    <a:pt x="120" y="332"/>
                    <a:pt x="100" y="276"/>
                    <a:pt x="101" y="239"/>
                  </a:cubicBezTo>
                  <a:close/>
                  <a:moveTo>
                    <a:pt x="334" y="214"/>
                  </a:moveTo>
                  <a:lnTo>
                    <a:pt x="334" y="214"/>
                  </a:lnTo>
                  <a:lnTo>
                    <a:pt x="132" y="221"/>
                  </a:lnTo>
                  <a:cubicBezTo>
                    <a:pt x="132" y="221"/>
                    <a:pt x="115" y="229"/>
                    <a:pt x="125" y="282"/>
                  </a:cubicBezTo>
                  <a:cubicBezTo>
                    <a:pt x="133" y="322"/>
                    <a:pt x="144" y="340"/>
                    <a:pt x="144" y="340"/>
                  </a:cubicBezTo>
                  <a:cubicBezTo>
                    <a:pt x="144" y="340"/>
                    <a:pt x="151" y="352"/>
                    <a:pt x="185" y="353"/>
                  </a:cubicBezTo>
                  <a:cubicBezTo>
                    <a:pt x="214" y="353"/>
                    <a:pt x="351" y="345"/>
                    <a:pt x="351" y="345"/>
                  </a:cubicBezTo>
                  <a:lnTo>
                    <a:pt x="334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44"/>
            <p:cNvSpPr>
              <a:spLocks noEditPoints="1"/>
            </p:cNvSpPr>
            <p:nvPr/>
          </p:nvSpPr>
          <p:spPr bwMode="auto">
            <a:xfrm>
              <a:off x="2522537" y="4906963"/>
              <a:ext cx="295275" cy="161925"/>
            </a:xfrm>
            <a:custGeom>
              <a:avLst/>
              <a:gdLst>
                <a:gd name="T0" fmla="*/ 222 w 450"/>
                <a:gd name="T1" fmla="*/ 42 h 247"/>
                <a:gd name="T2" fmla="*/ 285 w 450"/>
                <a:gd name="T3" fmla="*/ 170 h 247"/>
                <a:gd name="T4" fmla="*/ 226 w 450"/>
                <a:gd name="T5" fmla="*/ 202 h 247"/>
                <a:gd name="T6" fmla="*/ 401 w 450"/>
                <a:gd name="T7" fmla="*/ 226 h 247"/>
                <a:gd name="T8" fmla="*/ 450 w 450"/>
                <a:gd name="T9" fmla="*/ 81 h 247"/>
                <a:gd name="T10" fmla="*/ 397 w 450"/>
                <a:gd name="T11" fmla="*/ 110 h 247"/>
                <a:gd name="T12" fmla="*/ 366 w 450"/>
                <a:gd name="T13" fmla="*/ 38 h 247"/>
                <a:gd name="T14" fmla="*/ 293 w 450"/>
                <a:gd name="T15" fmla="*/ 5 h 247"/>
                <a:gd name="T16" fmla="*/ 134 w 450"/>
                <a:gd name="T17" fmla="*/ 3 h 247"/>
                <a:gd name="T18" fmla="*/ 222 w 450"/>
                <a:gd name="T19" fmla="*/ 42 h 247"/>
                <a:gd name="T20" fmla="*/ 119 w 450"/>
                <a:gd name="T21" fmla="*/ 247 h 247"/>
                <a:gd name="T22" fmla="*/ 119 w 450"/>
                <a:gd name="T23" fmla="*/ 247 h 247"/>
                <a:gd name="T24" fmla="*/ 221 w 450"/>
                <a:gd name="T25" fmla="*/ 78 h 247"/>
                <a:gd name="T26" fmla="*/ 173 w 450"/>
                <a:gd name="T27" fmla="*/ 37 h 247"/>
                <a:gd name="T28" fmla="*/ 115 w 450"/>
                <a:gd name="T29" fmla="*/ 18 h 247"/>
                <a:gd name="T30" fmla="*/ 82 w 450"/>
                <a:gd name="T31" fmla="*/ 44 h 247"/>
                <a:gd name="T32" fmla="*/ 0 w 450"/>
                <a:gd name="T33" fmla="*/ 185 h 247"/>
                <a:gd name="T34" fmla="*/ 119 w 450"/>
                <a:gd name="T35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0" h="247">
                  <a:moveTo>
                    <a:pt x="222" y="42"/>
                  </a:moveTo>
                  <a:cubicBezTo>
                    <a:pt x="245" y="58"/>
                    <a:pt x="273" y="134"/>
                    <a:pt x="285" y="170"/>
                  </a:cubicBezTo>
                  <a:lnTo>
                    <a:pt x="226" y="202"/>
                  </a:lnTo>
                  <a:lnTo>
                    <a:pt x="401" y="226"/>
                  </a:lnTo>
                  <a:lnTo>
                    <a:pt x="450" y="81"/>
                  </a:lnTo>
                  <a:lnTo>
                    <a:pt x="397" y="110"/>
                  </a:lnTo>
                  <a:cubicBezTo>
                    <a:pt x="389" y="89"/>
                    <a:pt x="377" y="57"/>
                    <a:pt x="366" y="38"/>
                  </a:cubicBezTo>
                  <a:cubicBezTo>
                    <a:pt x="347" y="8"/>
                    <a:pt x="325" y="10"/>
                    <a:pt x="293" y="5"/>
                  </a:cubicBezTo>
                  <a:cubicBezTo>
                    <a:pt x="260" y="0"/>
                    <a:pt x="134" y="3"/>
                    <a:pt x="134" y="3"/>
                  </a:cubicBezTo>
                  <a:cubicBezTo>
                    <a:pt x="134" y="3"/>
                    <a:pt x="192" y="19"/>
                    <a:pt x="222" y="42"/>
                  </a:cubicBezTo>
                  <a:close/>
                  <a:moveTo>
                    <a:pt x="119" y="247"/>
                  </a:moveTo>
                  <a:lnTo>
                    <a:pt x="119" y="247"/>
                  </a:lnTo>
                  <a:lnTo>
                    <a:pt x="221" y="78"/>
                  </a:lnTo>
                  <a:cubicBezTo>
                    <a:pt x="221" y="78"/>
                    <a:pt x="223" y="60"/>
                    <a:pt x="173" y="37"/>
                  </a:cubicBezTo>
                  <a:cubicBezTo>
                    <a:pt x="136" y="19"/>
                    <a:pt x="115" y="18"/>
                    <a:pt x="115" y="18"/>
                  </a:cubicBezTo>
                  <a:cubicBezTo>
                    <a:pt x="115" y="18"/>
                    <a:pt x="100" y="17"/>
                    <a:pt x="82" y="44"/>
                  </a:cubicBezTo>
                  <a:cubicBezTo>
                    <a:pt x="66" y="68"/>
                    <a:pt x="0" y="185"/>
                    <a:pt x="0" y="185"/>
                  </a:cubicBezTo>
                  <a:lnTo>
                    <a:pt x="119" y="2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45"/>
            <p:cNvSpPr>
              <a:spLocks noEditPoints="1"/>
            </p:cNvSpPr>
            <p:nvPr/>
          </p:nvSpPr>
          <p:spPr bwMode="auto">
            <a:xfrm>
              <a:off x="2692399" y="5038726"/>
              <a:ext cx="211137" cy="298450"/>
            </a:xfrm>
            <a:custGeom>
              <a:avLst/>
              <a:gdLst>
                <a:gd name="T0" fmla="*/ 256 w 324"/>
                <a:gd name="T1" fmla="*/ 262 h 453"/>
                <a:gd name="T2" fmla="*/ 114 w 324"/>
                <a:gd name="T3" fmla="*/ 265 h 453"/>
                <a:gd name="T4" fmla="*/ 105 w 324"/>
                <a:gd name="T5" fmla="*/ 198 h 453"/>
                <a:gd name="T6" fmla="*/ 0 w 324"/>
                <a:gd name="T7" fmla="*/ 331 h 453"/>
                <a:gd name="T8" fmla="*/ 137 w 324"/>
                <a:gd name="T9" fmla="*/ 453 h 453"/>
                <a:gd name="T10" fmla="*/ 130 w 324"/>
                <a:gd name="T11" fmla="*/ 392 h 453"/>
                <a:gd name="T12" fmla="*/ 207 w 324"/>
                <a:gd name="T13" fmla="*/ 394 h 453"/>
                <a:gd name="T14" fmla="*/ 265 w 324"/>
                <a:gd name="T15" fmla="*/ 341 h 453"/>
                <a:gd name="T16" fmla="*/ 324 w 324"/>
                <a:gd name="T17" fmla="*/ 198 h 453"/>
                <a:gd name="T18" fmla="*/ 256 w 324"/>
                <a:gd name="T19" fmla="*/ 262 h 453"/>
                <a:gd name="T20" fmla="*/ 102 w 324"/>
                <a:gd name="T21" fmla="*/ 82 h 453"/>
                <a:gd name="T22" fmla="*/ 102 w 324"/>
                <a:gd name="T23" fmla="*/ 82 h 453"/>
                <a:gd name="T24" fmla="*/ 223 w 324"/>
                <a:gd name="T25" fmla="*/ 246 h 453"/>
                <a:gd name="T26" fmla="*/ 279 w 324"/>
                <a:gd name="T27" fmla="*/ 219 h 453"/>
                <a:gd name="T28" fmla="*/ 317 w 324"/>
                <a:gd name="T29" fmla="*/ 174 h 453"/>
                <a:gd name="T30" fmla="*/ 305 w 324"/>
                <a:gd name="T31" fmla="*/ 134 h 453"/>
                <a:gd name="T32" fmla="*/ 203 w 324"/>
                <a:gd name="T33" fmla="*/ 0 h 453"/>
                <a:gd name="T34" fmla="*/ 102 w 324"/>
                <a:gd name="T35" fmla="*/ 8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4" h="453">
                  <a:moveTo>
                    <a:pt x="256" y="262"/>
                  </a:moveTo>
                  <a:cubicBezTo>
                    <a:pt x="232" y="276"/>
                    <a:pt x="152" y="269"/>
                    <a:pt x="114" y="265"/>
                  </a:cubicBezTo>
                  <a:lnTo>
                    <a:pt x="105" y="198"/>
                  </a:lnTo>
                  <a:lnTo>
                    <a:pt x="0" y="331"/>
                  </a:lnTo>
                  <a:lnTo>
                    <a:pt x="137" y="453"/>
                  </a:lnTo>
                  <a:lnTo>
                    <a:pt x="130" y="392"/>
                  </a:lnTo>
                  <a:cubicBezTo>
                    <a:pt x="152" y="394"/>
                    <a:pt x="186" y="396"/>
                    <a:pt x="207" y="394"/>
                  </a:cubicBezTo>
                  <a:cubicBezTo>
                    <a:pt x="242" y="390"/>
                    <a:pt x="249" y="369"/>
                    <a:pt x="265" y="341"/>
                  </a:cubicBezTo>
                  <a:cubicBezTo>
                    <a:pt x="281" y="314"/>
                    <a:pt x="324" y="198"/>
                    <a:pt x="324" y="198"/>
                  </a:cubicBezTo>
                  <a:cubicBezTo>
                    <a:pt x="324" y="198"/>
                    <a:pt x="288" y="243"/>
                    <a:pt x="256" y="262"/>
                  </a:cubicBezTo>
                  <a:close/>
                  <a:moveTo>
                    <a:pt x="102" y="82"/>
                  </a:moveTo>
                  <a:lnTo>
                    <a:pt x="102" y="82"/>
                  </a:lnTo>
                  <a:lnTo>
                    <a:pt x="223" y="246"/>
                  </a:lnTo>
                  <a:cubicBezTo>
                    <a:pt x="223" y="246"/>
                    <a:pt x="239" y="255"/>
                    <a:pt x="279" y="219"/>
                  </a:cubicBezTo>
                  <a:cubicBezTo>
                    <a:pt x="308" y="192"/>
                    <a:pt x="317" y="174"/>
                    <a:pt x="317" y="174"/>
                  </a:cubicBezTo>
                  <a:cubicBezTo>
                    <a:pt x="317" y="174"/>
                    <a:pt x="323" y="161"/>
                    <a:pt x="305" y="134"/>
                  </a:cubicBezTo>
                  <a:cubicBezTo>
                    <a:pt x="288" y="108"/>
                    <a:pt x="203" y="0"/>
                    <a:pt x="203" y="0"/>
                  </a:cubicBezTo>
                  <a:lnTo>
                    <a:pt x="102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3" name="Freeform 46"/>
          <p:cNvSpPr>
            <a:spLocks noEditPoints="1"/>
          </p:cNvSpPr>
          <p:nvPr/>
        </p:nvSpPr>
        <p:spPr bwMode="auto">
          <a:xfrm>
            <a:off x="10711180" y="4462145"/>
            <a:ext cx="431165" cy="556260"/>
          </a:xfrm>
          <a:custGeom>
            <a:avLst/>
            <a:gdLst>
              <a:gd name="T0" fmla="*/ 394 w 527"/>
              <a:gd name="T1" fmla="*/ 362 h 679"/>
              <a:gd name="T2" fmla="*/ 340 w 527"/>
              <a:gd name="T3" fmla="*/ 239 h 679"/>
              <a:gd name="T4" fmla="*/ 276 w 527"/>
              <a:gd name="T5" fmla="*/ 270 h 679"/>
              <a:gd name="T6" fmla="*/ 257 w 527"/>
              <a:gd name="T7" fmla="*/ 247 h 679"/>
              <a:gd name="T8" fmla="*/ 256 w 527"/>
              <a:gd name="T9" fmla="*/ 242 h 679"/>
              <a:gd name="T10" fmla="*/ 255 w 527"/>
              <a:gd name="T11" fmla="*/ 237 h 679"/>
              <a:gd name="T12" fmla="*/ 255 w 527"/>
              <a:gd name="T13" fmla="*/ 231 h 679"/>
              <a:gd name="T14" fmla="*/ 255 w 527"/>
              <a:gd name="T15" fmla="*/ 227 h 679"/>
              <a:gd name="T16" fmla="*/ 256 w 527"/>
              <a:gd name="T17" fmla="*/ 222 h 679"/>
              <a:gd name="T18" fmla="*/ 258 w 527"/>
              <a:gd name="T19" fmla="*/ 217 h 679"/>
              <a:gd name="T20" fmla="*/ 261 w 527"/>
              <a:gd name="T21" fmla="*/ 211 h 679"/>
              <a:gd name="T22" fmla="*/ 275 w 527"/>
              <a:gd name="T23" fmla="*/ 196 h 679"/>
              <a:gd name="T24" fmla="*/ 437 w 527"/>
              <a:gd name="T25" fmla="*/ 174 h 679"/>
              <a:gd name="T26" fmla="*/ 349 w 527"/>
              <a:gd name="T27" fmla="*/ 69 h 679"/>
              <a:gd name="T28" fmla="*/ 274 w 527"/>
              <a:gd name="T29" fmla="*/ 138 h 679"/>
              <a:gd name="T30" fmla="*/ 254 w 527"/>
              <a:gd name="T31" fmla="*/ 138 h 679"/>
              <a:gd name="T32" fmla="*/ 225 w 527"/>
              <a:gd name="T33" fmla="*/ 144 h 679"/>
              <a:gd name="T34" fmla="*/ 207 w 527"/>
              <a:gd name="T35" fmla="*/ 150 h 679"/>
              <a:gd name="T36" fmla="*/ 198 w 527"/>
              <a:gd name="T37" fmla="*/ 155 h 679"/>
              <a:gd name="T38" fmla="*/ 189 w 527"/>
              <a:gd name="T39" fmla="*/ 159 h 679"/>
              <a:gd name="T40" fmla="*/ 181 w 527"/>
              <a:gd name="T41" fmla="*/ 165 h 679"/>
              <a:gd name="T42" fmla="*/ 165 w 527"/>
              <a:gd name="T43" fmla="*/ 177 h 679"/>
              <a:gd name="T44" fmla="*/ 158 w 527"/>
              <a:gd name="T45" fmla="*/ 184 h 679"/>
              <a:gd name="T46" fmla="*/ 151 w 527"/>
              <a:gd name="T47" fmla="*/ 193 h 679"/>
              <a:gd name="T48" fmla="*/ 145 w 527"/>
              <a:gd name="T49" fmla="*/ 200 h 679"/>
              <a:gd name="T50" fmla="*/ 138 w 527"/>
              <a:gd name="T51" fmla="*/ 211 h 679"/>
              <a:gd name="T52" fmla="*/ 181 w 527"/>
              <a:gd name="T53" fmla="*/ 430 h 679"/>
              <a:gd name="T54" fmla="*/ 17 w 527"/>
              <a:gd name="T55" fmla="*/ 580 h 679"/>
              <a:gd name="T56" fmla="*/ 44 w 527"/>
              <a:gd name="T57" fmla="*/ 667 h 679"/>
              <a:gd name="T58" fmla="*/ 91 w 527"/>
              <a:gd name="T59" fmla="*/ 614 h 679"/>
              <a:gd name="T60" fmla="*/ 140 w 527"/>
              <a:gd name="T61" fmla="*/ 532 h 679"/>
              <a:gd name="T62" fmla="*/ 253 w 527"/>
              <a:gd name="T63" fmla="*/ 434 h 679"/>
              <a:gd name="T64" fmla="*/ 256 w 527"/>
              <a:gd name="T65" fmla="*/ 434 h 679"/>
              <a:gd name="T66" fmla="*/ 264 w 527"/>
              <a:gd name="T67" fmla="*/ 435 h 679"/>
              <a:gd name="T68" fmla="*/ 272 w 527"/>
              <a:gd name="T69" fmla="*/ 435 h 679"/>
              <a:gd name="T70" fmla="*/ 280 w 527"/>
              <a:gd name="T71" fmla="*/ 434 h 679"/>
              <a:gd name="T72" fmla="*/ 301 w 527"/>
              <a:gd name="T73" fmla="*/ 198 h 679"/>
              <a:gd name="T74" fmla="*/ 298 w 527"/>
              <a:gd name="T75" fmla="*/ 190 h 679"/>
              <a:gd name="T76" fmla="*/ 329 w 527"/>
              <a:gd name="T77" fmla="*/ 203 h 679"/>
              <a:gd name="T78" fmla="*/ 364 w 527"/>
              <a:gd name="T79" fmla="*/ 87 h 679"/>
              <a:gd name="T80" fmla="*/ 485 w 527"/>
              <a:gd name="T81" fmla="*/ 44 h 679"/>
              <a:gd name="T82" fmla="*/ 376 w 527"/>
              <a:gd name="T83" fmla="*/ 187 h 679"/>
              <a:gd name="T84" fmla="*/ 366 w 527"/>
              <a:gd name="T85" fmla="*/ 176 h 679"/>
              <a:gd name="T86" fmla="*/ 364 w 527"/>
              <a:gd name="T87" fmla="*/ 175 h 679"/>
              <a:gd name="T88" fmla="*/ 358 w 527"/>
              <a:gd name="T89" fmla="*/ 170 h 679"/>
              <a:gd name="T90" fmla="*/ 351 w 527"/>
              <a:gd name="T91" fmla="*/ 165 h 679"/>
              <a:gd name="T92" fmla="*/ 342 w 527"/>
              <a:gd name="T93" fmla="*/ 159 h 679"/>
              <a:gd name="T94" fmla="*/ 333 w 527"/>
              <a:gd name="T95" fmla="*/ 154 h 679"/>
              <a:gd name="T96" fmla="*/ 313 w 527"/>
              <a:gd name="T97" fmla="*/ 145 h 679"/>
              <a:gd name="T98" fmla="*/ 37 w 527"/>
              <a:gd name="T99" fmla="*/ 592 h 679"/>
              <a:gd name="T100" fmla="*/ 125 w 527"/>
              <a:gd name="T101" fmla="*/ 444 h 679"/>
              <a:gd name="T102" fmla="*/ 41 w 527"/>
              <a:gd name="T103" fmla="*/ 613 h 679"/>
              <a:gd name="T104" fmla="*/ 37 w 527"/>
              <a:gd name="T105" fmla="*/ 592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27" h="679">
                <a:moveTo>
                  <a:pt x="320" y="425"/>
                </a:moveTo>
                <a:cubicBezTo>
                  <a:pt x="350" y="413"/>
                  <a:pt x="376" y="392"/>
                  <a:pt x="394" y="362"/>
                </a:cubicBezTo>
                <a:cubicBezTo>
                  <a:pt x="421" y="316"/>
                  <a:pt x="421" y="262"/>
                  <a:pt x="398" y="217"/>
                </a:cubicBezTo>
                <a:cubicBezTo>
                  <a:pt x="378" y="228"/>
                  <a:pt x="358" y="236"/>
                  <a:pt x="340" y="239"/>
                </a:cubicBezTo>
                <a:cubicBezTo>
                  <a:pt x="339" y="245"/>
                  <a:pt x="338" y="250"/>
                  <a:pt x="335" y="255"/>
                </a:cubicBezTo>
                <a:cubicBezTo>
                  <a:pt x="322" y="275"/>
                  <a:pt x="296" y="282"/>
                  <a:pt x="276" y="270"/>
                </a:cubicBezTo>
                <a:cubicBezTo>
                  <a:pt x="268" y="265"/>
                  <a:pt x="262" y="259"/>
                  <a:pt x="259" y="251"/>
                </a:cubicBezTo>
                <a:cubicBezTo>
                  <a:pt x="258" y="250"/>
                  <a:pt x="257" y="248"/>
                  <a:pt x="257" y="247"/>
                </a:cubicBezTo>
                <a:cubicBezTo>
                  <a:pt x="257" y="246"/>
                  <a:pt x="257" y="246"/>
                  <a:pt x="257" y="246"/>
                </a:cubicBezTo>
                <a:cubicBezTo>
                  <a:pt x="256" y="245"/>
                  <a:pt x="256" y="243"/>
                  <a:pt x="256" y="242"/>
                </a:cubicBezTo>
                <a:cubicBezTo>
                  <a:pt x="256" y="242"/>
                  <a:pt x="256" y="241"/>
                  <a:pt x="255" y="241"/>
                </a:cubicBezTo>
                <a:cubicBezTo>
                  <a:pt x="255" y="240"/>
                  <a:pt x="255" y="238"/>
                  <a:pt x="255" y="237"/>
                </a:cubicBezTo>
                <a:cubicBezTo>
                  <a:pt x="255" y="237"/>
                  <a:pt x="255" y="236"/>
                  <a:pt x="255" y="236"/>
                </a:cubicBezTo>
                <a:cubicBezTo>
                  <a:pt x="255" y="235"/>
                  <a:pt x="255" y="233"/>
                  <a:pt x="255" y="231"/>
                </a:cubicBezTo>
                <a:cubicBezTo>
                  <a:pt x="255" y="231"/>
                  <a:pt x="255" y="231"/>
                  <a:pt x="255" y="231"/>
                </a:cubicBezTo>
                <a:cubicBezTo>
                  <a:pt x="255" y="230"/>
                  <a:pt x="255" y="228"/>
                  <a:pt x="255" y="227"/>
                </a:cubicBezTo>
                <a:cubicBezTo>
                  <a:pt x="255" y="226"/>
                  <a:pt x="255" y="226"/>
                  <a:pt x="255" y="225"/>
                </a:cubicBezTo>
                <a:cubicBezTo>
                  <a:pt x="256" y="224"/>
                  <a:pt x="256" y="223"/>
                  <a:pt x="256" y="222"/>
                </a:cubicBezTo>
                <a:cubicBezTo>
                  <a:pt x="256" y="221"/>
                  <a:pt x="257" y="221"/>
                  <a:pt x="257" y="220"/>
                </a:cubicBezTo>
                <a:cubicBezTo>
                  <a:pt x="257" y="219"/>
                  <a:pt x="257" y="218"/>
                  <a:pt x="258" y="217"/>
                </a:cubicBezTo>
                <a:cubicBezTo>
                  <a:pt x="258" y="217"/>
                  <a:pt x="258" y="216"/>
                  <a:pt x="258" y="216"/>
                </a:cubicBezTo>
                <a:cubicBezTo>
                  <a:pt x="259" y="214"/>
                  <a:pt x="260" y="213"/>
                  <a:pt x="261" y="211"/>
                </a:cubicBezTo>
                <a:cubicBezTo>
                  <a:pt x="262" y="210"/>
                  <a:pt x="263" y="208"/>
                  <a:pt x="264" y="207"/>
                </a:cubicBezTo>
                <a:cubicBezTo>
                  <a:pt x="267" y="203"/>
                  <a:pt x="271" y="199"/>
                  <a:pt x="275" y="196"/>
                </a:cubicBezTo>
                <a:cubicBezTo>
                  <a:pt x="277" y="203"/>
                  <a:pt x="279" y="209"/>
                  <a:pt x="283" y="213"/>
                </a:cubicBezTo>
                <a:cubicBezTo>
                  <a:pt x="307" y="242"/>
                  <a:pt x="376" y="225"/>
                  <a:pt x="437" y="174"/>
                </a:cubicBezTo>
                <a:cubicBezTo>
                  <a:pt x="498" y="123"/>
                  <a:pt x="527" y="58"/>
                  <a:pt x="503" y="29"/>
                </a:cubicBezTo>
                <a:cubicBezTo>
                  <a:pt x="479" y="0"/>
                  <a:pt x="410" y="18"/>
                  <a:pt x="349" y="69"/>
                </a:cubicBezTo>
                <a:cubicBezTo>
                  <a:pt x="322" y="91"/>
                  <a:pt x="302" y="116"/>
                  <a:pt x="289" y="140"/>
                </a:cubicBezTo>
                <a:cubicBezTo>
                  <a:pt x="284" y="139"/>
                  <a:pt x="279" y="138"/>
                  <a:pt x="274" y="138"/>
                </a:cubicBezTo>
                <a:lnTo>
                  <a:pt x="274" y="138"/>
                </a:lnTo>
                <a:cubicBezTo>
                  <a:pt x="268" y="138"/>
                  <a:pt x="261" y="138"/>
                  <a:pt x="254" y="138"/>
                </a:cubicBezTo>
                <a:cubicBezTo>
                  <a:pt x="254" y="138"/>
                  <a:pt x="254" y="138"/>
                  <a:pt x="254" y="138"/>
                </a:cubicBezTo>
                <a:cubicBezTo>
                  <a:pt x="244" y="139"/>
                  <a:pt x="235" y="141"/>
                  <a:pt x="225" y="144"/>
                </a:cubicBezTo>
                <a:cubicBezTo>
                  <a:pt x="225" y="144"/>
                  <a:pt x="225" y="144"/>
                  <a:pt x="225" y="144"/>
                </a:cubicBezTo>
                <a:cubicBezTo>
                  <a:pt x="219" y="145"/>
                  <a:pt x="213" y="148"/>
                  <a:pt x="207" y="150"/>
                </a:cubicBezTo>
                <a:cubicBezTo>
                  <a:pt x="206" y="150"/>
                  <a:pt x="206" y="151"/>
                  <a:pt x="206" y="151"/>
                </a:cubicBezTo>
                <a:cubicBezTo>
                  <a:pt x="203" y="152"/>
                  <a:pt x="200" y="153"/>
                  <a:pt x="198" y="155"/>
                </a:cubicBezTo>
                <a:cubicBezTo>
                  <a:pt x="197" y="155"/>
                  <a:pt x="197" y="155"/>
                  <a:pt x="197" y="155"/>
                </a:cubicBezTo>
                <a:cubicBezTo>
                  <a:pt x="194" y="156"/>
                  <a:pt x="191" y="158"/>
                  <a:pt x="189" y="159"/>
                </a:cubicBezTo>
                <a:cubicBezTo>
                  <a:pt x="188" y="160"/>
                  <a:pt x="188" y="160"/>
                  <a:pt x="188" y="160"/>
                </a:cubicBezTo>
                <a:cubicBezTo>
                  <a:pt x="185" y="162"/>
                  <a:pt x="183" y="163"/>
                  <a:pt x="181" y="165"/>
                </a:cubicBezTo>
                <a:cubicBezTo>
                  <a:pt x="180" y="165"/>
                  <a:pt x="180" y="165"/>
                  <a:pt x="179" y="166"/>
                </a:cubicBezTo>
                <a:cubicBezTo>
                  <a:pt x="174" y="169"/>
                  <a:pt x="170" y="173"/>
                  <a:pt x="165" y="177"/>
                </a:cubicBezTo>
                <a:cubicBezTo>
                  <a:pt x="165" y="178"/>
                  <a:pt x="164" y="178"/>
                  <a:pt x="163" y="179"/>
                </a:cubicBezTo>
                <a:cubicBezTo>
                  <a:pt x="162" y="181"/>
                  <a:pt x="160" y="183"/>
                  <a:pt x="158" y="184"/>
                </a:cubicBezTo>
                <a:cubicBezTo>
                  <a:pt x="158" y="185"/>
                  <a:pt x="157" y="185"/>
                  <a:pt x="157" y="186"/>
                </a:cubicBezTo>
                <a:cubicBezTo>
                  <a:pt x="155" y="188"/>
                  <a:pt x="153" y="190"/>
                  <a:pt x="151" y="193"/>
                </a:cubicBezTo>
                <a:cubicBezTo>
                  <a:pt x="150" y="193"/>
                  <a:pt x="150" y="194"/>
                  <a:pt x="149" y="194"/>
                </a:cubicBezTo>
                <a:cubicBezTo>
                  <a:pt x="148" y="196"/>
                  <a:pt x="146" y="198"/>
                  <a:pt x="145" y="200"/>
                </a:cubicBezTo>
                <a:cubicBezTo>
                  <a:pt x="144" y="201"/>
                  <a:pt x="144" y="202"/>
                  <a:pt x="143" y="203"/>
                </a:cubicBezTo>
                <a:cubicBezTo>
                  <a:pt x="142" y="205"/>
                  <a:pt x="140" y="208"/>
                  <a:pt x="138" y="211"/>
                </a:cubicBezTo>
                <a:cubicBezTo>
                  <a:pt x="96" y="281"/>
                  <a:pt x="120" y="372"/>
                  <a:pt x="190" y="414"/>
                </a:cubicBezTo>
                <a:lnTo>
                  <a:pt x="181" y="430"/>
                </a:lnTo>
                <a:cubicBezTo>
                  <a:pt x="161" y="418"/>
                  <a:pt x="145" y="403"/>
                  <a:pt x="132" y="386"/>
                </a:cubicBezTo>
                <a:lnTo>
                  <a:pt x="17" y="580"/>
                </a:lnTo>
                <a:cubicBezTo>
                  <a:pt x="0" y="609"/>
                  <a:pt x="9" y="647"/>
                  <a:pt x="39" y="664"/>
                </a:cubicBezTo>
                <a:lnTo>
                  <a:pt x="44" y="667"/>
                </a:lnTo>
                <a:cubicBezTo>
                  <a:pt x="64" y="679"/>
                  <a:pt x="88" y="678"/>
                  <a:pt x="106" y="667"/>
                </a:cubicBezTo>
                <a:lnTo>
                  <a:pt x="91" y="614"/>
                </a:lnTo>
                <a:lnTo>
                  <a:pt x="158" y="595"/>
                </a:lnTo>
                <a:lnTo>
                  <a:pt x="140" y="532"/>
                </a:lnTo>
                <a:lnTo>
                  <a:pt x="204" y="519"/>
                </a:lnTo>
                <a:lnTo>
                  <a:pt x="253" y="434"/>
                </a:lnTo>
                <a:cubicBezTo>
                  <a:pt x="254" y="434"/>
                  <a:pt x="254" y="434"/>
                  <a:pt x="255" y="434"/>
                </a:cubicBezTo>
                <a:cubicBezTo>
                  <a:pt x="255" y="434"/>
                  <a:pt x="256" y="434"/>
                  <a:pt x="256" y="434"/>
                </a:cubicBezTo>
                <a:cubicBezTo>
                  <a:pt x="258" y="435"/>
                  <a:pt x="260" y="435"/>
                  <a:pt x="263" y="435"/>
                </a:cubicBezTo>
                <a:cubicBezTo>
                  <a:pt x="263" y="435"/>
                  <a:pt x="264" y="435"/>
                  <a:pt x="264" y="435"/>
                </a:cubicBezTo>
                <a:cubicBezTo>
                  <a:pt x="266" y="435"/>
                  <a:pt x="269" y="435"/>
                  <a:pt x="271" y="435"/>
                </a:cubicBezTo>
                <a:cubicBezTo>
                  <a:pt x="271" y="435"/>
                  <a:pt x="272" y="435"/>
                  <a:pt x="272" y="435"/>
                </a:cubicBezTo>
                <a:cubicBezTo>
                  <a:pt x="275" y="435"/>
                  <a:pt x="277" y="434"/>
                  <a:pt x="280" y="434"/>
                </a:cubicBezTo>
                <a:cubicBezTo>
                  <a:pt x="280" y="434"/>
                  <a:pt x="280" y="434"/>
                  <a:pt x="280" y="434"/>
                </a:cubicBezTo>
                <a:cubicBezTo>
                  <a:pt x="294" y="433"/>
                  <a:pt x="307" y="430"/>
                  <a:pt x="320" y="425"/>
                </a:cubicBezTo>
                <a:close/>
                <a:moveTo>
                  <a:pt x="301" y="198"/>
                </a:moveTo>
                <a:lnTo>
                  <a:pt x="301" y="198"/>
                </a:lnTo>
                <a:cubicBezTo>
                  <a:pt x="299" y="196"/>
                  <a:pt x="298" y="194"/>
                  <a:pt x="298" y="190"/>
                </a:cubicBezTo>
                <a:cubicBezTo>
                  <a:pt x="305" y="190"/>
                  <a:pt x="313" y="192"/>
                  <a:pt x="320" y="196"/>
                </a:cubicBezTo>
                <a:cubicBezTo>
                  <a:pt x="323" y="198"/>
                  <a:pt x="326" y="201"/>
                  <a:pt x="329" y="203"/>
                </a:cubicBezTo>
                <a:cubicBezTo>
                  <a:pt x="315" y="205"/>
                  <a:pt x="305" y="203"/>
                  <a:pt x="301" y="198"/>
                </a:cubicBezTo>
                <a:close/>
                <a:moveTo>
                  <a:pt x="364" y="87"/>
                </a:moveTo>
                <a:lnTo>
                  <a:pt x="364" y="87"/>
                </a:lnTo>
                <a:cubicBezTo>
                  <a:pt x="419" y="40"/>
                  <a:pt x="474" y="30"/>
                  <a:pt x="485" y="44"/>
                </a:cubicBezTo>
                <a:cubicBezTo>
                  <a:pt x="497" y="58"/>
                  <a:pt x="477" y="110"/>
                  <a:pt x="422" y="156"/>
                </a:cubicBezTo>
                <a:cubicBezTo>
                  <a:pt x="406" y="169"/>
                  <a:pt x="391" y="179"/>
                  <a:pt x="376" y="187"/>
                </a:cubicBezTo>
                <a:cubicBezTo>
                  <a:pt x="373" y="183"/>
                  <a:pt x="370" y="180"/>
                  <a:pt x="366" y="176"/>
                </a:cubicBezTo>
                <a:cubicBezTo>
                  <a:pt x="366" y="176"/>
                  <a:pt x="366" y="176"/>
                  <a:pt x="366" y="176"/>
                </a:cubicBezTo>
                <a:cubicBezTo>
                  <a:pt x="366" y="176"/>
                  <a:pt x="366" y="176"/>
                  <a:pt x="366" y="176"/>
                </a:cubicBezTo>
                <a:cubicBezTo>
                  <a:pt x="365" y="176"/>
                  <a:pt x="365" y="175"/>
                  <a:pt x="364" y="175"/>
                </a:cubicBezTo>
                <a:cubicBezTo>
                  <a:pt x="363" y="174"/>
                  <a:pt x="362" y="173"/>
                  <a:pt x="360" y="171"/>
                </a:cubicBezTo>
                <a:cubicBezTo>
                  <a:pt x="360" y="171"/>
                  <a:pt x="359" y="170"/>
                  <a:pt x="358" y="170"/>
                </a:cubicBezTo>
                <a:cubicBezTo>
                  <a:pt x="357" y="169"/>
                  <a:pt x="356" y="168"/>
                  <a:pt x="354" y="167"/>
                </a:cubicBezTo>
                <a:cubicBezTo>
                  <a:pt x="353" y="166"/>
                  <a:pt x="352" y="165"/>
                  <a:pt x="351" y="165"/>
                </a:cubicBezTo>
                <a:cubicBezTo>
                  <a:pt x="350" y="164"/>
                  <a:pt x="349" y="163"/>
                  <a:pt x="348" y="163"/>
                </a:cubicBezTo>
                <a:cubicBezTo>
                  <a:pt x="346" y="161"/>
                  <a:pt x="344" y="160"/>
                  <a:pt x="342" y="159"/>
                </a:cubicBezTo>
                <a:cubicBezTo>
                  <a:pt x="339" y="157"/>
                  <a:pt x="337" y="156"/>
                  <a:pt x="334" y="154"/>
                </a:cubicBezTo>
                <a:cubicBezTo>
                  <a:pt x="334" y="154"/>
                  <a:pt x="334" y="154"/>
                  <a:pt x="333" y="154"/>
                </a:cubicBezTo>
                <a:cubicBezTo>
                  <a:pt x="331" y="153"/>
                  <a:pt x="328" y="151"/>
                  <a:pt x="326" y="150"/>
                </a:cubicBezTo>
                <a:cubicBezTo>
                  <a:pt x="321" y="148"/>
                  <a:pt x="317" y="147"/>
                  <a:pt x="313" y="145"/>
                </a:cubicBezTo>
                <a:cubicBezTo>
                  <a:pt x="323" y="127"/>
                  <a:pt x="340" y="106"/>
                  <a:pt x="364" y="87"/>
                </a:cubicBezTo>
                <a:close/>
                <a:moveTo>
                  <a:pt x="37" y="592"/>
                </a:moveTo>
                <a:lnTo>
                  <a:pt x="37" y="592"/>
                </a:lnTo>
                <a:lnTo>
                  <a:pt x="125" y="444"/>
                </a:lnTo>
                <a:lnTo>
                  <a:pt x="136" y="451"/>
                </a:lnTo>
                <a:lnTo>
                  <a:pt x="41" y="613"/>
                </a:lnTo>
                <a:cubicBezTo>
                  <a:pt x="38" y="618"/>
                  <a:pt x="36" y="623"/>
                  <a:pt x="36" y="628"/>
                </a:cubicBezTo>
                <a:cubicBezTo>
                  <a:pt x="30" y="617"/>
                  <a:pt x="30" y="603"/>
                  <a:pt x="37" y="592"/>
                </a:cubicBezTo>
                <a:close/>
              </a:path>
            </a:pathLst>
          </a:custGeom>
          <a:solidFill>
            <a:srgbClr val="30437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/>
          </a:p>
        </p:txBody>
      </p:sp>
      <p:sp>
        <p:nvSpPr>
          <p:cNvPr id="124" name="Freeform 41"/>
          <p:cNvSpPr>
            <a:spLocks noEditPoints="1"/>
          </p:cNvSpPr>
          <p:nvPr/>
        </p:nvSpPr>
        <p:spPr bwMode="auto">
          <a:xfrm>
            <a:off x="10615930" y="5435600"/>
            <a:ext cx="512445" cy="492760"/>
          </a:xfrm>
          <a:custGeom>
            <a:avLst/>
            <a:gdLst>
              <a:gd name="T0" fmla="*/ 419 w 628"/>
              <a:gd name="T1" fmla="*/ 232 h 600"/>
              <a:gd name="T2" fmla="*/ 411 w 628"/>
              <a:gd name="T3" fmla="*/ 249 h 600"/>
              <a:gd name="T4" fmla="*/ 408 w 628"/>
              <a:gd name="T5" fmla="*/ 261 h 600"/>
              <a:gd name="T6" fmla="*/ 409 w 628"/>
              <a:gd name="T7" fmla="*/ 283 h 600"/>
              <a:gd name="T8" fmla="*/ 417 w 628"/>
              <a:gd name="T9" fmla="*/ 305 h 600"/>
              <a:gd name="T10" fmla="*/ 424 w 628"/>
              <a:gd name="T11" fmla="*/ 315 h 600"/>
              <a:gd name="T12" fmla="*/ 441 w 628"/>
              <a:gd name="T13" fmla="*/ 330 h 600"/>
              <a:gd name="T14" fmla="*/ 453 w 628"/>
              <a:gd name="T15" fmla="*/ 335 h 600"/>
              <a:gd name="T16" fmla="*/ 478 w 628"/>
              <a:gd name="T17" fmla="*/ 200 h 600"/>
              <a:gd name="T18" fmla="*/ 449 w 628"/>
              <a:gd name="T19" fmla="*/ 207 h 600"/>
              <a:gd name="T20" fmla="*/ 433 w 628"/>
              <a:gd name="T21" fmla="*/ 216 h 600"/>
              <a:gd name="T22" fmla="*/ 425 w 628"/>
              <a:gd name="T23" fmla="*/ 224 h 600"/>
              <a:gd name="T24" fmla="*/ 384 w 628"/>
              <a:gd name="T25" fmla="*/ 70 h 600"/>
              <a:gd name="T26" fmla="*/ 314 w 628"/>
              <a:gd name="T27" fmla="*/ 140 h 600"/>
              <a:gd name="T28" fmla="*/ 379 w 628"/>
              <a:gd name="T29" fmla="*/ 283 h 600"/>
              <a:gd name="T30" fmla="*/ 379 w 628"/>
              <a:gd name="T31" fmla="*/ 254 h 600"/>
              <a:gd name="T32" fmla="*/ 359 w 628"/>
              <a:gd name="T33" fmla="*/ 154 h 600"/>
              <a:gd name="T34" fmla="*/ 249 w 628"/>
              <a:gd name="T35" fmla="*/ 270 h 600"/>
              <a:gd name="T36" fmla="*/ 314 w 628"/>
              <a:gd name="T37" fmla="*/ 396 h 600"/>
              <a:gd name="T38" fmla="*/ 282 w 628"/>
              <a:gd name="T39" fmla="*/ 400 h 600"/>
              <a:gd name="T40" fmla="*/ 267 w 628"/>
              <a:gd name="T41" fmla="*/ 382 h 600"/>
              <a:gd name="T42" fmla="*/ 257 w 628"/>
              <a:gd name="T43" fmla="*/ 374 h 600"/>
              <a:gd name="T44" fmla="*/ 214 w 628"/>
              <a:gd name="T45" fmla="*/ 356 h 600"/>
              <a:gd name="T46" fmla="*/ 195 w 628"/>
              <a:gd name="T47" fmla="*/ 354 h 600"/>
              <a:gd name="T48" fmla="*/ 0 w 628"/>
              <a:gd name="T49" fmla="*/ 600 h 600"/>
              <a:gd name="T50" fmla="*/ 83 w 628"/>
              <a:gd name="T51" fmla="*/ 454 h 600"/>
              <a:gd name="T52" fmla="*/ 216 w 628"/>
              <a:gd name="T53" fmla="*/ 454 h 600"/>
              <a:gd name="T54" fmla="*/ 301 w 628"/>
              <a:gd name="T55" fmla="*/ 600 h 600"/>
              <a:gd name="T56" fmla="*/ 282 w 628"/>
              <a:gd name="T57" fmla="*/ 400 h 600"/>
              <a:gd name="T58" fmla="*/ 433 w 628"/>
              <a:gd name="T59" fmla="*/ 354 h 600"/>
              <a:gd name="T60" fmla="*/ 413 w 628"/>
              <a:gd name="T61" fmla="*/ 356 h 600"/>
              <a:gd name="T62" fmla="*/ 361 w 628"/>
              <a:gd name="T63" fmla="*/ 382 h 600"/>
              <a:gd name="T64" fmla="*/ 353 w 628"/>
              <a:gd name="T65" fmla="*/ 391 h 600"/>
              <a:gd name="T66" fmla="*/ 389 w 628"/>
              <a:gd name="T67" fmla="*/ 600 h 600"/>
              <a:gd name="T68" fmla="*/ 410 w 628"/>
              <a:gd name="T69" fmla="*/ 600 h 600"/>
              <a:gd name="T70" fmla="*/ 564 w 628"/>
              <a:gd name="T71" fmla="*/ 454 h 600"/>
              <a:gd name="T72" fmla="*/ 628 w 628"/>
              <a:gd name="T73" fmla="*/ 460 h 600"/>
              <a:gd name="T74" fmla="*/ 150 w 628"/>
              <a:gd name="T75" fmla="*/ 340 h 600"/>
              <a:gd name="T76" fmla="*/ 186 w 628"/>
              <a:gd name="T77" fmla="*/ 330 h 600"/>
              <a:gd name="T78" fmla="*/ 196 w 628"/>
              <a:gd name="T79" fmla="*/ 323 h 600"/>
              <a:gd name="T80" fmla="*/ 216 w 628"/>
              <a:gd name="T81" fmla="*/ 295 h 600"/>
              <a:gd name="T82" fmla="*/ 219 w 628"/>
              <a:gd name="T83" fmla="*/ 282 h 600"/>
              <a:gd name="T84" fmla="*/ 219 w 628"/>
              <a:gd name="T85" fmla="*/ 258 h 600"/>
              <a:gd name="T86" fmla="*/ 214 w 628"/>
              <a:gd name="T87" fmla="*/ 241 h 600"/>
              <a:gd name="T88" fmla="*/ 208 w 628"/>
              <a:gd name="T89" fmla="*/ 231 h 600"/>
              <a:gd name="T90" fmla="*/ 195 w 628"/>
              <a:gd name="T91" fmla="*/ 217 h 600"/>
              <a:gd name="T92" fmla="*/ 186 w 628"/>
              <a:gd name="T93" fmla="*/ 210 h 600"/>
              <a:gd name="T94" fmla="*/ 150 w 628"/>
              <a:gd name="T95" fmla="*/ 2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28" h="600">
                <a:moveTo>
                  <a:pt x="425" y="224"/>
                </a:moveTo>
                <a:cubicBezTo>
                  <a:pt x="423" y="227"/>
                  <a:pt x="421" y="229"/>
                  <a:pt x="419" y="231"/>
                </a:cubicBezTo>
                <a:cubicBezTo>
                  <a:pt x="419" y="231"/>
                  <a:pt x="419" y="232"/>
                  <a:pt x="419" y="232"/>
                </a:cubicBezTo>
                <a:cubicBezTo>
                  <a:pt x="418" y="234"/>
                  <a:pt x="416" y="237"/>
                  <a:pt x="415" y="239"/>
                </a:cubicBezTo>
                <a:cubicBezTo>
                  <a:pt x="415" y="240"/>
                  <a:pt x="414" y="240"/>
                  <a:pt x="414" y="241"/>
                </a:cubicBezTo>
                <a:cubicBezTo>
                  <a:pt x="413" y="244"/>
                  <a:pt x="412" y="247"/>
                  <a:pt x="411" y="249"/>
                </a:cubicBezTo>
                <a:cubicBezTo>
                  <a:pt x="411" y="250"/>
                  <a:pt x="411" y="250"/>
                  <a:pt x="411" y="250"/>
                </a:cubicBezTo>
                <a:cubicBezTo>
                  <a:pt x="410" y="253"/>
                  <a:pt x="409" y="255"/>
                  <a:pt x="409" y="258"/>
                </a:cubicBezTo>
                <a:cubicBezTo>
                  <a:pt x="409" y="259"/>
                  <a:pt x="409" y="260"/>
                  <a:pt x="408" y="261"/>
                </a:cubicBezTo>
                <a:cubicBezTo>
                  <a:pt x="408" y="264"/>
                  <a:pt x="408" y="267"/>
                  <a:pt x="408" y="270"/>
                </a:cubicBezTo>
                <a:cubicBezTo>
                  <a:pt x="408" y="274"/>
                  <a:pt x="408" y="278"/>
                  <a:pt x="409" y="281"/>
                </a:cubicBezTo>
                <a:cubicBezTo>
                  <a:pt x="409" y="282"/>
                  <a:pt x="409" y="283"/>
                  <a:pt x="409" y="283"/>
                </a:cubicBezTo>
                <a:cubicBezTo>
                  <a:pt x="410" y="287"/>
                  <a:pt x="411" y="290"/>
                  <a:pt x="412" y="293"/>
                </a:cubicBezTo>
                <a:cubicBezTo>
                  <a:pt x="412" y="294"/>
                  <a:pt x="412" y="295"/>
                  <a:pt x="412" y="295"/>
                </a:cubicBezTo>
                <a:cubicBezTo>
                  <a:pt x="414" y="298"/>
                  <a:pt x="415" y="301"/>
                  <a:pt x="417" y="305"/>
                </a:cubicBezTo>
                <a:cubicBezTo>
                  <a:pt x="417" y="305"/>
                  <a:pt x="417" y="305"/>
                  <a:pt x="418" y="306"/>
                </a:cubicBezTo>
                <a:cubicBezTo>
                  <a:pt x="420" y="309"/>
                  <a:pt x="422" y="312"/>
                  <a:pt x="424" y="315"/>
                </a:cubicBezTo>
                <a:cubicBezTo>
                  <a:pt x="424" y="315"/>
                  <a:pt x="424" y="315"/>
                  <a:pt x="424" y="315"/>
                </a:cubicBezTo>
                <a:cubicBezTo>
                  <a:pt x="427" y="318"/>
                  <a:pt x="429" y="320"/>
                  <a:pt x="432" y="323"/>
                </a:cubicBezTo>
                <a:cubicBezTo>
                  <a:pt x="432" y="323"/>
                  <a:pt x="432" y="323"/>
                  <a:pt x="432" y="323"/>
                </a:cubicBezTo>
                <a:cubicBezTo>
                  <a:pt x="435" y="326"/>
                  <a:pt x="438" y="328"/>
                  <a:pt x="441" y="330"/>
                </a:cubicBezTo>
                <a:cubicBezTo>
                  <a:pt x="442" y="330"/>
                  <a:pt x="442" y="330"/>
                  <a:pt x="442" y="330"/>
                </a:cubicBezTo>
                <a:cubicBezTo>
                  <a:pt x="446" y="332"/>
                  <a:pt x="449" y="334"/>
                  <a:pt x="452" y="335"/>
                </a:cubicBezTo>
                <a:cubicBezTo>
                  <a:pt x="453" y="335"/>
                  <a:pt x="453" y="335"/>
                  <a:pt x="453" y="335"/>
                </a:cubicBezTo>
                <a:cubicBezTo>
                  <a:pt x="461" y="338"/>
                  <a:pt x="469" y="340"/>
                  <a:pt x="478" y="340"/>
                </a:cubicBezTo>
                <a:cubicBezTo>
                  <a:pt x="516" y="340"/>
                  <a:pt x="547" y="309"/>
                  <a:pt x="547" y="270"/>
                </a:cubicBezTo>
                <a:cubicBezTo>
                  <a:pt x="547" y="232"/>
                  <a:pt x="516" y="200"/>
                  <a:pt x="478" y="200"/>
                </a:cubicBezTo>
                <a:cubicBezTo>
                  <a:pt x="468" y="200"/>
                  <a:pt x="458" y="202"/>
                  <a:pt x="450" y="206"/>
                </a:cubicBezTo>
                <a:cubicBezTo>
                  <a:pt x="450" y="206"/>
                  <a:pt x="450" y="206"/>
                  <a:pt x="450" y="206"/>
                </a:cubicBezTo>
                <a:cubicBezTo>
                  <a:pt x="449" y="206"/>
                  <a:pt x="449" y="206"/>
                  <a:pt x="449" y="207"/>
                </a:cubicBezTo>
                <a:cubicBezTo>
                  <a:pt x="446" y="208"/>
                  <a:pt x="444" y="209"/>
                  <a:pt x="442" y="210"/>
                </a:cubicBezTo>
                <a:cubicBezTo>
                  <a:pt x="441" y="211"/>
                  <a:pt x="441" y="211"/>
                  <a:pt x="440" y="211"/>
                </a:cubicBezTo>
                <a:cubicBezTo>
                  <a:pt x="438" y="213"/>
                  <a:pt x="435" y="215"/>
                  <a:pt x="433" y="216"/>
                </a:cubicBezTo>
                <a:cubicBezTo>
                  <a:pt x="433" y="217"/>
                  <a:pt x="432" y="217"/>
                  <a:pt x="432" y="217"/>
                </a:cubicBezTo>
                <a:cubicBezTo>
                  <a:pt x="430" y="219"/>
                  <a:pt x="428" y="221"/>
                  <a:pt x="426" y="223"/>
                </a:cubicBezTo>
                <a:cubicBezTo>
                  <a:pt x="426" y="223"/>
                  <a:pt x="425" y="224"/>
                  <a:pt x="425" y="224"/>
                </a:cubicBezTo>
                <a:close/>
                <a:moveTo>
                  <a:pt x="314" y="140"/>
                </a:moveTo>
                <a:lnTo>
                  <a:pt x="314" y="140"/>
                </a:lnTo>
                <a:cubicBezTo>
                  <a:pt x="353" y="140"/>
                  <a:pt x="384" y="108"/>
                  <a:pt x="384" y="70"/>
                </a:cubicBezTo>
                <a:cubicBezTo>
                  <a:pt x="384" y="31"/>
                  <a:pt x="353" y="0"/>
                  <a:pt x="314" y="0"/>
                </a:cubicBezTo>
                <a:cubicBezTo>
                  <a:pt x="275" y="0"/>
                  <a:pt x="244" y="31"/>
                  <a:pt x="244" y="70"/>
                </a:cubicBezTo>
                <a:cubicBezTo>
                  <a:pt x="244" y="108"/>
                  <a:pt x="275" y="140"/>
                  <a:pt x="314" y="140"/>
                </a:cubicBezTo>
                <a:close/>
                <a:moveTo>
                  <a:pt x="379" y="336"/>
                </a:moveTo>
                <a:lnTo>
                  <a:pt x="379" y="336"/>
                </a:lnTo>
                <a:lnTo>
                  <a:pt x="379" y="283"/>
                </a:lnTo>
                <a:cubicBezTo>
                  <a:pt x="379" y="279"/>
                  <a:pt x="378" y="274"/>
                  <a:pt x="378" y="270"/>
                </a:cubicBezTo>
                <a:cubicBezTo>
                  <a:pt x="378" y="266"/>
                  <a:pt x="379" y="262"/>
                  <a:pt x="379" y="257"/>
                </a:cubicBezTo>
                <a:lnTo>
                  <a:pt x="379" y="254"/>
                </a:lnTo>
                <a:lnTo>
                  <a:pt x="380" y="254"/>
                </a:lnTo>
                <a:cubicBezTo>
                  <a:pt x="385" y="223"/>
                  <a:pt x="404" y="197"/>
                  <a:pt x="431" y="183"/>
                </a:cubicBezTo>
                <a:cubicBezTo>
                  <a:pt x="412" y="165"/>
                  <a:pt x="387" y="154"/>
                  <a:pt x="359" y="154"/>
                </a:cubicBezTo>
                <a:lnTo>
                  <a:pt x="269" y="154"/>
                </a:lnTo>
                <a:cubicBezTo>
                  <a:pt x="241" y="154"/>
                  <a:pt x="216" y="165"/>
                  <a:pt x="197" y="183"/>
                </a:cubicBezTo>
                <a:cubicBezTo>
                  <a:pt x="228" y="199"/>
                  <a:pt x="249" y="232"/>
                  <a:pt x="249" y="270"/>
                </a:cubicBezTo>
                <a:cubicBezTo>
                  <a:pt x="249" y="278"/>
                  <a:pt x="249" y="286"/>
                  <a:pt x="247" y="293"/>
                </a:cubicBezTo>
                <a:lnTo>
                  <a:pt x="247" y="335"/>
                </a:lnTo>
                <a:cubicBezTo>
                  <a:pt x="276" y="347"/>
                  <a:pt x="299" y="369"/>
                  <a:pt x="314" y="396"/>
                </a:cubicBezTo>
                <a:cubicBezTo>
                  <a:pt x="328" y="369"/>
                  <a:pt x="351" y="348"/>
                  <a:pt x="379" y="336"/>
                </a:cubicBezTo>
                <a:close/>
                <a:moveTo>
                  <a:pt x="282" y="400"/>
                </a:moveTo>
                <a:lnTo>
                  <a:pt x="282" y="400"/>
                </a:lnTo>
                <a:cubicBezTo>
                  <a:pt x="280" y="397"/>
                  <a:pt x="278" y="394"/>
                  <a:pt x="275" y="391"/>
                </a:cubicBezTo>
                <a:cubicBezTo>
                  <a:pt x="275" y="390"/>
                  <a:pt x="274" y="390"/>
                  <a:pt x="274" y="390"/>
                </a:cubicBezTo>
                <a:cubicBezTo>
                  <a:pt x="272" y="387"/>
                  <a:pt x="270" y="385"/>
                  <a:pt x="267" y="382"/>
                </a:cubicBezTo>
                <a:cubicBezTo>
                  <a:pt x="267" y="382"/>
                  <a:pt x="266" y="382"/>
                  <a:pt x="266" y="381"/>
                </a:cubicBezTo>
                <a:cubicBezTo>
                  <a:pt x="263" y="379"/>
                  <a:pt x="261" y="377"/>
                  <a:pt x="258" y="375"/>
                </a:cubicBezTo>
                <a:cubicBezTo>
                  <a:pt x="257" y="374"/>
                  <a:pt x="257" y="374"/>
                  <a:pt x="257" y="374"/>
                </a:cubicBezTo>
                <a:cubicBezTo>
                  <a:pt x="247" y="367"/>
                  <a:pt x="237" y="362"/>
                  <a:pt x="225" y="359"/>
                </a:cubicBezTo>
                <a:cubicBezTo>
                  <a:pt x="223" y="358"/>
                  <a:pt x="220" y="357"/>
                  <a:pt x="218" y="357"/>
                </a:cubicBezTo>
                <a:cubicBezTo>
                  <a:pt x="217" y="356"/>
                  <a:pt x="215" y="356"/>
                  <a:pt x="214" y="356"/>
                </a:cubicBezTo>
                <a:cubicBezTo>
                  <a:pt x="212" y="356"/>
                  <a:pt x="210" y="355"/>
                  <a:pt x="208" y="355"/>
                </a:cubicBezTo>
                <a:cubicBezTo>
                  <a:pt x="207" y="355"/>
                  <a:pt x="206" y="355"/>
                  <a:pt x="205" y="355"/>
                </a:cubicBezTo>
                <a:cubicBezTo>
                  <a:pt x="202" y="354"/>
                  <a:pt x="199" y="354"/>
                  <a:pt x="195" y="354"/>
                </a:cubicBezTo>
                <a:lnTo>
                  <a:pt x="105" y="354"/>
                </a:lnTo>
                <a:cubicBezTo>
                  <a:pt x="47" y="354"/>
                  <a:pt x="0" y="401"/>
                  <a:pt x="0" y="460"/>
                </a:cubicBezTo>
                <a:lnTo>
                  <a:pt x="0" y="600"/>
                </a:lnTo>
                <a:lnTo>
                  <a:pt x="62" y="600"/>
                </a:lnTo>
                <a:lnTo>
                  <a:pt x="62" y="454"/>
                </a:lnTo>
                <a:lnTo>
                  <a:pt x="83" y="454"/>
                </a:lnTo>
                <a:lnTo>
                  <a:pt x="83" y="600"/>
                </a:lnTo>
                <a:lnTo>
                  <a:pt x="216" y="600"/>
                </a:lnTo>
                <a:lnTo>
                  <a:pt x="216" y="454"/>
                </a:lnTo>
                <a:lnTo>
                  <a:pt x="237" y="454"/>
                </a:lnTo>
                <a:lnTo>
                  <a:pt x="237" y="600"/>
                </a:lnTo>
                <a:lnTo>
                  <a:pt x="301" y="600"/>
                </a:lnTo>
                <a:lnTo>
                  <a:pt x="301" y="460"/>
                </a:lnTo>
                <a:cubicBezTo>
                  <a:pt x="301" y="438"/>
                  <a:pt x="294" y="417"/>
                  <a:pt x="282" y="400"/>
                </a:cubicBezTo>
                <a:cubicBezTo>
                  <a:pt x="282" y="400"/>
                  <a:pt x="282" y="400"/>
                  <a:pt x="282" y="400"/>
                </a:cubicBezTo>
                <a:close/>
                <a:moveTo>
                  <a:pt x="523" y="354"/>
                </a:moveTo>
                <a:lnTo>
                  <a:pt x="523" y="354"/>
                </a:lnTo>
                <a:lnTo>
                  <a:pt x="433" y="354"/>
                </a:lnTo>
                <a:cubicBezTo>
                  <a:pt x="429" y="354"/>
                  <a:pt x="426" y="354"/>
                  <a:pt x="423" y="355"/>
                </a:cubicBezTo>
                <a:cubicBezTo>
                  <a:pt x="422" y="355"/>
                  <a:pt x="421" y="355"/>
                  <a:pt x="420" y="355"/>
                </a:cubicBezTo>
                <a:cubicBezTo>
                  <a:pt x="418" y="355"/>
                  <a:pt x="415" y="356"/>
                  <a:pt x="413" y="356"/>
                </a:cubicBezTo>
                <a:cubicBezTo>
                  <a:pt x="412" y="356"/>
                  <a:pt x="411" y="356"/>
                  <a:pt x="410" y="357"/>
                </a:cubicBezTo>
                <a:cubicBezTo>
                  <a:pt x="408" y="357"/>
                  <a:pt x="405" y="358"/>
                  <a:pt x="403" y="358"/>
                </a:cubicBezTo>
                <a:cubicBezTo>
                  <a:pt x="387" y="363"/>
                  <a:pt x="373" y="371"/>
                  <a:pt x="361" y="382"/>
                </a:cubicBezTo>
                <a:cubicBezTo>
                  <a:pt x="361" y="382"/>
                  <a:pt x="361" y="383"/>
                  <a:pt x="361" y="383"/>
                </a:cubicBezTo>
                <a:cubicBezTo>
                  <a:pt x="358" y="385"/>
                  <a:pt x="356" y="388"/>
                  <a:pt x="353" y="390"/>
                </a:cubicBezTo>
                <a:cubicBezTo>
                  <a:pt x="353" y="391"/>
                  <a:pt x="353" y="391"/>
                  <a:pt x="353" y="391"/>
                </a:cubicBezTo>
                <a:cubicBezTo>
                  <a:pt x="337" y="410"/>
                  <a:pt x="327" y="433"/>
                  <a:pt x="327" y="460"/>
                </a:cubicBezTo>
                <a:lnTo>
                  <a:pt x="327" y="600"/>
                </a:lnTo>
                <a:lnTo>
                  <a:pt x="389" y="600"/>
                </a:lnTo>
                <a:lnTo>
                  <a:pt x="389" y="454"/>
                </a:lnTo>
                <a:lnTo>
                  <a:pt x="410" y="454"/>
                </a:lnTo>
                <a:lnTo>
                  <a:pt x="410" y="600"/>
                </a:lnTo>
                <a:lnTo>
                  <a:pt x="543" y="600"/>
                </a:lnTo>
                <a:lnTo>
                  <a:pt x="543" y="454"/>
                </a:lnTo>
                <a:lnTo>
                  <a:pt x="564" y="454"/>
                </a:lnTo>
                <a:lnTo>
                  <a:pt x="564" y="600"/>
                </a:lnTo>
                <a:lnTo>
                  <a:pt x="628" y="600"/>
                </a:lnTo>
                <a:lnTo>
                  <a:pt x="628" y="460"/>
                </a:lnTo>
                <a:cubicBezTo>
                  <a:pt x="628" y="401"/>
                  <a:pt x="581" y="354"/>
                  <a:pt x="523" y="354"/>
                </a:cubicBezTo>
                <a:close/>
                <a:moveTo>
                  <a:pt x="150" y="340"/>
                </a:moveTo>
                <a:lnTo>
                  <a:pt x="150" y="340"/>
                </a:lnTo>
                <a:cubicBezTo>
                  <a:pt x="159" y="340"/>
                  <a:pt x="167" y="338"/>
                  <a:pt x="175" y="335"/>
                </a:cubicBezTo>
                <a:cubicBezTo>
                  <a:pt x="175" y="335"/>
                  <a:pt x="175" y="335"/>
                  <a:pt x="176" y="335"/>
                </a:cubicBezTo>
                <a:cubicBezTo>
                  <a:pt x="179" y="334"/>
                  <a:pt x="183" y="332"/>
                  <a:pt x="186" y="330"/>
                </a:cubicBezTo>
                <a:cubicBezTo>
                  <a:pt x="186" y="330"/>
                  <a:pt x="186" y="330"/>
                  <a:pt x="186" y="330"/>
                </a:cubicBezTo>
                <a:cubicBezTo>
                  <a:pt x="190" y="328"/>
                  <a:pt x="193" y="326"/>
                  <a:pt x="196" y="323"/>
                </a:cubicBezTo>
                <a:cubicBezTo>
                  <a:pt x="196" y="323"/>
                  <a:pt x="196" y="323"/>
                  <a:pt x="196" y="323"/>
                </a:cubicBezTo>
                <a:cubicBezTo>
                  <a:pt x="202" y="318"/>
                  <a:pt x="206" y="312"/>
                  <a:pt x="210" y="306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3" y="302"/>
                  <a:pt x="214" y="298"/>
                  <a:pt x="216" y="295"/>
                </a:cubicBezTo>
                <a:cubicBezTo>
                  <a:pt x="216" y="295"/>
                  <a:pt x="216" y="294"/>
                  <a:pt x="216" y="293"/>
                </a:cubicBezTo>
                <a:cubicBezTo>
                  <a:pt x="217" y="290"/>
                  <a:pt x="218" y="287"/>
                  <a:pt x="219" y="283"/>
                </a:cubicBezTo>
                <a:cubicBezTo>
                  <a:pt x="219" y="283"/>
                  <a:pt x="219" y="282"/>
                  <a:pt x="219" y="282"/>
                </a:cubicBezTo>
                <a:cubicBezTo>
                  <a:pt x="220" y="278"/>
                  <a:pt x="220" y="274"/>
                  <a:pt x="220" y="270"/>
                </a:cubicBezTo>
                <a:cubicBezTo>
                  <a:pt x="220" y="267"/>
                  <a:pt x="220" y="264"/>
                  <a:pt x="220" y="261"/>
                </a:cubicBezTo>
                <a:cubicBezTo>
                  <a:pt x="219" y="260"/>
                  <a:pt x="219" y="259"/>
                  <a:pt x="219" y="258"/>
                </a:cubicBezTo>
                <a:cubicBezTo>
                  <a:pt x="219" y="255"/>
                  <a:pt x="218" y="253"/>
                  <a:pt x="217" y="250"/>
                </a:cubicBezTo>
                <a:cubicBezTo>
                  <a:pt x="217" y="250"/>
                  <a:pt x="217" y="250"/>
                  <a:pt x="217" y="249"/>
                </a:cubicBezTo>
                <a:cubicBezTo>
                  <a:pt x="216" y="247"/>
                  <a:pt x="215" y="244"/>
                  <a:pt x="214" y="241"/>
                </a:cubicBezTo>
                <a:cubicBezTo>
                  <a:pt x="214" y="240"/>
                  <a:pt x="213" y="240"/>
                  <a:pt x="213" y="239"/>
                </a:cubicBezTo>
                <a:cubicBezTo>
                  <a:pt x="212" y="237"/>
                  <a:pt x="210" y="234"/>
                  <a:pt x="209" y="231"/>
                </a:cubicBezTo>
                <a:lnTo>
                  <a:pt x="208" y="231"/>
                </a:lnTo>
                <a:cubicBezTo>
                  <a:pt x="207" y="229"/>
                  <a:pt x="205" y="226"/>
                  <a:pt x="203" y="224"/>
                </a:cubicBezTo>
                <a:cubicBezTo>
                  <a:pt x="203" y="224"/>
                  <a:pt x="202" y="223"/>
                  <a:pt x="202" y="223"/>
                </a:cubicBezTo>
                <a:cubicBezTo>
                  <a:pt x="200" y="221"/>
                  <a:pt x="198" y="219"/>
                  <a:pt x="195" y="217"/>
                </a:cubicBezTo>
                <a:cubicBezTo>
                  <a:pt x="195" y="217"/>
                  <a:pt x="195" y="217"/>
                  <a:pt x="195" y="217"/>
                </a:cubicBezTo>
                <a:cubicBezTo>
                  <a:pt x="193" y="215"/>
                  <a:pt x="190" y="213"/>
                  <a:pt x="188" y="211"/>
                </a:cubicBezTo>
                <a:cubicBezTo>
                  <a:pt x="187" y="211"/>
                  <a:pt x="187" y="211"/>
                  <a:pt x="186" y="210"/>
                </a:cubicBezTo>
                <a:cubicBezTo>
                  <a:pt x="184" y="209"/>
                  <a:pt x="181" y="208"/>
                  <a:pt x="179" y="206"/>
                </a:cubicBezTo>
                <a:cubicBezTo>
                  <a:pt x="179" y="206"/>
                  <a:pt x="178" y="206"/>
                  <a:pt x="178" y="206"/>
                </a:cubicBezTo>
                <a:cubicBezTo>
                  <a:pt x="170" y="202"/>
                  <a:pt x="160" y="200"/>
                  <a:pt x="150" y="200"/>
                </a:cubicBezTo>
                <a:cubicBezTo>
                  <a:pt x="112" y="200"/>
                  <a:pt x="81" y="232"/>
                  <a:pt x="81" y="270"/>
                </a:cubicBezTo>
                <a:cubicBezTo>
                  <a:pt x="81" y="309"/>
                  <a:pt x="112" y="340"/>
                  <a:pt x="150" y="340"/>
                </a:cubicBezTo>
                <a:close/>
              </a:path>
            </a:pathLst>
          </a:custGeom>
          <a:solidFill>
            <a:srgbClr val="30437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/>
          </a:p>
        </p:txBody>
      </p:sp>
      <p:sp>
        <p:nvSpPr>
          <p:cNvPr id="126" name="Freeform 60"/>
          <p:cNvSpPr>
            <a:spLocks noEditPoints="1"/>
          </p:cNvSpPr>
          <p:nvPr/>
        </p:nvSpPr>
        <p:spPr bwMode="auto">
          <a:xfrm>
            <a:off x="942340" y="506730"/>
            <a:ext cx="410845" cy="447040"/>
          </a:xfrm>
          <a:custGeom>
            <a:avLst/>
            <a:gdLst>
              <a:gd name="T0" fmla="*/ 181761 w 101"/>
              <a:gd name="T1" fmla="*/ 55263 h 106"/>
              <a:gd name="T2" fmla="*/ 132470 w 101"/>
              <a:gd name="T3" fmla="*/ 70614 h 106"/>
              <a:gd name="T4" fmla="*/ 132470 w 101"/>
              <a:gd name="T5" fmla="*/ 79824 h 106"/>
              <a:gd name="T6" fmla="*/ 138631 w 101"/>
              <a:gd name="T7" fmla="*/ 82895 h 106"/>
              <a:gd name="T8" fmla="*/ 141712 w 101"/>
              <a:gd name="T9" fmla="*/ 79824 h 106"/>
              <a:gd name="T10" fmla="*/ 181761 w 101"/>
              <a:gd name="T11" fmla="*/ 64474 h 106"/>
              <a:gd name="T12" fmla="*/ 209487 w 101"/>
              <a:gd name="T13" fmla="*/ 73684 h 106"/>
              <a:gd name="T14" fmla="*/ 212568 w 101"/>
              <a:gd name="T15" fmla="*/ 73684 h 106"/>
              <a:gd name="T16" fmla="*/ 218729 w 101"/>
              <a:gd name="T17" fmla="*/ 70614 h 106"/>
              <a:gd name="T18" fmla="*/ 215649 w 101"/>
              <a:gd name="T19" fmla="*/ 64474 h 106"/>
              <a:gd name="T20" fmla="*/ 181761 w 101"/>
              <a:gd name="T21" fmla="*/ 55263 h 106"/>
              <a:gd name="T22" fmla="*/ 33888 w 101"/>
              <a:gd name="T23" fmla="*/ 303947 h 106"/>
              <a:gd name="T24" fmla="*/ 27726 w 101"/>
              <a:gd name="T25" fmla="*/ 300877 h 106"/>
              <a:gd name="T26" fmla="*/ 24646 w 101"/>
              <a:gd name="T27" fmla="*/ 291666 h 106"/>
              <a:gd name="T28" fmla="*/ 27726 w 101"/>
              <a:gd name="T29" fmla="*/ 282456 h 106"/>
              <a:gd name="T30" fmla="*/ 70856 w 101"/>
              <a:gd name="T31" fmla="*/ 239473 h 106"/>
              <a:gd name="T32" fmla="*/ 73937 w 101"/>
              <a:gd name="T33" fmla="*/ 239473 h 106"/>
              <a:gd name="T34" fmla="*/ 77017 w 101"/>
              <a:gd name="T35" fmla="*/ 239473 h 106"/>
              <a:gd name="T36" fmla="*/ 77017 w 101"/>
              <a:gd name="T37" fmla="*/ 248684 h 106"/>
              <a:gd name="T38" fmla="*/ 36968 w 101"/>
              <a:gd name="T39" fmla="*/ 288596 h 106"/>
              <a:gd name="T40" fmla="*/ 36968 w 101"/>
              <a:gd name="T41" fmla="*/ 291666 h 106"/>
              <a:gd name="T42" fmla="*/ 36968 w 101"/>
              <a:gd name="T43" fmla="*/ 294736 h 106"/>
              <a:gd name="T44" fmla="*/ 36968 w 101"/>
              <a:gd name="T45" fmla="*/ 300877 h 106"/>
              <a:gd name="T46" fmla="*/ 33888 w 101"/>
              <a:gd name="T47" fmla="*/ 303947 h 106"/>
              <a:gd name="T48" fmla="*/ 181761 w 101"/>
              <a:gd name="T49" fmla="*/ 221052 h 106"/>
              <a:gd name="T50" fmla="*/ 117066 w 101"/>
              <a:gd name="T51" fmla="*/ 193421 h 106"/>
              <a:gd name="T52" fmla="*/ 89340 w 101"/>
              <a:gd name="T53" fmla="*/ 128947 h 106"/>
              <a:gd name="T54" fmla="*/ 117066 w 101"/>
              <a:gd name="T55" fmla="*/ 61403 h 106"/>
              <a:gd name="T56" fmla="*/ 181761 w 101"/>
              <a:gd name="T57" fmla="*/ 36842 h 106"/>
              <a:gd name="T58" fmla="*/ 246455 w 101"/>
              <a:gd name="T59" fmla="*/ 61403 h 106"/>
              <a:gd name="T60" fmla="*/ 274182 w 101"/>
              <a:gd name="T61" fmla="*/ 128947 h 106"/>
              <a:gd name="T62" fmla="*/ 246455 w 101"/>
              <a:gd name="T63" fmla="*/ 193421 h 106"/>
              <a:gd name="T64" fmla="*/ 181761 w 101"/>
              <a:gd name="T65" fmla="*/ 221052 h 106"/>
              <a:gd name="T66" fmla="*/ 181761 w 101"/>
              <a:gd name="T67" fmla="*/ 0 h 106"/>
              <a:gd name="T68" fmla="*/ 52372 w 101"/>
              <a:gd name="T69" fmla="*/ 128947 h 106"/>
              <a:gd name="T70" fmla="*/ 77017 w 101"/>
              <a:gd name="T71" fmla="*/ 202631 h 106"/>
              <a:gd name="T72" fmla="*/ 15403 w 101"/>
              <a:gd name="T73" fmla="*/ 267105 h 106"/>
              <a:gd name="T74" fmla="*/ 15403 w 101"/>
              <a:gd name="T75" fmla="*/ 316227 h 106"/>
              <a:gd name="T76" fmla="*/ 40049 w 101"/>
              <a:gd name="T77" fmla="*/ 325438 h 106"/>
              <a:gd name="T78" fmla="*/ 64695 w 101"/>
              <a:gd name="T79" fmla="*/ 316227 h 106"/>
              <a:gd name="T80" fmla="*/ 126308 w 101"/>
              <a:gd name="T81" fmla="*/ 254824 h 106"/>
              <a:gd name="T82" fmla="*/ 132470 w 101"/>
              <a:gd name="T83" fmla="*/ 245614 h 106"/>
              <a:gd name="T84" fmla="*/ 181761 w 101"/>
              <a:gd name="T85" fmla="*/ 254824 h 106"/>
              <a:gd name="T86" fmla="*/ 311150 w 101"/>
              <a:gd name="T87" fmla="*/ 128947 h 106"/>
              <a:gd name="T88" fmla="*/ 181761 w 101"/>
              <a:gd name="T89" fmla="*/ 0 h 10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01" h="106">
                <a:moveTo>
                  <a:pt x="59" y="18"/>
                </a:moveTo>
                <a:cubicBezTo>
                  <a:pt x="53" y="18"/>
                  <a:pt x="48" y="20"/>
                  <a:pt x="43" y="23"/>
                </a:cubicBezTo>
                <a:cubicBezTo>
                  <a:pt x="43" y="24"/>
                  <a:pt x="43" y="25"/>
                  <a:pt x="43" y="26"/>
                </a:cubicBezTo>
                <a:cubicBezTo>
                  <a:pt x="44" y="26"/>
                  <a:pt x="44" y="27"/>
                  <a:pt x="45" y="27"/>
                </a:cubicBezTo>
                <a:cubicBezTo>
                  <a:pt x="45" y="27"/>
                  <a:pt x="46" y="27"/>
                  <a:pt x="46" y="26"/>
                </a:cubicBezTo>
                <a:cubicBezTo>
                  <a:pt x="49" y="23"/>
                  <a:pt x="54" y="21"/>
                  <a:pt x="59" y="21"/>
                </a:cubicBezTo>
                <a:cubicBezTo>
                  <a:pt x="62" y="21"/>
                  <a:pt x="65" y="22"/>
                  <a:pt x="68" y="24"/>
                </a:cubicBezTo>
                <a:cubicBezTo>
                  <a:pt x="69" y="24"/>
                  <a:pt x="69" y="24"/>
                  <a:pt x="69" y="24"/>
                </a:cubicBezTo>
                <a:cubicBezTo>
                  <a:pt x="70" y="24"/>
                  <a:pt x="70" y="24"/>
                  <a:pt x="71" y="23"/>
                </a:cubicBezTo>
                <a:cubicBezTo>
                  <a:pt x="71" y="22"/>
                  <a:pt x="71" y="21"/>
                  <a:pt x="70" y="21"/>
                </a:cubicBezTo>
                <a:cubicBezTo>
                  <a:pt x="67" y="19"/>
                  <a:pt x="63" y="18"/>
                  <a:pt x="59" y="18"/>
                </a:cubicBezTo>
                <a:moveTo>
                  <a:pt x="11" y="99"/>
                </a:moveTo>
                <a:cubicBezTo>
                  <a:pt x="10" y="99"/>
                  <a:pt x="10" y="99"/>
                  <a:pt x="9" y="98"/>
                </a:cubicBezTo>
                <a:cubicBezTo>
                  <a:pt x="8" y="97"/>
                  <a:pt x="8" y="96"/>
                  <a:pt x="8" y="95"/>
                </a:cubicBezTo>
                <a:cubicBezTo>
                  <a:pt x="8" y="94"/>
                  <a:pt x="8" y="93"/>
                  <a:pt x="9" y="92"/>
                </a:cubicBezTo>
                <a:cubicBezTo>
                  <a:pt x="23" y="78"/>
                  <a:pt x="23" y="78"/>
                  <a:pt x="23" y="78"/>
                </a:cubicBezTo>
                <a:cubicBezTo>
                  <a:pt x="23" y="78"/>
                  <a:pt x="23" y="78"/>
                  <a:pt x="24" y="78"/>
                </a:cubicBezTo>
                <a:cubicBezTo>
                  <a:pt x="24" y="78"/>
                  <a:pt x="25" y="78"/>
                  <a:pt x="25" y="78"/>
                </a:cubicBezTo>
                <a:cubicBezTo>
                  <a:pt x="26" y="79"/>
                  <a:pt x="26" y="80"/>
                  <a:pt x="25" y="81"/>
                </a:cubicBezTo>
                <a:cubicBezTo>
                  <a:pt x="12" y="94"/>
                  <a:pt x="12" y="94"/>
                  <a:pt x="12" y="94"/>
                </a:cubicBezTo>
                <a:cubicBezTo>
                  <a:pt x="12" y="95"/>
                  <a:pt x="12" y="95"/>
                  <a:pt x="12" y="95"/>
                </a:cubicBezTo>
                <a:cubicBezTo>
                  <a:pt x="12" y="96"/>
                  <a:pt x="12" y="96"/>
                  <a:pt x="12" y="96"/>
                </a:cubicBezTo>
                <a:cubicBezTo>
                  <a:pt x="13" y="96"/>
                  <a:pt x="13" y="98"/>
                  <a:pt x="12" y="98"/>
                </a:cubicBezTo>
                <a:cubicBezTo>
                  <a:pt x="12" y="99"/>
                  <a:pt x="11" y="99"/>
                  <a:pt x="11" y="99"/>
                </a:cubicBezTo>
                <a:moveTo>
                  <a:pt x="59" y="72"/>
                </a:moveTo>
                <a:cubicBezTo>
                  <a:pt x="51" y="72"/>
                  <a:pt x="43" y="69"/>
                  <a:pt x="38" y="63"/>
                </a:cubicBezTo>
                <a:cubicBezTo>
                  <a:pt x="32" y="58"/>
                  <a:pt x="29" y="50"/>
                  <a:pt x="29" y="42"/>
                </a:cubicBezTo>
                <a:cubicBezTo>
                  <a:pt x="29" y="33"/>
                  <a:pt x="32" y="26"/>
                  <a:pt x="38" y="20"/>
                </a:cubicBezTo>
                <a:cubicBezTo>
                  <a:pt x="43" y="15"/>
                  <a:pt x="51" y="12"/>
                  <a:pt x="59" y="12"/>
                </a:cubicBezTo>
                <a:cubicBezTo>
                  <a:pt x="67" y="12"/>
                  <a:pt x="75" y="15"/>
                  <a:pt x="80" y="20"/>
                </a:cubicBezTo>
                <a:cubicBezTo>
                  <a:pt x="86" y="26"/>
                  <a:pt x="89" y="33"/>
                  <a:pt x="89" y="42"/>
                </a:cubicBezTo>
                <a:cubicBezTo>
                  <a:pt x="89" y="50"/>
                  <a:pt x="86" y="58"/>
                  <a:pt x="80" y="63"/>
                </a:cubicBezTo>
                <a:cubicBezTo>
                  <a:pt x="75" y="69"/>
                  <a:pt x="67" y="72"/>
                  <a:pt x="59" y="72"/>
                </a:cubicBezTo>
                <a:moveTo>
                  <a:pt x="59" y="0"/>
                </a:moveTo>
                <a:cubicBezTo>
                  <a:pt x="36" y="0"/>
                  <a:pt x="17" y="19"/>
                  <a:pt x="17" y="42"/>
                </a:cubicBezTo>
                <a:cubicBezTo>
                  <a:pt x="17" y="51"/>
                  <a:pt x="20" y="59"/>
                  <a:pt x="25" y="66"/>
                </a:cubicBezTo>
                <a:cubicBezTo>
                  <a:pt x="5" y="87"/>
                  <a:pt x="5" y="87"/>
                  <a:pt x="5" y="87"/>
                </a:cubicBezTo>
                <a:cubicBezTo>
                  <a:pt x="0" y="91"/>
                  <a:pt x="0" y="99"/>
                  <a:pt x="5" y="103"/>
                </a:cubicBezTo>
                <a:cubicBezTo>
                  <a:pt x="7" y="105"/>
                  <a:pt x="10" y="106"/>
                  <a:pt x="13" y="106"/>
                </a:cubicBezTo>
                <a:cubicBezTo>
                  <a:pt x="16" y="106"/>
                  <a:pt x="19" y="105"/>
                  <a:pt x="21" y="103"/>
                </a:cubicBezTo>
                <a:cubicBezTo>
                  <a:pt x="41" y="83"/>
                  <a:pt x="41" y="83"/>
                  <a:pt x="41" y="83"/>
                </a:cubicBezTo>
                <a:cubicBezTo>
                  <a:pt x="43" y="80"/>
                  <a:pt x="43" y="80"/>
                  <a:pt x="43" y="80"/>
                </a:cubicBezTo>
                <a:cubicBezTo>
                  <a:pt x="48" y="82"/>
                  <a:pt x="53" y="83"/>
                  <a:pt x="59" y="83"/>
                </a:cubicBezTo>
                <a:cubicBezTo>
                  <a:pt x="82" y="83"/>
                  <a:pt x="101" y="65"/>
                  <a:pt x="101" y="42"/>
                </a:cubicBezTo>
                <a:cubicBezTo>
                  <a:pt x="101" y="19"/>
                  <a:pt x="82" y="0"/>
                  <a:pt x="59" y="0"/>
                </a:cubicBezTo>
              </a:path>
            </a:pathLst>
          </a:custGeom>
          <a:solidFill>
            <a:srgbClr val="304371"/>
          </a:solidFill>
          <a:ln>
            <a:noFill/>
          </a:ln>
        </p:spPr>
        <p:txBody>
          <a:bodyPr lIns="51435" tIns="25718" rIns="51435" bIns="2571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ECD9A-51B4-AB48-63C8-56345846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函数在编程中是最重要的概念之一。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D69FE-5277-44EB-9B12-93373DA2D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9342" y="1825625"/>
            <a:ext cx="6814457" cy="4351338"/>
          </a:xfrm>
        </p:spPr>
        <p:txBody>
          <a:bodyPr/>
          <a:lstStyle/>
          <a:p>
            <a:r>
              <a:rPr lang="zh-CN" altLang="en-US" dirty="0"/>
              <a:t>我们先给大家讲一个故事。</a:t>
            </a:r>
            <a:endParaRPr lang="en-US" altLang="zh-CN" dirty="0"/>
          </a:p>
          <a:p>
            <a:r>
              <a:rPr lang="zh-CN" altLang="en-US" dirty="0"/>
              <a:t>同学们，我们开了一家面包铺子。</a:t>
            </a:r>
            <a:endParaRPr lang="en-US" altLang="zh-CN" dirty="0"/>
          </a:p>
          <a:p>
            <a:r>
              <a:rPr lang="zh-CN" altLang="en-US" dirty="0"/>
              <a:t>那么，我们是不是需要用到一些模具，可以更快，更容易的方便我们加工面包？</a:t>
            </a:r>
            <a:endParaRPr lang="en-US" altLang="zh-CN" dirty="0"/>
          </a:p>
          <a:p>
            <a:r>
              <a:rPr lang="zh-CN" altLang="en-US" dirty="0"/>
              <a:t>这种“模子，”就是最典型的函数。</a:t>
            </a:r>
          </a:p>
        </p:txBody>
      </p:sp>
      <p:pic>
        <p:nvPicPr>
          <p:cNvPr id="1026" name="Picture 2" descr="新款4/6/7/8连蛋糕面包模圆形开孔烘焙工具不沾烤盘硅胶汉堡模具-阿里巴巴">
            <a:extLst>
              <a:ext uri="{FF2B5EF4-FFF2-40B4-BE49-F238E27FC236}">
                <a16:creationId xmlns:a16="http://schemas.microsoft.com/office/drawing/2014/main" id="{A95C6836-5F97-6563-4063-173B1767E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11" y="1825625"/>
            <a:ext cx="3730398" cy="373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4551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5725" y="1548130"/>
            <a:ext cx="11947525" cy="4578350"/>
            <a:chOff x="1453" y="2378"/>
            <a:chExt cx="16296" cy="6714"/>
          </a:xfrm>
          <a:solidFill>
            <a:srgbClr val="304371"/>
          </a:solidFill>
        </p:grpSpPr>
        <p:sp>
          <p:nvSpPr>
            <p:cNvPr id="456" name="Freeform 111"/>
            <p:cNvSpPr>
              <a:spLocks noEditPoints="1"/>
            </p:cNvSpPr>
            <p:nvPr/>
          </p:nvSpPr>
          <p:spPr bwMode="auto">
            <a:xfrm>
              <a:off x="6249" y="2522"/>
              <a:ext cx="583" cy="428"/>
            </a:xfrm>
            <a:custGeom>
              <a:avLst/>
              <a:gdLst>
                <a:gd name="T0" fmla="*/ 28 w 197"/>
                <a:gd name="T1" fmla="*/ 56 h 120"/>
                <a:gd name="T2" fmla="*/ 0 w 197"/>
                <a:gd name="T3" fmla="*/ 64 h 120"/>
                <a:gd name="T4" fmla="*/ 0 w 197"/>
                <a:gd name="T5" fmla="*/ 92 h 120"/>
                <a:gd name="T6" fmla="*/ 18 w 197"/>
                <a:gd name="T7" fmla="*/ 104 h 120"/>
                <a:gd name="T8" fmla="*/ 48 w 197"/>
                <a:gd name="T9" fmla="*/ 66 h 120"/>
                <a:gd name="T10" fmla="*/ 77 w 197"/>
                <a:gd name="T11" fmla="*/ 104 h 120"/>
                <a:gd name="T12" fmla="*/ 117 w 197"/>
                <a:gd name="T13" fmla="*/ 96 h 120"/>
                <a:gd name="T14" fmla="*/ 178 w 197"/>
                <a:gd name="T15" fmla="*/ 96 h 120"/>
                <a:gd name="T16" fmla="*/ 185 w 197"/>
                <a:gd name="T17" fmla="*/ 104 h 120"/>
                <a:gd name="T18" fmla="*/ 197 w 197"/>
                <a:gd name="T19" fmla="*/ 64 h 120"/>
                <a:gd name="T20" fmla="*/ 184 w 197"/>
                <a:gd name="T21" fmla="*/ 56 h 120"/>
                <a:gd name="T22" fmla="*/ 196 w 197"/>
                <a:gd name="T23" fmla="*/ 48 h 120"/>
                <a:gd name="T24" fmla="*/ 174 w 197"/>
                <a:gd name="T25" fmla="*/ 40 h 120"/>
                <a:gd name="T26" fmla="*/ 80 w 197"/>
                <a:gd name="T27" fmla="*/ 0 h 120"/>
                <a:gd name="T28" fmla="*/ 12 w 197"/>
                <a:gd name="T29" fmla="*/ 40 h 120"/>
                <a:gd name="T30" fmla="*/ 20 w 197"/>
                <a:gd name="T31" fmla="*/ 48 h 120"/>
                <a:gd name="T32" fmla="*/ 140 w 197"/>
                <a:gd name="T33" fmla="*/ 8 h 120"/>
                <a:gd name="T34" fmla="*/ 120 w 197"/>
                <a:gd name="T35" fmla="*/ 40 h 120"/>
                <a:gd name="T36" fmla="*/ 120 w 197"/>
                <a:gd name="T37" fmla="*/ 52 h 120"/>
                <a:gd name="T38" fmla="*/ 124 w 197"/>
                <a:gd name="T39" fmla="*/ 60 h 120"/>
                <a:gd name="T40" fmla="*/ 120 w 197"/>
                <a:gd name="T41" fmla="*/ 52 h 120"/>
                <a:gd name="T42" fmla="*/ 104 w 197"/>
                <a:gd name="T43" fmla="*/ 60 h 120"/>
                <a:gd name="T44" fmla="*/ 108 w 197"/>
                <a:gd name="T45" fmla="*/ 52 h 120"/>
                <a:gd name="T46" fmla="*/ 88 w 197"/>
                <a:gd name="T47" fmla="*/ 8 h 120"/>
                <a:gd name="T48" fmla="*/ 108 w 197"/>
                <a:gd name="T49" fmla="*/ 40 h 120"/>
                <a:gd name="T50" fmla="*/ 88 w 197"/>
                <a:gd name="T51" fmla="*/ 8 h 120"/>
                <a:gd name="T52" fmla="*/ 123 w 197"/>
                <a:gd name="T53" fmla="*/ 96 h 120"/>
                <a:gd name="T54" fmla="*/ 170 w 197"/>
                <a:gd name="T55" fmla="*/ 96 h 120"/>
                <a:gd name="T56" fmla="*/ 147 w 197"/>
                <a:gd name="T57" fmla="*/ 105 h 120"/>
                <a:gd name="T58" fmla="*/ 147 w 197"/>
                <a:gd name="T59" fmla="*/ 88 h 120"/>
                <a:gd name="T60" fmla="*/ 147 w 197"/>
                <a:gd name="T61" fmla="*/ 105 h 120"/>
                <a:gd name="T62" fmla="*/ 23 w 197"/>
                <a:gd name="T63" fmla="*/ 96 h 120"/>
                <a:gd name="T64" fmla="*/ 70 w 197"/>
                <a:gd name="T65" fmla="*/ 96 h 120"/>
                <a:gd name="T66" fmla="*/ 47 w 197"/>
                <a:gd name="T67" fmla="*/ 105 h 120"/>
                <a:gd name="T68" fmla="*/ 47 w 197"/>
                <a:gd name="T69" fmla="*/ 88 h 120"/>
                <a:gd name="T70" fmla="*/ 47 w 197"/>
                <a:gd name="T71" fmla="*/ 10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7" h="120">
                  <a:moveTo>
                    <a:pt x="20" y="48"/>
                  </a:moveTo>
                  <a:cubicBezTo>
                    <a:pt x="24" y="48"/>
                    <a:pt x="28" y="52"/>
                    <a:pt x="28" y="56"/>
                  </a:cubicBezTo>
                  <a:cubicBezTo>
                    <a:pt x="28" y="61"/>
                    <a:pt x="24" y="64"/>
                    <a:pt x="2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9"/>
                    <a:pt x="5" y="104"/>
                    <a:pt x="12" y="104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17" y="102"/>
                    <a:pt x="17" y="99"/>
                    <a:pt x="17" y="96"/>
                  </a:cubicBezTo>
                  <a:cubicBezTo>
                    <a:pt x="17" y="79"/>
                    <a:pt x="31" y="66"/>
                    <a:pt x="48" y="66"/>
                  </a:cubicBezTo>
                  <a:cubicBezTo>
                    <a:pt x="64" y="66"/>
                    <a:pt x="78" y="79"/>
                    <a:pt x="78" y="96"/>
                  </a:cubicBezTo>
                  <a:cubicBezTo>
                    <a:pt x="78" y="99"/>
                    <a:pt x="78" y="102"/>
                    <a:pt x="77" y="104"/>
                  </a:cubicBezTo>
                  <a:cubicBezTo>
                    <a:pt x="118" y="104"/>
                    <a:pt x="118" y="104"/>
                    <a:pt x="118" y="104"/>
                  </a:cubicBezTo>
                  <a:cubicBezTo>
                    <a:pt x="117" y="102"/>
                    <a:pt x="117" y="99"/>
                    <a:pt x="117" y="96"/>
                  </a:cubicBezTo>
                  <a:cubicBezTo>
                    <a:pt x="117" y="79"/>
                    <a:pt x="131" y="66"/>
                    <a:pt x="148" y="66"/>
                  </a:cubicBezTo>
                  <a:cubicBezTo>
                    <a:pt x="164" y="66"/>
                    <a:pt x="178" y="79"/>
                    <a:pt x="178" y="96"/>
                  </a:cubicBezTo>
                  <a:cubicBezTo>
                    <a:pt x="178" y="99"/>
                    <a:pt x="178" y="102"/>
                    <a:pt x="177" y="104"/>
                  </a:cubicBezTo>
                  <a:cubicBezTo>
                    <a:pt x="185" y="104"/>
                    <a:pt x="185" y="104"/>
                    <a:pt x="185" y="104"/>
                  </a:cubicBezTo>
                  <a:cubicBezTo>
                    <a:pt x="191" y="104"/>
                    <a:pt x="197" y="99"/>
                    <a:pt x="197" y="92"/>
                  </a:cubicBezTo>
                  <a:cubicBezTo>
                    <a:pt x="197" y="64"/>
                    <a:pt x="197" y="64"/>
                    <a:pt x="197" y="64"/>
                  </a:cubicBezTo>
                  <a:cubicBezTo>
                    <a:pt x="192" y="64"/>
                    <a:pt x="192" y="64"/>
                    <a:pt x="192" y="64"/>
                  </a:cubicBezTo>
                  <a:cubicBezTo>
                    <a:pt x="188" y="64"/>
                    <a:pt x="184" y="61"/>
                    <a:pt x="184" y="56"/>
                  </a:cubicBezTo>
                  <a:cubicBezTo>
                    <a:pt x="184" y="52"/>
                    <a:pt x="188" y="48"/>
                    <a:pt x="192" y="48"/>
                  </a:cubicBezTo>
                  <a:cubicBezTo>
                    <a:pt x="196" y="48"/>
                    <a:pt x="196" y="48"/>
                    <a:pt x="196" y="48"/>
                  </a:cubicBezTo>
                  <a:cubicBezTo>
                    <a:pt x="194" y="44"/>
                    <a:pt x="190" y="40"/>
                    <a:pt x="18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7" y="40"/>
                    <a:pt x="2" y="44"/>
                    <a:pt x="1" y="48"/>
                  </a:cubicBezTo>
                  <a:lnTo>
                    <a:pt x="20" y="48"/>
                  </a:lnTo>
                  <a:close/>
                  <a:moveTo>
                    <a:pt x="120" y="8"/>
                  </a:moveTo>
                  <a:cubicBezTo>
                    <a:pt x="140" y="8"/>
                    <a:pt x="140" y="8"/>
                    <a:pt x="140" y="8"/>
                  </a:cubicBezTo>
                  <a:cubicBezTo>
                    <a:pt x="161" y="40"/>
                    <a:pt x="161" y="40"/>
                    <a:pt x="161" y="40"/>
                  </a:cubicBezTo>
                  <a:cubicBezTo>
                    <a:pt x="120" y="40"/>
                    <a:pt x="120" y="40"/>
                    <a:pt x="120" y="40"/>
                  </a:cubicBezTo>
                  <a:lnTo>
                    <a:pt x="120" y="8"/>
                  </a:lnTo>
                  <a:close/>
                  <a:moveTo>
                    <a:pt x="120" y="52"/>
                  </a:moveTo>
                  <a:cubicBezTo>
                    <a:pt x="124" y="52"/>
                    <a:pt x="124" y="52"/>
                    <a:pt x="124" y="52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0" y="60"/>
                    <a:pt x="120" y="60"/>
                    <a:pt x="120" y="60"/>
                  </a:cubicBezTo>
                  <a:lnTo>
                    <a:pt x="120" y="52"/>
                  </a:lnTo>
                  <a:close/>
                  <a:moveTo>
                    <a:pt x="108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8" y="52"/>
                    <a:pt x="108" y="52"/>
                    <a:pt x="108" y="52"/>
                  </a:cubicBezTo>
                  <a:lnTo>
                    <a:pt x="108" y="60"/>
                  </a:lnTo>
                  <a:close/>
                  <a:moveTo>
                    <a:pt x="88" y="8"/>
                  </a:moveTo>
                  <a:cubicBezTo>
                    <a:pt x="108" y="8"/>
                    <a:pt x="108" y="8"/>
                    <a:pt x="108" y="8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60" y="40"/>
                    <a:pt x="60" y="40"/>
                    <a:pt x="60" y="40"/>
                  </a:cubicBezTo>
                  <a:lnTo>
                    <a:pt x="88" y="8"/>
                  </a:lnTo>
                  <a:close/>
                  <a:moveTo>
                    <a:pt x="147" y="73"/>
                  </a:moveTo>
                  <a:cubicBezTo>
                    <a:pt x="134" y="73"/>
                    <a:pt x="123" y="84"/>
                    <a:pt x="123" y="96"/>
                  </a:cubicBezTo>
                  <a:cubicBezTo>
                    <a:pt x="123" y="109"/>
                    <a:pt x="134" y="120"/>
                    <a:pt x="147" y="120"/>
                  </a:cubicBezTo>
                  <a:cubicBezTo>
                    <a:pt x="160" y="120"/>
                    <a:pt x="170" y="109"/>
                    <a:pt x="170" y="96"/>
                  </a:cubicBezTo>
                  <a:cubicBezTo>
                    <a:pt x="170" y="84"/>
                    <a:pt x="160" y="73"/>
                    <a:pt x="147" y="73"/>
                  </a:cubicBezTo>
                  <a:close/>
                  <a:moveTo>
                    <a:pt x="147" y="105"/>
                  </a:moveTo>
                  <a:cubicBezTo>
                    <a:pt x="142" y="105"/>
                    <a:pt x="138" y="101"/>
                    <a:pt x="138" y="96"/>
                  </a:cubicBezTo>
                  <a:cubicBezTo>
                    <a:pt x="138" y="92"/>
                    <a:pt x="142" y="88"/>
                    <a:pt x="147" y="88"/>
                  </a:cubicBezTo>
                  <a:cubicBezTo>
                    <a:pt x="152" y="88"/>
                    <a:pt x="156" y="92"/>
                    <a:pt x="156" y="96"/>
                  </a:cubicBezTo>
                  <a:cubicBezTo>
                    <a:pt x="156" y="101"/>
                    <a:pt x="152" y="105"/>
                    <a:pt x="147" y="105"/>
                  </a:cubicBezTo>
                  <a:close/>
                  <a:moveTo>
                    <a:pt x="47" y="73"/>
                  </a:moveTo>
                  <a:cubicBezTo>
                    <a:pt x="34" y="73"/>
                    <a:pt x="23" y="84"/>
                    <a:pt x="23" y="96"/>
                  </a:cubicBezTo>
                  <a:cubicBezTo>
                    <a:pt x="23" y="109"/>
                    <a:pt x="34" y="120"/>
                    <a:pt x="47" y="120"/>
                  </a:cubicBezTo>
                  <a:cubicBezTo>
                    <a:pt x="60" y="120"/>
                    <a:pt x="70" y="109"/>
                    <a:pt x="70" y="96"/>
                  </a:cubicBezTo>
                  <a:cubicBezTo>
                    <a:pt x="70" y="84"/>
                    <a:pt x="60" y="73"/>
                    <a:pt x="47" y="73"/>
                  </a:cubicBezTo>
                  <a:close/>
                  <a:moveTo>
                    <a:pt x="47" y="105"/>
                  </a:moveTo>
                  <a:cubicBezTo>
                    <a:pt x="42" y="105"/>
                    <a:pt x="38" y="101"/>
                    <a:pt x="38" y="96"/>
                  </a:cubicBezTo>
                  <a:cubicBezTo>
                    <a:pt x="38" y="92"/>
                    <a:pt x="42" y="88"/>
                    <a:pt x="47" y="88"/>
                  </a:cubicBezTo>
                  <a:cubicBezTo>
                    <a:pt x="52" y="88"/>
                    <a:pt x="56" y="92"/>
                    <a:pt x="56" y="96"/>
                  </a:cubicBezTo>
                  <a:cubicBezTo>
                    <a:pt x="56" y="101"/>
                    <a:pt x="52" y="105"/>
                    <a:pt x="47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57" name="Freeform 112"/>
            <p:cNvSpPr>
              <a:spLocks noEditPoints="1"/>
            </p:cNvSpPr>
            <p:nvPr/>
          </p:nvSpPr>
          <p:spPr bwMode="auto">
            <a:xfrm>
              <a:off x="7466" y="2512"/>
              <a:ext cx="596" cy="441"/>
            </a:xfrm>
            <a:custGeom>
              <a:avLst/>
              <a:gdLst>
                <a:gd name="T0" fmla="*/ 196 w 201"/>
                <a:gd name="T1" fmla="*/ 48 h 124"/>
                <a:gd name="T2" fmla="*/ 156 w 201"/>
                <a:gd name="T3" fmla="*/ 48 h 124"/>
                <a:gd name="T4" fmla="*/ 120 w 201"/>
                <a:gd name="T5" fmla="*/ 87 h 124"/>
                <a:gd name="T6" fmla="*/ 78 w 201"/>
                <a:gd name="T7" fmla="*/ 87 h 124"/>
                <a:gd name="T8" fmla="*/ 13 w 201"/>
                <a:gd name="T9" fmla="*/ 52 h 124"/>
                <a:gd name="T10" fmla="*/ 34 w 201"/>
                <a:gd name="T11" fmla="*/ 24 h 124"/>
                <a:gd name="T12" fmla="*/ 57 w 201"/>
                <a:gd name="T13" fmla="*/ 0 h 124"/>
                <a:gd name="T14" fmla="*/ 81 w 201"/>
                <a:gd name="T15" fmla="*/ 0 h 124"/>
                <a:gd name="T16" fmla="*/ 81 w 201"/>
                <a:gd name="T17" fmla="*/ 8 h 124"/>
                <a:gd name="T18" fmla="*/ 61 w 201"/>
                <a:gd name="T19" fmla="*/ 8 h 124"/>
                <a:gd name="T20" fmla="*/ 45 w 201"/>
                <a:gd name="T21" fmla="*/ 24 h 124"/>
                <a:gd name="T22" fmla="*/ 73 w 201"/>
                <a:gd name="T23" fmla="*/ 24 h 124"/>
                <a:gd name="T24" fmla="*/ 116 w 201"/>
                <a:gd name="T25" fmla="*/ 39 h 124"/>
                <a:gd name="T26" fmla="*/ 151 w 201"/>
                <a:gd name="T27" fmla="*/ 24 h 124"/>
                <a:gd name="T28" fmla="*/ 184 w 201"/>
                <a:gd name="T29" fmla="*/ 24 h 124"/>
                <a:gd name="T30" fmla="*/ 196 w 201"/>
                <a:gd name="T31" fmla="*/ 48 h 124"/>
                <a:gd name="T32" fmla="*/ 35 w 201"/>
                <a:gd name="T33" fmla="*/ 53 h 124"/>
                <a:gd name="T34" fmla="*/ 71 w 201"/>
                <a:gd name="T35" fmla="*/ 88 h 124"/>
                <a:gd name="T36" fmla="*/ 35 w 201"/>
                <a:gd name="T37" fmla="*/ 124 h 124"/>
                <a:gd name="T38" fmla="*/ 0 w 201"/>
                <a:gd name="T39" fmla="*/ 88 h 124"/>
                <a:gd name="T40" fmla="*/ 35 w 201"/>
                <a:gd name="T41" fmla="*/ 53 h 124"/>
                <a:gd name="T42" fmla="*/ 35 w 201"/>
                <a:gd name="T43" fmla="*/ 105 h 124"/>
                <a:gd name="T44" fmla="*/ 51 w 201"/>
                <a:gd name="T45" fmla="*/ 88 h 124"/>
                <a:gd name="T46" fmla="*/ 35 w 201"/>
                <a:gd name="T47" fmla="*/ 72 h 124"/>
                <a:gd name="T48" fmla="*/ 19 w 201"/>
                <a:gd name="T49" fmla="*/ 88 h 124"/>
                <a:gd name="T50" fmla="*/ 35 w 201"/>
                <a:gd name="T51" fmla="*/ 105 h 124"/>
                <a:gd name="T52" fmla="*/ 159 w 201"/>
                <a:gd name="T53" fmla="*/ 53 h 124"/>
                <a:gd name="T54" fmla="*/ 195 w 201"/>
                <a:gd name="T55" fmla="*/ 88 h 124"/>
                <a:gd name="T56" fmla="*/ 159 w 201"/>
                <a:gd name="T57" fmla="*/ 124 h 124"/>
                <a:gd name="T58" fmla="*/ 124 w 201"/>
                <a:gd name="T59" fmla="*/ 88 h 124"/>
                <a:gd name="T60" fmla="*/ 159 w 201"/>
                <a:gd name="T61" fmla="*/ 53 h 124"/>
                <a:gd name="T62" fmla="*/ 159 w 201"/>
                <a:gd name="T63" fmla="*/ 105 h 124"/>
                <a:gd name="T64" fmla="*/ 175 w 201"/>
                <a:gd name="T65" fmla="*/ 88 h 124"/>
                <a:gd name="T66" fmla="*/ 159 w 201"/>
                <a:gd name="T67" fmla="*/ 72 h 124"/>
                <a:gd name="T68" fmla="*/ 143 w 201"/>
                <a:gd name="T69" fmla="*/ 88 h 124"/>
                <a:gd name="T70" fmla="*/ 159 w 201"/>
                <a:gd name="T71" fmla="*/ 10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1" h="124">
                  <a:moveTo>
                    <a:pt x="196" y="48"/>
                  </a:moveTo>
                  <a:cubicBezTo>
                    <a:pt x="156" y="48"/>
                    <a:pt x="156" y="48"/>
                    <a:pt x="156" y="48"/>
                  </a:cubicBezTo>
                  <a:cubicBezTo>
                    <a:pt x="156" y="48"/>
                    <a:pt x="120" y="47"/>
                    <a:pt x="120" y="87"/>
                  </a:cubicBezTo>
                  <a:cubicBezTo>
                    <a:pt x="116" y="87"/>
                    <a:pt x="80" y="87"/>
                    <a:pt x="78" y="87"/>
                  </a:cubicBezTo>
                  <a:cubicBezTo>
                    <a:pt x="78" y="35"/>
                    <a:pt x="13" y="52"/>
                    <a:pt x="13" y="52"/>
                  </a:cubicBezTo>
                  <a:cubicBezTo>
                    <a:pt x="13" y="52"/>
                    <a:pt x="12" y="26"/>
                    <a:pt x="34" y="2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58" y="24"/>
                    <a:pt x="48" y="24"/>
                    <a:pt x="73" y="24"/>
                  </a:cubicBezTo>
                  <a:cubicBezTo>
                    <a:pt x="101" y="24"/>
                    <a:pt x="84" y="39"/>
                    <a:pt x="116" y="39"/>
                  </a:cubicBezTo>
                  <a:cubicBezTo>
                    <a:pt x="147" y="39"/>
                    <a:pt x="141" y="24"/>
                    <a:pt x="151" y="24"/>
                  </a:cubicBezTo>
                  <a:cubicBezTo>
                    <a:pt x="160" y="24"/>
                    <a:pt x="168" y="24"/>
                    <a:pt x="184" y="24"/>
                  </a:cubicBezTo>
                  <a:cubicBezTo>
                    <a:pt x="201" y="24"/>
                    <a:pt x="196" y="48"/>
                    <a:pt x="196" y="48"/>
                  </a:cubicBezTo>
                  <a:close/>
                  <a:moveTo>
                    <a:pt x="35" y="53"/>
                  </a:moveTo>
                  <a:cubicBezTo>
                    <a:pt x="55" y="53"/>
                    <a:pt x="71" y="69"/>
                    <a:pt x="71" y="88"/>
                  </a:cubicBezTo>
                  <a:cubicBezTo>
                    <a:pt x="71" y="108"/>
                    <a:pt x="55" y="124"/>
                    <a:pt x="35" y="124"/>
                  </a:cubicBezTo>
                  <a:cubicBezTo>
                    <a:pt x="16" y="124"/>
                    <a:pt x="0" y="108"/>
                    <a:pt x="0" y="88"/>
                  </a:cubicBezTo>
                  <a:cubicBezTo>
                    <a:pt x="0" y="69"/>
                    <a:pt x="16" y="53"/>
                    <a:pt x="35" y="53"/>
                  </a:cubicBezTo>
                  <a:close/>
                  <a:moveTo>
                    <a:pt x="35" y="105"/>
                  </a:moveTo>
                  <a:cubicBezTo>
                    <a:pt x="44" y="105"/>
                    <a:pt x="51" y="97"/>
                    <a:pt x="51" y="88"/>
                  </a:cubicBezTo>
                  <a:cubicBezTo>
                    <a:pt x="51" y="80"/>
                    <a:pt x="44" y="72"/>
                    <a:pt x="35" y="72"/>
                  </a:cubicBezTo>
                  <a:cubicBezTo>
                    <a:pt x="27" y="72"/>
                    <a:pt x="19" y="80"/>
                    <a:pt x="19" y="88"/>
                  </a:cubicBezTo>
                  <a:cubicBezTo>
                    <a:pt x="19" y="97"/>
                    <a:pt x="27" y="105"/>
                    <a:pt x="35" y="105"/>
                  </a:cubicBezTo>
                  <a:close/>
                  <a:moveTo>
                    <a:pt x="159" y="53"/>
                  </a:moveTo>
                  <a:cubicBezTo>
                    <a:pt x="179" y="53"/>
                    <a:pt x="195" y="69"/>
                    <a:pt x="195" y="88"/>
                  </a:cubicBezTo>
                  <a:cubicBezTo>
                    <a:pt x="195" y="108"/>
                    <a:pt x="179" y="124"/>
                    <a:pt x="159" y="124"/>
                  </a:cubicBezTo>
                  <a:cubicBezTo>
                    <a:pt x="140" y="124"/>
                    <a:pt x="124" y="108"/>
                    <a:pt x="124" y="88"/>
                  </a:cubicBezTo>
                  <a:cubicBezTo>
                    <a:pt x="124" y="69"/>
                    <a:pt x="140" y="53"/>
                    <a:pt x="159" y="53"/>
                  </a:cubicBezTo>
                  <a:close/>
                  <a:moveTo>
                    <a:pt x="159" y="105"/>
                  </a:moveTo>
                  <a:cubicBezTo>
                    <a:pt x="168" y="105"/>
                    <a:pt x="175" y="97"/>
                    <a:pt x="175" y="88"/>
                  </a:cubicBezTo>
                  <a:cubicBezTo>
                    <a:pt x="175" y="80"/>
                    <a:pt x="168" y="72"/>
                    <a:pt x="159" y="72"/>
                  </a:cubicBezTo>
                  <a:cubicBezTo>
                    <a:pt x="151" y="72"/>
                    <a:pt x="143" y="80"/>
                    <a:pt x="143" y="88"/>
                  </a:cubicBezTo>
                  <a:cubicBezTo>
                    <a:pt x="143" y="97"/>
                    <a:pt x="151" y="105"/>
                    <a:pt x="15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58" name="Freeform 113"/>
            <p:cNvSpPr>
              <a:spLocks noEditPoints="1"/>
            </p:cNvSpPr>
            <p:nvPr/>
          </p:nvSpPr>
          <p:spPr bwMode="auto">
            <a:xfrm>
              <a:off x="8687" y="2510"/>
              <a:ext cx="585" cy="431"/>
            </a:xfrm>
            <a:custGeom>
              <a:avLst/>
              <a:gdLst>
                <a:gd name="T0" fmla="*/ 136 w 198"/>
                <a:gd name="T1" fmla="*/ 90 h 121"/>
                <a:gd name="T2" fmla="*/ 148 w 198"/>
                <a:gd name="T3" fmla="*/ 88 h 121"/>
                <a:gd name="T4" fmla="*/ 167 w 198"/>
                <a:gd name="T5" fmla="*/ 109 h 121"/>
                <a:gd name="T6" fmla="*/ 168 w 198"/>
                <a:gd name="T7" fmla="*/ 72 h 121"/>
                <a:gd name="T8" fmla="*/ 167 w 198"/>
                <a:gd name="T9" fmla="*/ 59 h 121"/>
                <a:gd name="T10" fmla="*/ 167 w 198"/>
                <a:gd name="T11" fmla="*/ 121 h 121"/>
                <a:gd name="T12" fmla="*/ 106 w 198"/>
                <a:gd name="T13" fmla="*/ 31 h 121"/>
                <a:gd name="T14" fmla="*/ 180 w 198"/>
                <a:gd name="T15" fmla="*/ 30 h 121"/>
                <a:gd name="T16" fmla="*/ 76 w 198"/>
                <a:gd name="T17" fmla="*/ 33 h 121"/>
                <a:gd name="T18" fmla="*/ 145 w 198"/>
                <a:gd name="T19" fmla="*/ 54 h 121"/>
                <a:gd name="T20" fmla="*/ 149 w 198"/>
                <a:gd name="T21" fmla="*/ 60 h 121"/>
                <a:gd name="T22" fmla="*/ 94 w 198"/>
                <a:gd name="T23" fmla="*/ 53 h 121"/>
                <a:gd name="T24" fmla="*/ 136 w 198"/>
                <a:gd name="T25" fmla="*/ 57 h 121"/>
                <a:gd name="T26" fmla="*/ 166 w 198"/>
                <a:gd name="T27" fmla="*/ 82 h 121"/>
                <a:gd name="T28" fmla="*/ 166 w 198"/>
                <a:gd name="T29" fmla="*/ 96 h 121"/>
                <a:gd name="T30" fmla="*/ 161 w 198"/>
                <a:gd name="T31" fmla="*/ 84 h 121"/>
                <a:gd name="T32" fmla="*/ 130 w 198"/>
                <a:gd name="T33" fmla="*/ 88 h 121"/>
                <a:gd name="T34" fmla="*/ 65 w 198"/>
                <a:gd name="T35" fmla="*/ 105 h 121"/>
                <a:gd name="T36" fmla="*/ 41 w 198"/>
                <a:gd name="T37" fmla="*/ 10 h 121"/>
                <a:gd name="T38" fmla="*/ 49 w 198"/>
                <a:gd name="T39" fmla="*/ 34 h 121"/>
                <a:gd name="T40" fmla="*/ 171 w 198"/>
                <a:gd name="T41" fmla="*/ 89 h 121"/>
                <a:gd name="T42" fmla="*/ 164 w 198"/>
                <a:gd name="T43" fmla="*/ 85 h 121"/>
                <a:gd name="T44" fmla="*/ 166 w 198"/>
                <a:gd name="T45" fmla="*/ 94 h 121"/>
                <a:gd name="T46" fmla="*/ 28 w 198"/>
                <a:gd name="T47" fmla="*/ 43 h 121"/>
                <a:gd name="T48" fmla="*/ 47 w 198"/>
                <a:gd name="T49" fmla="*/ 13 h 121"/>
                <a:gd name="T50" fmla="*/ 60 w 198"/>
                <a:gd name="T51" fmla="*/ 101 h 121"/>
                <a:gd name="T52" fmla="*/ 0 w 198"/>
                <a:gd name="T53" fmla="*/ 90 h 121"/>
                <a:gd name="T54" fmla="*/ 32 w 198"/>
                <a:gd name="T55" fmla="*/ 59 h 121"/>
                <a:gd name="T56" fmla="*/ 31 w 198"/>
                <a:gd name="T57" fmla="*/ 109 h 121"/>
                <a:gd name="T58" fmla="*/ 31 w 198"/>
                <a:gd name="T59" fmla="*/ 72 h 121"/>
                <a:gd name="T60" fmla="*/ 30 w 198"/>
                <a:gd name="T61" fmla="*/ 96 h 121"/>
                <a:gd name="T62" fmla="*/ 30 w 198"/>
                <a:gd name="T63" fmla="*/ 82 h 121"/>
                <a:gd name="T64" fmla="*/ 30 w 198"/>
                <a:gd name="T65" fmla="*/ 96 h 121"/>
                <a:gd name="T66" fmla="*/ 25 w 198"/>
                <a:gd name="T67" fmla="*/ 89 h 121"/>
                <a:gd name="T68" fmla="*/ 35 w 198"/>
                <a:gd name="T69" fmla="*/ 8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8" h="121">
                  <a:moveTo>
                    <a:pt x="167" y="121"/>
                  </a:moveTo>
                  <a:cubicBezTo>
                    <a:pt x="150" y="121"/>
                    <a:pt x="136" y="107"/>
                    <a:pt x="136" y="90"/>
                  </a:cubicBezTo>
                  <a:cubicBezTo>
                    <a:pt x="136" y="89"/>
                    <a:pt x="136" y="88"/>
                    <a:pt x="136" y="87"/>
                  </a:cubicBezTo>
                  <a:cubicBezTo>
                    <a:pt x="140" y="87"/>
                    <a:pt x="144" y="88"/>
                    <a:pt x="148" y="88"/>
                  </a:cubicBezTo>
                  <a:cubicBezTo>
                    <a:pt x="148" y="89"/>
                    <a:pt x="148" y="89"/>
                    <a:pt x="148" y="90"/>
                  </a:cubicBezTo>
                  <a:cubicBezTo>
                    <a:pt x="148" y="100"/>
                    <a:pt x="156" y="109"/>
                    <a:pt x="167" y="109"/>
                  </a:cubicBezTo>
                  <a:cubicBezTo>
                    <a:pt x="177" y="109"/>
                    <a:pt x="185" y="100"/>
                    <a:pt x="185" y="90"/>
                  </a:cubicBezTo>
                  <a:cubicBezTo>
                    <a:pt x="185" y="80"/>
                    <a:pt x="177" y="72"/>
                    <a:pt x="168" y="72"/>
                  </a:cubicBezTo>
                  <a:cubicBezTo>
                    <a:pt x="160" y="60"/>
                    <a:pt x="160" y="60"/>
                    <a:pt x="160" y="60"/>
                  </a:cubicBezTo>
                  <a:cubicBezTo>
                    <a:pt x="162" y="60"/>
                    <a:pt x="164" y="59"/>
                    <a:pt x="167" y="59"/>
                  </a:cubicBezTo>
                  <a:cubicBezTo>
                    <a:pt x="184" y="59"/>
                    <a:pt x="198" y="73"/>
                    <a:pt x="198" y="90"/>
                  </a:cubicBezTo>
                  <a:cubicBezTo>
                    <a:pt x="198" y="107"/>
                    <a:pt x="184" y="121"/>
                    <a:pt x="167" y="121"/>
                  </a:cubicBezTo>
                  <a:close/>
                  <a:moveTo>
                    <a:pt x="76" y="33"/>
                  </a:moveTo>
                  <a:cubicBezTo>
                    <a:pt x="94" y="32"/>
                    <a:pt x="102" y="31"/>
                    <a:pt x="106" y="31"/>
                  </a:cubicBezTo>
                  <a:cubicBezTo>
                    <a:pt x="127" y="56"/>
                    <a:pt x="145" y="29"/>
                    <a:pt x="145" y="29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1" y="65"/>
                    <a:pt x="99" y="39"/>
                    <a:pt x="76" y="33"/>
                  </a:cubicBezTo>
                  <a:close/>
                  <a:moveTo>
                    <a:pt x="149" y="60"/>
                  </a:moveTo>
                  <a:cubicBezTo>
                    <a:pt x="145" y="54"/>
                    <a:pt x="145" y="54"/>
                    <a:pt x="145" y="54"/>
                  </a:cubicBezTo>
                  <a:cubicBezTo>
                    <a:pt x="177" y="44"/>
                    <a:pt x="177" y="44"/>
                    <a:pt x="177" y="44"/>
                  </a:cubicBezTo>
                  <a:lnTo>
                    <a:pt x="149" y="60"/>
                  </a:lnTo>
                  <a:close/>
                  <a:moveTo>
                    <a:pt x="49" y="34"/>
                  </a:moveTo>
                  <a:cubicBezTo>
                    <a:pt x="51" y="33"/>
                    <a:pt x="68" y="30"/>
                    <a:pt x="94" y="53"/>
                  </a:cubicBezTo>
                  <a:cubicBezTo>
                    <a:pt x="102" y="59"/>
                    <a:pt x="105" y="73"/>
                    <a:pt x="106" y="77"/>
                  </a:cubicBezTo>
                  <a:cubicBezTo>
                    <a:pt x="136" y="57"/>
                    <a:pt x="136" y="57"/>
                    <a:pt x="136" y="57"/>
                  </a:cubicBezTo>
                  <a:cubicBezTo>
                    <a:pt x="165" y="82"/>
                    <a:pt x="165" y="82"/>
                    <a:pt x="165" y="82"/>
                  </a:cubicBezTo>
                  <a:cubicBezTo>
                    <a:pt x="165" y="82"/>
                    <a:pt x="166" y="82"/>
                    <a:pt x="166" y="82"/>
                  </a:cubicBezTo>
                  <a:cubicBezTo>
                    <a:pt x="170" y="82"/>
                    <a:pt x="173" y="85"/>
                    <a:pt x="173" y="89"/>
                  </a:cubicBezTo>
                  <a:cubicBezTo>
                    <a:pt x="173" y="93"/>
                    <a:pt x="170" y="96"/>
                    <a:pt x="166" y="96"/>
                  </a:cubicBezTo>
                  <a:cubicBezTo>
                    <a:pt x="162" y="96"/>
                    <a:pt x="159" y="93"/>
                    <a:pt x="159" y="89"/>
                  </a:cubicBezTo>
                  <a:cubicBezTo>
                    <a:pt x="159" y="87"/>
                    <a:pt x="160" y="85"/>
                    <a:pt x="161" y="84"/>
                  </a:cubicBezTo>
                  <a:cubicBezTo>
                    <a:pt x="149" y="80"/>
                    <a:pt x="128" y="76"/>
                    <a:pt x="114" y="86"/>
                  </a:cubicBezTo>
                  <a:cubicBezTo>
                    <a:pt x="118" y="88"/>
                    <a:pt x="123" y="89"/>
                    <a:pt x="130" y="88"/>
                  </a:cubicBezTo>
                  <a:cubicBezTo>
                    <a:pt x="130" y="91"/>
                    <a:pt x="130" y="101"/>
                    <a:pt x="130" y="101"/>
                  </a:cubicBezTo>
                  <a:cubicBezTo>
                    <a:pt x="130" y="101"/>
                    <a:pt x="110" y="105"/>
                    <a:pt x="65" y="105"/>
                  </a:cubicBezTo>
                  <a:cubicBezTo>
                    <a:pt x="60" y="54"/>
                    <a:pt x="17" y="46"/>
                    <a:pt x="17" y="46"/>
                  </a:cubicBezTo>
                  <a:cubicBezTo>
                    <a:pt x="17" y="46"/>
                    <a:pt x="37" y="15"/>
                    <a:pt x="41" y="10"/>
                  </a:cubicBezTo>
                  <a:cubicBezTo>
                    <a:pt x="59" y="0"/>
                    <a:pt x="64" y="16"/>
                    <a:pt x="64" y="16"/>
                  </a:cubicBezTo>
                  <a:cubicBezTo>
                    <a:pt x="64" y="16"/>
                    <a:pt x="49" y="23"/>
                    <a:pt x="49" y="34"/>
                  </a:cubicBezTo>
                  <a:close/>
                  <a:moveTo>
                    <a:pt x="166" y="94"/>
                  </a:moveTo>
                  <a:cubicBezTo>
                    <a:pt x="169" y="94"/>
                    <a:pt x="171" y="92"/>
                    <a:pt x="171" y="89"/>
                  </a:cubicBezTo>
                  <a:cubicBezTo>
                    <a:pt x="171" y="88"/>
                    <a:pt x="170" y="88"/>
                    <a:pt x="170" y="87"/>
                  </a:cubicBezTo>
                  <a:cubicBezTo>
                    <a:pt x="169" y="86"/>
                    <a:pt x="167" y="86"/>
                    <a:pt x="164" y="85"/>
                  </a:cubicBezTo>
                  <a:cubicBezTo>
                    <a:pt x="162" y="85"/>
                    <a:pt x="161" y="87"/>
                    <a:pt x="161" y="89"/>
                  </a:cubicBezTo>
                  <a:cubicBezTo>
                    <a:pt x="161" y="92"/>
                    <a:pt x="163" y="94"/>
                    <a:pt x="166" y="94"/>
                  </a:cubicBezTo>
                  <a:close/>
                  <a:moveTo>
                    <a:pt x="47" y="13"/>
                  </a:moveTo>
                  <a:cubicBezTo>
                    <a:pt x="44" y="15"/>
                    <a:pt x="37" y="22"/>
                    <a:pt x="28" y="43"/>
                  </a:cubicBezTo>
                  <a:cubicBezTo>
                    <a:pt x="41" y="22"/>
                    <a:pt x="56" y="16"/>
                    <a:pt x="56" y="16"/>
                  </a:cubicBezTo>
                  <a:cubicBezTo>
                    <a:pt x="56" y="16"/>
                    <a:pt x="53" y="10"/>
                    <a:pt x="47" y="13"/>
                  </a:cubicBezTo>
                  <a:close/>
                  <a:moveTo>
                    <a:pt x="32" y="59"/>
                  </a:moveTo>
                  <a:cubicBezTo>
                    <a:pt x="54" y="75"/>
                    <a:pt x="54" y="79"/>
                    <a:pt x="60" y="101"/>
                  </a:cubicBezTo>
                  <a:cubicBezTo>
                    <a:pt x="55" y="113"/>
                    <a:pt x="44" y="121"/>
                    <a:pt x="31" y="121"/>
                  </a:cubicBezTo>
                  <a:cubicBezTo>
                    <a:pt x="14" y="121"/>
                    <a:pt x="0" y="107"/>
                    <a:pt x="0" y="90"/>
                  </a:cubicBezTo>
                  <a:cubicBezTo>
                    <a:pt x="0" y="73"/>
                    <a:pt x="14" y="59"/>
                    <a:pt x="31" y="59"/>
                  </a:cubicBezTo>
                  <a:cubicBezTo>
                    <a:pt x="31" y="59"/>
                    <a:pt x="31" y="59"/>
                    <a:pt x="32" y="59"/>
                  </a:cubicBezTo>
                  <a:close/>
                  <a:moveTo>
                    <a:pt x="12" y="90"/>
                  </a:moveTo>
                  <a:cubicBezTo>
                    <a:pt x="12" y="100"/>
                    <a:pt x="20" y="109"/>
                    <a:pt x="31" y="109"/>
                  </a:cubicBezTo>
                  <a:cubicBezTo>
                    <a:pt x="41" y="109"/>
                    <a:pt x="49" y="100"/>
                    <a:pt x="49" y="90"/>
                  </a:cubicBezTo>
                  <a:cubicBezTo>
                    <a:pt x="49" y="80"/>
                    <a:pt x="41" y="72"/>
                    <a:pt x="31" y="72"/>
                  </a:cubicBezTo>
                  <a:cubicBezTo>
                    <a:pt x="20" y="72"/>
                    <a:pt x="12" y="80"/>
                    <a:pt x="12" y="90"/>
                  </a:cubicBezTo>
                  <a:close/>
                  <a:moveTo>
                    <a:pt x="30" y="96"/>
                  </a:moveTo>
                  <a:cubicBezTo>
                    <a:pt x="26" y="96"/>
                    <a:pt x="23" y="93"/>
                    <a:pt x="23" y="89"/>
                  </a:cubicBezTo>
                  <a:cubicBezTo>
                    <a:pt x="23" y="85"/>
                    <a:pt x="26" y="82"/>
                    <a:pt x="30" y="82"/>
                  </a:cubicBezTo>
                  <a:cubicBezTo>
                    <a:pt x="34" y="82"/>
                    <a:pt x="37" y="85"/>
                    <a:pt x="37" y="89"/>
                  </a:cubicBezTo>
                  <a:cubicBezTo>
                    <a:pt x="37" y="93"/>
                    <a:pt x="34" y="96"/>
                    <a:pt x="30" y="96"/>
                  </a:cubicBezTo>
                  <a:close/>
                  <a:moveTo>
                    <a:pt x="30" y="84"/>
                  </a:moveTo>
                  <a:cubicBezTo>
                    <a:pt x="27" y="84"/>
                    <a:pt x="25" y="86"/>
                    <a:pt x="25" y="89"/>
                  </a:cubicBezTo>
                  <a:cubicBezTo>
                    <a:pt x="25" y="92"/>
                    <a:pt x="27" y="94"/>
                    <a:pt x="30" y="94"/>
                  </a:cubicBezTo>
                  <a:cubicBezTo>
                    <a:pt x="33" y="94"/>
                    <a:pt x="35" y="92"/>
                    <a:pt x="35" y="89"/>
                  </a:cubicBezTo>
                  <a:cubicBezTo>
                    <a:pt x="35" y="86"/>
                    <a:pt x="33" y="84"/>
                    <a:pt x="30" y="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59" name="Freeform 114"/>
            <p:cNvSpPr>
              <a:spLocks noEditPoints="1"/>
            </p:cNvSpPr>
            <p:nvPr/>
          </p:nvSpPr>
          <p:spPr bwMode="auto">
            <a:xfrm>
              <a:off x="9884" y="2378"/>
              <a:ext cx="598" cy="711"/>
            </a:xfrm>
            <a:custGeom>
              <a:avLst/>
              <a:gdLst>
                <a:gd name="T0" fmla="*/ 228 w 283"/>
                <a:gd name="T1" fmla="*/ 281 h 281"/>
                <a:gd name="T2" fmla="*/ 0 w 283"/>
                <a:gd name="T3" fmla="*/ 281 h 281"/>
                <a:gd name="T4" fmla="*/ 166 w 283"/>
                <a:gd name="T5" fmla="*/ 0 h 281"/>
                <a:gd name="T6" fmla="*/ 283 w 283"/>
                <a:gd name="T7" fmla="*/ 0 h 281"/>
                <a:gd name="T8" fmla="*/ 228 w 283"/>
                <a:gd name="T9" fmla="*/ 281 h 281"/>
                <a:gd name="T10" fmla="*/ 116 w 283"/>
                <a:gd name="T11" fmla="*/ 269 h 281"/>
                <a:gd name="T12" fmla="*/ 133 w 283"/>
                <a:gd name="T13" fmla="*/ 269 h 281"/>
                <a:gd name="T14" fmla="*/ 150 w 283"/>
                <a:gd name="T15" fmla="*/ 219 h 281"/>
                <a:gd name="T16" fmla="*/ 133 w 283"/>
                <a:gd name="T17" fmla="*/ 219 h 281"/>
                <a:gd name="T18" fmla="*/ 116 w 283"/>
                <a:gd name="T19" fmla="*/ 269 h 281"/>
                <a:gd name="T20" fmla="*/ 158 w 283"/>
                <a:gd name="T21" fmla="*/ 146 h 281"/>
                <a:gd name="T22" fmla="*/ 143 w 283"/>
                <a:gd name="T23" fmla="*/ 191 h 281"/>
                <a:gd name="T24" fmla="*/ 159 w 283"/>
                <a:gd name="T25" fmla="*/ 191 h 281"/>
                <a:gd name="T26" fmla="*/ 175 w 283"/>
                <a:gd name="T27" fmla="*/ 146 h 281"/>
                <a:gd name="T28" fmla="*/ 158 w 283"/>
                <a:gd name="T29" fmla="*/ 146 h 281"/>
                <a:gd name="T30" fmla="*/ 168 w 283"/>
                <a:gd name="T31" fmla="*/ 118 h 281"/>
                <a:gd name="T32" fmla="*/ 185 w 283"/>
                <a:gd name="T33" fmla="*/ 118 h 281"/>
                <a:gd name="T34" fmla="*/ 200 w 283"/>
                <a:gd name="T35" fmla="*/ 73 h 281"/>
                <a:gd name="T36" fmla="*/ 183 w 283"/>
                <a:gd name="T37" fmla="*/ 73 h 281"/>
                <a:gd name="T38" fmla="*/ 168 w 283"/>
                <a:gd name="T39" fmla="*/ 118 h 281"/>
                <a:gd name="T40" fmla="*/ 204 w 283"/>
                <a:gd name="T41" fmla="*/ 11 h 281"/>
                <a:gd name="T42" fmla="*/ 192 w 283"/>
                <a:gd name="T43" fmla="*/ 50 h 281"/>
                <a:gd name="T44" fmla="*/ 208 w 283"/>
                <a:gd name="T45" fmla="*/ 50 h 281"/>
                <a:gd name="T46" fmla="*/ 221 w 283"/>
                <a:gd name="T47" fmla="*/ 11 h 281"/>
                <a:gd name="T48" fmla="*/ 204 w 283"/>
                <a:gd name="T49" fmla="*/ 1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3" h="281">
                  <a:moveTo>
                    <a:pt x="228" y="281"/>
                  </a:moveTo>
                  <a:lnTo>
                    <a:pt x="0" y="281"/>
                  </a:lnTo>
                  <a:lnTo>
                    <a:pt x="166" y="0"/>
                  </a:lnTo>
                  <a:lnTo>
                    <a:pt x="283" y="0"/>
                  </a:lnTo>
                  <a:lnTo>
                    <a:pt x="228" y="281"/>
                  </a:lnTo>
                  <a:close/>
                  <a:moveTo>
                    <a:pt x="116" y="269"/>
                  </a:moveTo>
                  <a:lnTo>
                    <a:pt x="133" y="269"/>
                  </a:lnTo>
                  <a:lnTo>
                    <a:pt x="150" y="219"/>
                  </a:lnTo>
                  <a:lnTo>
                    <a:pt x="133" y="219"/>
                  </a:lnTo>
                  <a:lnTo>
                    <a:pt x="116" y="269"/>
                  </a:lnTo>
                  <a:close/>
                  <a:moveTo>
                    <a:pt x="158" y="146"/>
                  </a:moveTo>
                  <a:lnTo>
                    <a:pt x="143" y="191"/>
                  </a:lnTo>
                  <a:lnTo>
                    <a:pt x="159" y="191"/>
                  </a:lnTo>
                  <a:lnTo>
                    <a:pt x="175" y="146"/>
                  </a:lnTo>
                  <a:lnTo>
                    <a:pt x="158" y="146"/>
                  </a:lnTo>
                  <a:close/>
                  <a:moveTo>
                    <a:pt x="168" y="118"/>
                  </a:moveTo>
                  <a:lnTo>
                    <a:pt x="185" y="118"/>
                  </a:lnTo>
                  <a:lnTo>
                    <a:pt x="200" y="73"/>
                  </a:lnTo>
                  <a:lnTo>
                    <a:pt x="183" y="73"/>
                  </a:lnTo>
                  <a:lnTo>
                    <a:pt x="168" y="118"/>
                  </a:lnTo>
                  <a:close/>
                  <a:moveTo>
                    <a:pt x="204" y="11"/>
                  </a:moveTo>
                  <a:lnTo>
                    <a:pt x="192" y="50"/>
                  </a:lnTo>
                  <a:lnTo>
                    <a:pt x="208" y="50"/>
                  </a:lnTo>
                  <a:lnTo>
                    <a:pt x="221" y="11"/>
                  </a:lnTo>
                  <a:lnTo>
                    <a:pt x="204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60" name="Freeform 115"/>
            <p:cNvSpPr>
              <a:spLocks noEditPoints="1"/>
            </p:cNvSpPr>
            <p:nvPr/>
          </p:nvSpPr>
          <p:spPr bwMode="auto">
            <a:xfrm>
              <a:off x="11105" y="2381"/>
              <a:ext cx="591" cy="711"/>
            </a:xfrm>
            <a:custGeom>
              <a:avLst/>
              <a:gdLst>
                <a:gd name="T0" fmla="*/ 180 w 200"/>
                <a:gd name="T1" fmla="*/ 10 h 200"/>
                <a:gd name="T2" fmla="*/ 20 w 200"/>
                <a:gd name="T3" fmla="*/ 28 h 200"/>
                <a:gd name="T4" fmla="*/ 10 w 200"/>
                <a:gd name="T5" fmla="*/ 0 h 200"/>
                <a:gd name="T6" fmla="*/ 0 w 200"/>
                <a:gd name="T7" fmla="*/ 200 h 200"/>
                <a:gd name="T8" fmla="*/ 20 w 200"/>
                <a:gd name="T9" fmla="*/ 108 h 200"/>
                <a:gd name="T10" fmla="*/ 180 w 200"/>
                <a:gd name="T11" fmla="*/ 200 h 200"/>
                <a:gd name="T12" fmla="*/ 200 w 200"/>
                <a:gd name="T13" fmla="*/ 10 h 200"/>
                <a:gd name="T14" fmla="*/ 180 w 200"/>
                <a:gd name="T15" fmla="*/ 100 h 200"/>
                <a:gd name="T16" fmla="*/ 20 w 200"/>
                <a:gd name="T17" fmla="*/ 36 h 200"/>
                <a:gd name="T18" fmla="*/ 180 w 200"/>
                <a:gd name="T19" fmla="*/ 100 h 200"/>
                <a:gd name="T20" fmla="*/ 37 w 200"/>
                <a:gd name="T21" fmla="*/ 76 h 200"/>
                <a:gd name="T22" fmla="*/ 44 w 200"/>
                <a:gd name="T23" fmla="*/ 84 h 200"/>
                <a:gd name="T24" fmla="*/ 49 w 200"/>
                <a:gd name="T25" fmla="*/ 65 h 200"/>
                <a:gd name="T26" fmla="*/ 48 w 200"/>
                <a:gd name="T27" fmla="*/ 57 h 200"/>
                <a:gd name="T28" fmla="*/ 56 w 200"/>
                <a:gd name="T29" fmla="*/ 53 h 200"/>
                <a:gd name="T30" fmla="*/ 35 w 200"/>
                <a:gd name="T31" fmla="*/ 61 h 200"/>
                <a:gd name="T32" fmla="*/ 50 w 200"/>
                <a:gd name="T33" fmla="*/ 75 h 200"/>
                <a:gd name="T34" fmla="*/ 68 w 200"/>
                <a:gd name="T35" fmla="*/ 84 h 200"/>
                <a:gd name="T36" fmla="*/ 76 w 200"/>
                <a:gd name="T37" fmla="*/ 58 h 200"/>
                <a:gd name="T38" fmla="*/ 85 w 200"/>
                <a:gd name="T39" fmla="*/ 52 h 200"/>
                <a:gd name="T40" fmla="*/ 60 w 200"/>
                <a:gd name="T41" fmla="*/ 58 h 200"/>
                <a:gd name="T42" fmla="*/ 68 w 200"/>
                <a:gd name="T43" fmla="*/ 84 h 200"/>
                <a:gd name="T44" fmla="*/ 93 w 200"/>
                <a:gd name="T45" fmla="*/ 76 h 200"/>
                <a:gd name="T46" fmla="*/ 104 w 200"/>
                <a:gd name="T47" fmla="*/ 84 h 200"/>
                <a:gd name="T48" fmla="*/ 102 w 200"/>
                <a:gd name="T49" fmla="*/ 52 h 200"/>
                <a:gd name="T50" fmla="*/ 83 w 200"/>
                <a:gd name="T51" fmla="*/ 84 h 200"/>
                <a:gd name="T52" fmla="*/ 96 w 200"/>
                <a:gd name="T53" fmla="*/ 63 h 200"/>
                <a:gd name="T54" fmla="*/ 97 w 200"/>
                <a:gd name="T55" fmla="*/ 57 h 200"/>
                <a:gd name="T56" fmla="*/ 101 w 200"/>
                <a:gd name="T57" fmla="*/ 70 h 200"/>
                <a:gd name="T58" fmla="*/ 96 w 200"/>
                <a:gd name="T59" fmla="*/ 63 h 200"/>
                <a:gd name="T60" fmla="*/ 126 w 200"/>
                <a:gd name="T61" fmla="*/ 71 h 200"/>
                <a:gd name="T62" fmla="*/ 133 w 200"/>
                <a:gd name="T63" fmla="*/ 84 h 200"/>
                <a:gd name="T64" fmla="*/ 138 w 200"/>
                <a:gd name="T65" fmla="*/ 75 h 200"/>
                <a:gd name="T66" fmla="*/ 134 w 200"/>
                <a:gd name="T67" fmla="*/ 69 h 200"/>
                <a:gd name="T68" fmla="*/ 137 w 200"/>
                <a:gd name="T69" fmla="*/ 54 h 200"/>
                <a:gd name="T70" fmla="*/ 117 w 200"/>
                <a:gd name="T71" fmla="*/ 52 h 200"/>
                <a:gd name="T72" fmla="*/ 124 w 200"/>
                <a:gd name="T73" fmla="*/ 84 h 200"/>
                <a:gd name="T74" fmla="*/ 124 w 200"/>
                <a:gd name="T75" fmla="*/ 57 h 200"/>
                <a:gd name="T76" fmla="*/ 132 w 200"/>
                <a:gd name="T77" fmla="*/ 61 h 200"/>
                <a:gd name="T78" fmla="*/ 124 w 200"/>
                <a:gd name="T79" fmla="*/ 66 h 200"/>
                <a:gd name="T80" fmla="*/ 151 w 200"/>
                <a:gd name="T81" fmla="*/ 84 h 200"/>
                <a:gd name="T82" fmla="*/ 159 w 200"/>
                <a:gd name="T83" fmla="*/ 58 h 200"/>
                <a:gd name="T84" fmla="*/ 167 w 200"/>
                <a:gd name="T85" fmla="*/ 52 h 200"/>
                <a:gd name="T86" fmla="*/ 143 w 200"/>
                <a:gd name="T87" fmla="*/ 58 h 200"/>
                <a:gd name="T88" fmla="*/ 151 w 200"/>
                <a:gd name="T89" fmla="*/ 8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" h="200">
                  <a:moveTo>
                    <a:pt x="190" y="0"/>
                  </a:moveTo>
                  <a:cubicBezTo>
                    <a:pt x="185" y="0"/>
                    <a:pt x="180" y="5"/>
                    <a:pt x="180" y="10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20" y="200"/>
                    <a:pt x="20" y="200"/>
                    <a:pt x="20" y="200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200"/>
                    <a:pt x="180" y="200"/>
                    <a:pt x="180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10"/>
                    <a:pt x="200" y="10"/>
                    <a:pt x="200" y="10"/>
                  </a:cubicBezTo>
                  <a:cubicBezTo>
                    <a:pt x="200" y="5"/>
                    <a:pt x="196" y="0"/>
                    <a:pt x="190" y="0"/>
                  </a:cubicBezTo>
                  <a:close/>
                  <a:moveTo>
                    <a:pt x="180" y="100"/>
                  </a:moveTo>
                  <a:cubicBezTo>
                    <a:pt x="20" y="100"/>
                    <a:pt x="20" y="100"/>
                    <a:pt x="20" y="10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80" y="36"/>
                    <a:pt x="180" y="36"/>
                    <a:pt x="180" y="36"/>
                  </a:cubicBezTo>
                  <a:lnTo>
                    <a:pt x="180" y="100"/>
                  </a:lnTo>
                  <a:close/>
                  <a:moveTo>
                    <a:pt x="45" y="78"/>
                  </a:moveTo>
                  <a:cubicBezTo>
                    <a:pt x="42" y="78"/>
                    <a:pt x="38" y="77"/>
                    <a:pt x="37" y="76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37" y="83"/>
                    <a:pt x="41" y="84"/>
                    <a:pt x="44" y="84"/>
                  </a:cubicBezTo>
                  <a:cubicBezTo>
                    <a:pt x="53" y="84"/>
                    <a:pt x="57" y="80"/>
                    <a:pt x="57" y="74"/>
                  </a:cubicBezTo>
                  <a:cubicBezTo>
                    <a:pt x="57" y="70"/>
                    <a:pt x="55" y="67"/>
                    <a:pt x="49" y="65"/>
                  </a:cubicBezTo>
                  <a:cubicBezTo>
                    <a:pt x="45" y="63"/>
                    <a:pt x="43" y="62"/>
                    <a:pt x="43" y="60"/>
                  </a:cubicBezTo>
                  <a:cubicBezTo>
                    <a:pt x="43" y="59"/>
                    <a:pt x="44" y="57"/>
                    <a:pt x="48" y="57"/>
                  </a:cubicBezTo>
                  <a:cubicBezTo>
                    <a:pt x="51" y="57"/>
                    <a:pt x="53" y="58"/>
                    <a:pt x="54" y="59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4" y="52"/>
                    <a:pt x="51" y="51"/>
                    <a:pt x="48" y="51"/>
                  </a:cubicBezTo>
                  <a:cubicBezTo>
                    <a:pt x="40" y="51"/>
                    <a:pt x="35" y="55"/>
                    <a:pt x="35" y="61"/>
                  </a:cubicBezTo>
                  <a:cubicBezTo>
                    <a:pt x="35" y="65"/>
                    <a:pt x="39" y="68"/>
                    <a:pt x="44" y="70"/>
                  </a:cubicBezTo>
                  <a:cubicBezTo>
                    <a:pt x="48" y="72"/>
                    <a:pt x="50" y="73"/>
                    <a:pt x="50" y="75"/>
                  </a:cubicBezTo>
                  <a:cubicBezTo>
                    <a:pt x="50" y="77"/>
                    <a:pt x="48" y="78"/>
                    <a:pt x="45" y="78"/>
                  </a:cubicBezTo>
                  <a:close/>
                  <a:moveTo>
                    <a:pt x="68" y="84"/>
                  </a:moveTo>
                  <a:cubicBezTo>
                    <a:pt x="76" y="84"/>
                    <a:pt x="76" y="84"/>
                    <a:pt x="76" y="84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8" y="58"/>
                    <a:pt x="68" y="58"/>
                    <a:pt x="68" y="58"/>
                  </a:cubicBezTo>
                  <a:lnTo>
                    <a:pt x="68" y="84"/>
                  </a:lnTo>
                  <a:close/>
                  <a:moveTo>
                    <a:pt x="90" y="84"/>
                  </a:moveTo>
                  <a:cubicBezTo>
                    <a:pt x="93" y="76"/>
                    <a:pt x="93" y="76"/>
                    <a:pt x="93" y="76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83" y="84"/>
                    <a:pt x="83" y="84"/>
                    <a:pt x="83" y="84"/>
                  </a:cubicBezTo>
                  <a:lnTo>
                    <a:pt x="90" y="84"/>
                  </a:lnTo>
                  <a:close/>
                  <a:moveTo>
                    <a:pt x="96" y="63"/>
                  </a:moveTo>
                  <a:cubicBezTo>
                    <a:pt x="96" y="61"/>
                    <a:pt x="97" y="59"/>
                    <a:pt x="97" y="57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8" y="59"/>
                    <a:pt x="98" y="61"/>
                    <a:pt x="99" y="63"/>
                  </a:cubicBezTo>
                  <a:cubicBezTo>
                    <a:pt x="101" y="70"/>
                    <a:pt x="101" y="70"/>
                    <a:pt x="101" y="70"/>
                  </a:cubicBezTo>
                  <a:cubicBezTo>
                    <a:pt x="94" y="70"/>
                    <a:pt x="94" y="70"/>
                    <a:pt x="94" y="70"/>
                  </a:cubicBezTo>
                  <a:lnTo>
                    <a:pt x="96" y="63"/>
                  </a:lnTo>
                  <a:close/>
                  <a:moveTo>
                    <a:pt x="124" y="71"/>
                  </a:moveTo>
                  <a:cubicBezTo>
                    <a:pt x="126" y="71"/>
                    <a:pt x="126" y="71"/>
                    <a:pt x="126" y="71"/>
                  </a:cubicBezTo>
                  <a:cubicBezTo>
                    <a:pt x="129" y="71"/>
                    <a:pt x="130" y="72"/>
                    <a:pt x="131" y="76"/>
                  </a:cubicBezTo>
                  <a:cubicBezTo>
                    <a:pt x="132" y="80"/>
                    <a:pt x="133" y="83"/>
                    <a:pt x="133" y="84"/>
                  </a:cubicBezTo>
                  <a:cubicBezTo>
                    <a:pt x="141" y="84"/>
                    <a:pt x="141" y="84"/>
                    <a:pt x="141" y="84"/>
                  </a:cubicBezTo>
                  <a:cubicBezTo>
                    <a:pt x="140" y="83"/>
                    <a:pt x="139" y="78"/>
                    <a:pt x="138" y="75"/>
                  </a:cubicBezTo>
                  <a:cubicBezTo>
                    <a:pt x="138" y="72"/>
                    <a:pt x="136" y="70"/>
                    <a:pt x="134" y="69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37" y="68"/>
                    <a:pt x="140" y="65"/>
                    <a:pt x="140" y="61"/>
                  </a:cubicBezTo>
                  <a:cubicBezTo>
                    <a:pt x="140" y="58"/>
                    <a:pt x="139" y="55"/>
                    <a:pt x="137" y="54"/>
                  </a:cubicBezTo>
                  <a:cubicBezTo>
                    <a:pt x="134" y="52"/>
                    <a:pt x="131" y="51"/>
                    <a:pt x="126" y="51"/>
                  </a:cubicBezTo>
                  <a:cubicBezTo>
                    <a:pt x="122" y="51"/>
                    <a:pt x="119" y="52"/>
                    <a:pt x="117" y="52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24" y="84"/>
                    <a:pt x="124" y="84"/>
                    <a:pt x="124" y="84"/>
                  </a:cubicBezTo>
                  <a:lnTo>
                    <a:pt x="124" y="71"/>
                  </a:lnTo>
                  <a:close/>
                  <a:moveTo>
                    <a:pt x="124" y="57"/>
                  </a:moveTo>
                  <a:cubicBezTo>
                    <a:pt x="124" y="57"/>
                    <a:pt x="125" y="57"/>
                    <a:pt x="127" y="57"/>
                  </a:cubicBezTo>
                  <a:cubicBezTo>
                    <a:pt x="130" y="57"/>
                    <a:pt x="132" y="58"/>
                    <a:pt x="132" y="61"/>
                  </a:cubicBezTo>
                  <a:cubicBezTo>
                    <a:pt x="132" y="64"/>
                    <a:pt x="130" y="66"/>
                    <a:pt x="127" y="66"/>
                  </a:cubicBezTo>
                  <a:cubicBezTo>
                    <a:pt x="124" y="66"/>
                    <a:pt x="124" y="66"/>
                    <a:pt x="124" y="66"/>
                  </a:cubicBezTo>
                  <a:lnTo>
                    <a:pt x="124" y="57"/>
                  </a:lnTo>
                  <a:close/>
                  <a:moveTo>
                    <a:pt x="151" y="84"/>
                  </a:moveTo>
                  <a:cubicBezTo>
                    <a:pt x="159" y="84"/>
                    <a:pt x="159" y="84"/>
                    <a:pt x="159" y="84"/>
                  </a:cubicBezTo>
                  <a:cubicBezTo>
                    <a:pt x="159" y="58"/>
                    <a:pt x="159" y="58"/>
                    <a:pt x="15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43" y="52"/>
                    <a:pt x="143" y="52"/>
                    <a:pt x="143" y="52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51" y="58"/>
                    <a:pt x="151" y="58"/>
                    <a:pt x="151" y="58"/>
                  </a:cubicBezTo>
                  <a:lnTo>
                    <a:pt x="151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61" name="Freeform 116"/>
            <p:cNvSpPr>
              <a:spLocks noEditPoints="1"/>
            </p:cNvSpPr>
            <p:nvPr/>
          </p:nvSpPr>
          <p:spPr bwMode="auto">
            <a:xfrm>
              <a:off x="12322" y="2487"/>
              <a:ext cx="589" cy="502"/>
            </a:xfrm>
            <a:custGeom>
              <a:avLst/>
              <a:gdLst>
                <a:gd name="T0" fmla="*/ 190 w 199"/>
                <a:gd name="T1" fmla="*/ 140 h 141"/>
                <a:gd name="T2" fmla="*/ 187 w 199"/>
                <a:gd name="T3" fmla="*/ 140 h 141"/>
                <a:gd name="T4" fmla="*/ 187 w 199"/>
                <a:gd name="T5" fmla="*/ 141 h 141"/>
                <a:gd name="T6" fmla="*/ 7 w 199"/>
                <a:gd name="T7" fmla="*/ 141 h 141"/>
                <a:gd name="T8" fmla="*/ 7 w 199"/>
                <a:gd name="T9" fmla="*/ 136 h 141"/>
                <a:gd name="T10" fmla="*/ 0 w 199"/>
                <a:gd name="T11" fmla="*/ 99 h 141"/>
                <a:gd name="T12" fmla="*/ 99 w 199"/>
                <a:gd name="T13" fmla="*/ 0 h 141"/>
                <a:gd name="T14" fmla="*/ 199 w 199"/>
                <a:gd name="T15" fmla="*/ 99 h 141"/>
                <a:gd name="T16" fmla="*/ 190 w 199"/>
                <a:gd name="T17" fmla="*/ 140 h 141"/>
                <a:gd name="T18" fmla="*/ 99 w 199"/>
                <a:gd name="T19" fmla="*/ 14 h 141"/>
                <a:gd name="T20" fmla="*/ 15 w 199"/>
                <a:gd name="T21" fmla="*/ 99 h 141"/>
                <a:gd name="T22" fmla="*/ 19 w 199"/>
                <a:gd name="T23" fmla="*/ 125 h 141"/>
                <a:gd name="T24" fmla="*/ 180 w 199"/>
                <a:gd name="T25" fmla="*/ 125 h 141"/>
                <a:gd name="T26" fmla="*/ 184 w 199"/>
                <a:gd name="T27" fmla="*/ 99 h 141"/>
                <a:gd name="T28" fmla="*/ 99 w 199"/>
                <a:gd name="T29" fmla="*/ 14 h 141"/>
                <a:gd name="T30" fmla="*/ 155 w 199"/>
                <a:gd name="T31" fmla="*/ 93 h 141"/>
                <a:gd name="T32" fmla="*/ 175 w 199"/>
                <a:gd name="T33" fmla="*/ 93 h 141"/>
                <a:gd name="T34" fmla="*/ 175 w 199"/>
                <a:gd name="T35" fmla="*/ 105 h 141"/>
                <a:gd name="T36" fmla="*/ 155 w 199"/>
                <a:gd name="T37" fmla="*/ 105 h 141"/>
                <a:gd name="T38" fmla="*/ 155 w 199"/>
                <a:gd name="T39" fmla="*/ 93 h 141"/>
                <a:gd name="T40" fmla="*/ 142 w 199"/>
                <a:gd name="T41" fmla="*/ 67 h 141"/>
                <a:gd name="T42" fmla="*/ 158 w 199"/>
                <a:gd name="T43" fmla="*/ 56 h 141"/>
                <a:gd name="T44" fmla="*/ 165 w 199"/>
                <a:gd name="T45" fmla="*/ 66 h 141"/>
                <a:gd name="T46" fmla="*/ 148 w 199"/>
                <a:gd name="T47" fmla="*/ 77 h 141"/>
                <a:gd name="T48" fmla="*/ 142 w 199"/>
                <a:gd name="T49" fmla="*/ 67 h 141"/>
                <a:gd name="T50" fmla="*/ 91 w 199"/>
                <a:gd name="T51" fmla="*/ 94 h 141"/>
                <a:gd name="T52" fmla="*/ 150 w 199"/>
                <a:gd name="T53" fmla="*/ 46 h 141"/>
                <a:gd name="T54" fmla="*/ 101 w 199"/>
                <a:gd name="T55" fmla="*/ 105 h 141"/>
                <a:gd name="T56" fmla="*/ 91 w 199"/>
                <a:gd name="T57" fmla="*/ 94 h 141"/>
                <a:gd name="T58" fmla="*/ 119 w 199"/>
                <a:gd name="T59" fmla="*/ 47 h 141"/>
                <a:gd name="T60" fmla="*/ 130 w 199"/>
                <a:gd name="T61" fmla="*/ 31 h 141"/>
                <a:gd name="T62" fmla="*/ 140 w 199"/>
                <a:gd name="T63" fmla="*/ 38 h 141"/>
                <a:gd name="T64" fmla="*/ 129 w 199"/>
                <a:gd name="T65" fmla="*/ 54 h 141"/>
                <a:gd name="T66" fmla="*/ 119 w 199"/>
                <a:gd name="T67" fmla="*/ 47 h 141"/>
                <a:gd name="T68" fmla="*/ 91 w 199"/>
                <a:gd name="T69" fmla="*/ 25 h 141"/>
                <a:gd name="T70" fmla="*/ 103 w 199"/>
                <a:gd name="T71" fmla="*/ 25 h 141"/>
                <a:gd name="T72" fmla="*/ 103 w 199"/>
                <a:gd name="T73" fmla="*/ 45 h 141"/>
                <a:gd name="T74" fmla="*/ 91 w 199"/>
                <a:gd name="T75" fmla="*/ 45 h 141"/>
                <a:gd name="T76" fmla="*/ 91 w 199"/>
                <a:gd name="T77" fmla="*/ 25 h 141"/>
                <a:gd name="T78" fmla="*/ 102 w 199"/>
                <a:gd name="T79" fmla="*/ 81 h 141"/>
                <a:gd name="T80" fmla="*/ 84 w 199"/>
                <a:gd name="T81" fmla="*/ 95 h 141"/>
                <a:gd name="T82" fmla="*/ 102 w 199"/>
                <a:gd name="T83" fmla="*/ 112 h 141"/>
                <a:gd name="T84" fmla="*/ 116 w 199"/>
                <a:gd name="T85" fmla="*/ 93 h 141"/>
                <a:gd name="T86" fmla="*/ 116 w 199"/>
                <a:gd name="T87" fmla="*/ 98 h 141"/>
                <a:gd name="T88" fmla="*/ 98 w 199"/>
                <a:gd name="T89" fmla="*/ 117 h 141"/>
                <a:gd name="T90" fmla="*/ 80 w 199"/>
                <a:gd name="T91" fmla="*/ 98 h 141"/>
                <a:gd name="T92" fmla="*/ 98 w 199"/>
                <a:gd name="T93" fmla="*/ 80 h 141"/>
                <a:gd name="T94" fmla="*/ 102 w 199"/>
                <a:gd name="T95" fmla="*/ 81 h 141"/>
                <a:gd name="T96" fmla="*/ 55 w 199"/>
                <a:gd name="T97" fmla="*/ 38 h 141"/>
                <a:gd name="T98" fmla="*/ 65 w 199"/>
                <a:gd name="T99" fmla="*/ 31 h 141"/>
                <a:gd name="T100" fmla="*/ 76 w 199"/>
                <a:gd name="T101" fmla="*/ 47 h 141"/>
                <a:gd name="T102" fmla="*/ 66 w 199"/>
                <a:gd name="T103" fmla="*/ 54 h 141"/>
                <a:gd name="T104" fmla="*/ 55 w 199"/>
                <a:gd name="T105" fmla="*/ 38 h 141"/>
                <a:gd name="T106" fmla="*/ 50 w 199"/>
                <a:gd name="T107" fmla="*/ 77 h 141"/>
                <a:gd name="T108" fmla="*/ 34 w 199"/>
                <a:gd name="T109" fmla="*/ 66 h 141"/>
                <a:gd name="T110" fmla="*/ 40 w 199"/>
                <a:gd name="T111" fmla="*/ 56 h 141"/>
                <a:gd name="T112" fmla="*/ 57 w 199"/>
                <a:gd name="T113" fmla="*/ 67 h 141"/>
                <a:gd name="T114" fmla="*/ 50 w 199"/>
                <a:gd name="T115" fmla="*/ 77 h 141"/>
                <a:gd name="T116" fmla="*/ 43 w 199"/>
                <a:gd name="T117" fmla="*/ 105 h 141"/>
                <a:gd name="T118" fmla="*/ 23 w 199"/>
                <a:gd name="T119" fmla="*/ 105 h 141"/>
                <a:gd name="T120" fmla="*/ 23 w 199"/>
                <a:gd name="T121" fmla="*/ 93 h 141"/>
                <a:gd name="T122" fmla="*/ 43 w 199"/>
                <a:gd name="T123" fmla="*/ 93 h 141"/>
                <a:gd name="T124" fmla="*/ 43 w 199"/>
                <a:gd name="T125" fmla="*/ 10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9" h="141">
                  <a:moveTo>
                    <a:pt x="190" y="140"/>
                  </a:moveTo>
                  <a:cubicBezTo>
                    <a:pt x="187" y="140"/>
                    <a:pt x="187" y="140"/>
                    <a:pt x="187" y="140"/>
                  </a:cubicBezTo>
                  <a:cubicBezTo>
                    <a:pt x="187" y="141"/>
                    <a:pt x="187" y="141"/>
                    <a:pt x="187" y="141"/>
                  </a:cubicBezTo>
                  <a:cubicBezTo>
                    <a:pt x="7" y="141"/>
                    <a:pt x="7" y="141"/>
                    <a:pt x="7" y="141"/>
                  </a:cubicBezTo>
                  <a:cubicBezTo>
                    <a:pt x="7" y="136"/>
                    <a:pt x="7" y="136"/>
                    <a:pt x="7" y="136"/>
                  </a:cubicBezTo>
                  <a:cubicBezTo>
                    <a:pt x="3" y="124"/>
                    <a:pt x="0" y="112"/>
                    <a:pt x="0" y="99"/>
                  </a:cubicBezTo>
                  <a:cubicBezTo>
                    <a:pt x="0" y="44"/>
                    <a:pt x="44" y="0"/>
                    <a:pt x="99" y="0"/>
                  </a:cubicBezTo>
                  <a:cubicBezTo>
                    <a:pt x="154" y="0"/>
                    <a:pt x="199" y="44"/>
                    <a:pt x="199" y="99"/>
                  </a:cubicBezTo>
                  <a:cubicBezTo>
                    <a:pt x="199" y="114"/>
                    <a:pt x="195" y="128"/>
                    <a:pt x="190" y="140"/>
                  </a:cubicBezTo>
                  <a:close/>
                  <a:moveTo>
                    <a:pt x="99" y="14"/>
                  </a:moveTo>
                  <a:cubicBezTo>
                    <a:pt x="53" y="14"/>
                    <a:pt x="15" y="52"/>
                    <a:pt x="15" y="99"/>
                  </a:cubicBezTo>
                  <a:cubicBezTo>
                    <a:pt x="15" y="108"/>
                    <a:pt x="16" y="117"/>
                    <a:pt x="19" y="125"/>
                  </a:cubicBezTo>
                  <a:cubicBezTo>
                    <a:pt x="180" y="125"/>
                    <a:pt x="180" y="125"/>
                    <a:pt x="180" y="125"/>
                  </a:cubicBezTo>
                  <a:cubicBezTo>
                    <a:pt x="183" y="117"/>
                    <a:pt x="184" y="108"/>
                    <a:pt x="184" y="99"/>
                  </a:cubicBezTo>
                  <a:cubicBezTo>
                    <a:pt x="184" y="52"/>
                    <a:pt x="146" y="14"/>
                    <a:pt x="99" y="14"/>
                  </a:cubicBezTo>
                  <a:close/>
                  <a:moveTo>
                    <a:pt x="155" y="93"/>
                  </a:moveTo>
                  <a:cubicBezTo>
                    <a:pt x="175" y="93"/>
                    <a:pt x="175" y="93"/>
                    <a:pt x="175" y="93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55" y="105"/>
                    <a:pt x="155" y="105"/>
                    <a:pt x="155" y="105"/>
                  </a:cubicBezTo>
                  <a:lnTo>
                    <a:pt x="155" y="93"/>
                  </a:lnTo>
                  <a:close/>
                  <a:moveTo>
                    <a:pt x="142" y="67"/>
                  </a:moveTo>
                  <a:cubicBezTo>
                    <a:pt x="158" y="56"/>
                    <a:pt x="158" y="56"/>
                    <a:pt x="158" y="5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48" y="77"/>
                    <a:pt x="148" y="77"/>
                    <a:pt x="148" y="77"/>
                  </a:cubicBezTo>
                  <a:lnTo>
                    <a:pt x="142" y="67"/>
                  </a:lnTo>
                  <a:close/>
                  <a:moveTo>
                    <a:pt x="91" y="94"/>
                  </a:moveTo>
                  <a:cubicBezTo>
                    <a:pt x="150" y="46"/>
                    <a:pt x="150" y="46"/>
                    <a:pt x="150" y="46"/>
                  </a:cubicBezTo>
                  <a:cubicBezTo>
                    <a:pt x="101" y="105"/>
                    <a:pt x="101" y="105"/>
                    <a:pt x="101" y="105"/>
                  </a:cubicBezTo>
                  <a:lnTo>
                    <a:pt x="91" y="94"/>
                  </a:lnTo>
                  <a:close/>
                  <a:moveTo>
                    <a:pt x="119" y="47"/>
                  </a:moveTo>
                  <a:cubicBezTo>
                    <a:pt x="130" y="31"/>
                    <a:pt x="130" y="31"/>
                    <a:pt x="130" y="31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19" y="47"/>
                  </a:lnTo>
                  <a:close/>
                  <a:moveTo>
                    <a:pt x="91" y="25"/>
                  </a:moveTo>
                  <a:cubicBezTo>
                    <a:pt x="103" y="25"/>
                    <a:pt x="103" y="25"/>
                    <a:pt x="103" y="2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91" y="45"/>
                    <a:pt x="91" y="45"/>
                    <a:pt x="91" y="45"/>
                  </a:cubicBezTo>
                  <a:lnTo>
                    <a:pt x="91" y="25"/>
                  </a:lnTo>
                  <a:close/>
                  <a:moveTo>
                    <a:pt x="102" y="81"/>
                  </a:moveTo>
                  <a:cubicBezTo>
                    <a:pt x="84" y="95"/>
                    <a:pt x="84" y="95"/>
                    <a:pt x="84" y="95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116" y="93"/>
                    <a:pt x="116" y="93"/>
                    <a:pt x="116" y="93"/>
                  </a:cubicBezTo>
                  <a:cubicBezTo>
                    <a:pt x="116" y="95"/>
                    <a:pt x="116" y="97"/>
                    <a:pt x="116" y="98"/>
                  </a:cubicBezTo>
                  <a:cubicBezTo>
                    <a:pt x="116" y="108"/>
                    <a:pt x="108" y="117"/>
                    <a:pt x="98" y="117"/>
                  </a:cubicBezTo>
                  <a:cubicBezTo>
                    <a:pt x="88" y="117"/>
                    <a:pt x="80" y="108"/>
                    <a:pt x="80" y="98"/>
                  </a:cubicBezTo>
                  <a:cubicBezTo>
                    <a:pt x="80" y="88"/>
                    <a:pt x="88" y="80"/>
                    <a:pt x="98" y="80"/>
                  </a:cubicBezTo>
                  <a:cubicBezTo>
                    <a:pt x="100" y="80"/>
                    <a:pt x="101" y="80"/>
                    <a:pt x="102" y="81"/>
                  </a:cubicBezTo>
                  <a:close/>
                  <a:moveTo>
                    <a:pt x="55" y="38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66" y="54"/>
                    <a:pt x="66" y="54"/>
                    <a:pt x="66" y="54"/>
                  </a:cubicBezTo>
                  <a:lnTo>
                    <a:pt x="55" y="38"/>
                  </a:lnTo>
                  <a:close/>
                  <a:moveTo>
                    <a:pt x="50" y="77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57" y="67"/>
                    <a:pt x="57" y="67"/>
                    <a:pt x="57" y="67"/>
                  </a:cubicBezTo>
                  <a:lnTo>
                    <a:pt x="50" y="77"/>
                  </a:lnTo>
                  <a:close/>
                  <a:moveTo>
                    <a:pt x="43" y="105"/>
                  </a:moveTo>
                  <a:cubicBezTo>
                    <a:pt x="23" y="105"/>
                    <a:pt x="23" y="105"/>
                    <a:pt x="23" y="105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43" y="93"/>
                    <a:pt x="43" y="93"/>
                    <a:pt x="43" y="93"/>
                  </a:cubicBezTo>
                  <a:lnTo>
                    <a:pt x="43" y="1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62" name="Freeform 117"/>
            <p:cNvSpPr>
              <a:spLocks noEditPoints="1"/>
            </p:cNvSpPr>
            <p:nvPr/>
          </p:nvSpPr>
          <p:spPr bwMode="auto">
            <a:xfrm>
              <a:off x="13682" y="2386"/>
              <a:ext cx="262" cy="706"/>
            </a:xfrm>
            <a:custGeom>
              <a:avLst/>
              <a:gdLst>
                <a:gd name="T0" fmla="*/ 0 w 88"/>
                <a:gd name="T1" fmla="*/ 175 h 199"/>
                <a:gd name="T2" fmla="*/ 0 w 88"/>
                <a:gd name="T3" fmla="*/ 27 h 199"/>
                <a:gd name="T4" fmla="*/ 88 w 88"/>
                <a:gd name="T5" fmla="*/ 27 h 199"/>
                <a:gd name="T6" fmla="*/ 88 w 88"/>
                <a:gd name="T7" fmla="*/ 175 h 199"/>
                <a:gd name="T8" fmla="*/ 0 w 88"/>
                <a:gd name="T9" fmla="*/ 175 h 199"/>
                <a:gd name="T10" fmla="*/ 44 w 88"/>
                <a:gd name="T11" fmla="*/ 33 h 199"/>
                <a:gd name="T12" fmla="*/ 24 w 88"/>
                <a:gd name="T13" fmla="*/ 53 h 199"/>
                <a:gd name="T14" fmla="*/ 44 w 88"/>
                <a:gd name="T15" fmla="*/ 73 h 199"/>
                <a:gd name="T16" fmla="*/ 65 w 88"/>
                <a:gd name="T17" fmla="*/ 53 h 199"/>
                <a:gd name="T18" fmla="*/ 44 w 88"/>
                <a:gd name="T19" fmla="*/ 33 h 199"/>
                <a:gd name="T20" fmla="*/ 44 w 88"/>
                <a:gd name="T21" fmla="*/ 81 h 199"/>
                <a:gd name="T22" fmla="*/ 24 w 88"/>
                <a:gd name="T23" fmla="*/ 101 h 199"/>
                <a:gd name="T24" fmla="*/ 44 w 88"/>
                <a:gd name="T25" fmla="*/ 121 h 199"/>
                <a:gd name="T26" fmla="*/ 65 w 88"/>
                <a:gd name="T27" fmla="*/ 101 h 199"/>
                <a:gd name="T28" fmla="*/ 44 w 88"/>
                <a:gd name="T29" fmla="*/ 81 h 199"/>
                <a:gd name="T30" fmla="*/ 44 w 88"/>
                <a:gd name="T31" fmla="*/ 129 h 199"/>
                <a:gd name="T32" fmla="*/ 24 w 88"/>
                <a:gd name="T33" fmla="*/ 149 h 199"/>
                <a:gd name="T34" fmla="*/ 44 w 88"/>
                <a:gd name="T35" fmla="*/ 169 h 199"/>
                <a:gd name="T36" fmla="*/ 65 w 88"/>
                <a:gd name="T37" fmla="*/ 149 h 199"/>
                <a:gd name="T38" fmla="*/ 44 w 88"/>
                <a:gd name="T39" fmla="*/ 129 h 199"/>
                <a:gd name="T40" fmla="*/ 44 w 88"/>
                <a:gd name="T41" fmla="*/ 162 h 199"/>
                <a:gd name="T42" fmla="*/ 31 w 88"/>
                <a:gd name="T43" fmla="*/ 150 h 199"/>
                <a:gd name="T44" fmla="*/ 44 w 88"/>
                <a:gd name="T45" fmla="*/ 137 h 199"/>
                <a:gd name="T46" fmla="*/ 57 w 88"/>
                <a:gd name="T47" fmla="*/ 150 h 199"/>
                <a:gd name="T48" fmla="*/ 44 w 88"/>
                <a:gd name="T49" fmla="*/ 162 h 199"/>
                <a:gd name="T50" fmla="*/ 44 w 88"/>
                <a:gd name="T51" fmla="*/ 114 h 199"/>
                <a:gd name="T52" fmla="*/ 31 w 88"/>
                <a:gd name="T53" fmla="*/ 102 h 199"/>
                <a:gd name="T54" fmla="*/ 44 w 88"/>
                <a:gd name="T55" fmla="*/ 89 h 199"/>
                <a:gd name="T56" fmla="*/ 57 w 88"/>
                <a:gd name="T57" fmla="*/ 102 h 199"/>
                <a:gd name="T58" fmla="*/ 44 w 88"/>
                <a:gd name="T59" fmla="*/ 114 h 199"/>
                <a:gd name="T60" fmla="*/ 44 w 88"/>
                <a:gd name="T61" fmla="*/ 66 h 199"/>
                <a:gd name="T62" fmla="*/ 31 w 88"/>
                <a:gd name="T63" fmla="*/ 54 h 199"/>
                <a:gd name="T64" fmla="*/ 44 w 88"/>
                <a:gd name="T65" fmla="*/ 41 h 199"/>
                <a:gd name="T66" fmla="*/ 57 w 88"/>
                <a:gd name="T67" fmla="*/ 54 h 199"/>
                <a:gd name="T68" fmla="*/ 44 w 88"/>
                <a:gd name="T69" fmla="*/ 66 h 199"/>
                <a:gd name="T70" fmla="*/ 45 w 88"/>
                <a:gd name="T71" fmla="*/ 0 h 199"/>
                <a:gd name="T72" fmla="*/ 78 w 88"/>
                <a:gd name="T73" fmla="*/ 23 h 199"/>
                <a:gd name="T74" fmla="*/ 13 w 88"/>
                <a:gd name="T75" fmla="*/ 23 h 199"/>
                <a:gd name="T76" fmla="*/ 45 w 88"/>
                <a:gd name="T77" fmla="*/ 0 h 199"/>
                <a:gd name="T78" fmla="*/ 68 w 88"/>
                <a:gd name="T79" fmla="*/ 187 h 199"/>
                <a:gd name="T80" fmla="*/ 48 w 88"/>
                <a:gd name="T81" fmla="*/ 187 h 199"/>
                <a:gd name="T82" fmla="*/ 48 w 88"/>
                <a:gd name="T83" fmla="*/ 199 h 199"/>
                <a:gd name="T84" fmla="*/ 40 w 88"/>
                <a:gd name="T85" fmla="*/ 199 h 199"/>
                <a:gd name="T86" fmla="*/ 40 w 88"/>
                <a:gd name="T87" fmla="*/ 187 h 199"/>
                <a:gd name="T88" fmla="*/ 20 w 88"/>
                <a:gd name="T89" fmla="*/ 187 h 199"/>
                <a:gd name="T90" fmla="*/ 20 w 88"/>
                <a:gd name="T91" fmla="*/ 179 h 199"/>
                <a:gd name="T92" fmla="*/ 68 w 88"/>
                <a:gd name="T93" fmla="*/ 179 h 199"/>
                <a:gd name="T94" fmla="*/ 68 w 88"/>
                <a:gd name="T95" fmla="*/ 18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" h="199">
                  <a:moveTo>
                    <a:pt x="0" y="17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88" y="175"/>
                    <a:pt x="88" y="175"/>
                    <a:pt x="88" y="175"/>
                  </a:cubicBezTo>
                  <a:lnTo>
                    <a:pt x="0" y="175"/>
                  </a:lnTo>
                  <a:close/>
                  <a:moveTo>
                    <a:pt x="44" y="33"/>
                  </a:moveTo>
                  <a:cubicBezTo>
                    <a:pt x="33" y="33"/>
                    <a:pt x="24" y="42"/>
                    <a:pt x="24" y="53"/>
                  </a:cubicBezTo>
                  <a:cubicBezTo>
                    <a:pt x="24" y="64"/>
                    <a:pt x="33" y="73"/>
                    <a:pt x="44" y="73"/>
                  </a:cubicBezTo>
                  <a:cubicBezTo>
                    <a:pt x="56" y="73"/>
                    <a:pt x="65" y="64"/>
                    <a:pt x="65" y="53"/>
                  </a:cubicBezTo>
                  <a:cubicBezTo>
                    <a:pt x="65" y="42"/>
                    <a:pt x="56" y="33"/>
                    <a:pt x="44" y="33"/>
                  </a:cubicBezTo>
                  <a:close/>
                  <a:moveTo>
                    <a:pt x="44" y="81"/>
                  </a:moveTo>
                  <a:cubicBezTo>
                    <a:pt x="33" y="81"/>
                    <a:pt x="24" y="90"/>
                    <a:pt x="24" y="101"/>
                  </a:cubicBezTo>
                  <a:cubicBezTo>
                    <a:pt x="24" y="112"/>
                    <a:pt x="33" y="121"/>
                    <a:pt x="44" y="121"/>
                  </a:cubicBezTo>
                  <a:cubicBezTo>
                    <a:pt x="56" y="121"/>
                    <a:pt x="65" y="112"/>
                    <a:pt x="65" y="101"/>
                  </a:cubicBezTo>
                  <a:cubicBezTo>
                    <a:pt x="65" y="90"/>
                    <a:pt x="56" y="81"/>
                    <a:pt x="44" y="81"/>
                  </a:cubicBezTo>
                  <a:close/>
                  <a:moveTo>
                    <a:pt x="44" y="129"/>
                  </a:moveTo>
                  <a:cubicBezTo>
                    <a:pt x="33" y="129"/>
                    <a:pt x="24" y="138"/>
                    <a:pt x="24" y="149"/>
                  </a:cubicBezTo>
                  <a:cubicBezTo>
                    <a:pt x="24" y="160"/>
                    <a:pt x="33" y="169"/>
                    <a:pt x="44" y="169"/>
                  </a:cubicBezTo>
                  <a:cubicBezTo>
                    <a:pt x="56" y="169"/>
                    <a:pt x="65" y="160"/>
                    <a:pt x="65" y="149"/>
                  </a:cubicBezTo>
                  <a:cubicBezTo>
                    <a:pt x="65" y="138"/>
                    <a:pt x="56" y="129"/>
                    <a:pt x="44" y="129"/>
                  </a:cubicBezTo>
                  <a:close/>
                  <a:moveTo>
                    <a:pt x="44" y="162"/>
                  </a:moveTo>
                  <a:cubicBezTo>
                    <a:pt x="37" y="162"/>
                    <a:pt x="31" y="157"/>
                    <a:pt x="31" y="150"/>
                  </a:cubicBezTo>
                  <a:cubicBezTo>
                    <a:pt x="31" y="143"/>
                    <a:pt x="37" y="137"/>
                    <a:pt x="44" y="137"/>
                  </a:cubicBezTo>
                  <a:cubicBezTo>
                    <a:pt x="51" y="137"/>
                    <a:pt x="57" y="143"/>
                    <a:pt x="57" y="150"/>
                  </a:cubicBezTo>
                  <a:cubicBezTo>
                    <a:pt x="57" y="157"/>
                    <a:pt x="51" y="162"/>
                    <a:pt x="44" y="162"/>
                  </a:cubicBezTo>
                  <a:close/>
                  <a:moveTo>
                    <a:pt x="44" y="114"/>
                  </a:moveTo>
                  <a:cubicBezTo>
                    <a:pt x="37" y="114"/>
                    <a:pt x="31" y="109"/>
                    <a:pt x="31" y="102"/>
                  </a:cubicBezTo>
                  <a:cubicBezTo>
                    <a:pt x="31" y="95"/>
                    <a:pt x="37" y="89"/>
                    <a:pt x="44" y="89"/>
                  </a:cubicBezTo>
                  <a:cubicBezTo>
                    <a:pt x="51" y="89"/>
                    <a:pt x="57" y="95"/>
                    <a:pt x="57" y="102"/>
                  </a:cubicBezTo>
                  <a:cubicBezTo>
                    <a:pt x="57" y="109"/>
                    <a:pt x="51" y="114"/>
                    <a:pt x="44" y="114"/>
                  </a:cubicBezTo>
                  <a:close/>
                  <a:moveTo>
                    <a:pt x="44" y="66"/>
                  </a:moveTo>
                  <a:cubicBezTo>
                    <a:pt x="37" y="66"/>
                    <a:pt x="31" y="61"/>
                    <a:pt x="31" y="54"/>
                  </a:cubicBezTo>
                  <a:cubicBezTo>
                    <a:pt x="31" y="47"/>
                    <a:pt x="37" y="41"/>
                    <a:pt x="44" y="41"/>
                  </a:cubicBezTo>
                  <a:cubicBezTo>
                    <a:pt x="51" y="41"/>
                    <a:pt x="57" y="47"/>
                    <a:pt x="57" y="54"/>
                  </a:cubicBezTo>
                  <a:cubicBezTo>
                    <a:pt x="57" y="61"/>
                    <a:pt x="51" y="66"/>
                    <a:pt x="44" y="66"/>
                  </a:cubicBezTo>
                  <a:close/>
                  <a:moveTo>
                    <a:pt x="45" y="0"/>
                  </a:moveTo>
                  <a:cubicBezTo>
                    <a:pt x="61" y="0"/>
                    <a:pt x="73" y="9"/>
                    <a:pt x="78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8" y="9"/>
                    <a:pt x="30" y="0"/>
                    <a:pt x="45" y="0"/>
                  </a:cubicBezTo>
                  <a:close/>
                  <a:moveTo>
                    <a:pt x="68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48" y="199"/>
                    <a:pt x="48" y="199"/>
                    <a:pt x="48" y="199"/>
                  </a:cubicBezTo>
                  <a:cubicBezTo>
                    <a:pt x="40" y="199"/>
                    <a:pt x="40" y="199"/>
                    <a:pt x="40" y="199"/>
                  </a:cubicBezTo>
                  <a:cubicBezTo>
                    <a:pt x="40" y="187"/>
                    <a:pt x="40" y="187"/>
                    <a:pt x="40" y="187"/>
                  </a:cubicBezTo>
                  <a:cubicBezTo>
                    <a:pt x="20" y="187"/>
                    <a:pt x="20" y="187"/>
                    <a:pt x="20" y="187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68" y="179"/>
                    <a:pt x="68" y="179"/>
                    <a:pt x="68" y="179"/>
                  </a:cubicBezTo>
                  <a:lnTo>
                    <a:pt x="68" y="1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63" name="Freeform 142"/>
            <p:cNvSpPr>
              <a:spLocks noEditPoints="1"/>
            </p:cNvSpPr>
            <p:nvPr/>
          </p:nvSpPr>
          <p:spPr bwMode="auto">
            <a:xfrm>
              <a:off x="1535" y="2388"/>
              <a:ext cx="427" cy="711"/>
            </a:xfrm>
            <a:custGeom>
              <a:avLst/>
              <a:gdLst>
                <a:gd name="T0" fmla="*/ 140 w 144"/>
                <a:gd name="T1" fmla="*/ 184 h 200"/>
                <a:gd name="T2" fmla="*/ 144 w 144"/>
                <a:gd name="T3" fmla="*/ 188 h 200"/>
                <a:gd name="T4" fmla="*/ 144 w 144"/>
                <a:gd name="T5" fmla="*/ 200 h 200"/>
                <a:gd name="T6" fmla="*/ 0 w 144"/>
                <a:gd name="T7" fmla="*/ 200 h 200"/>
                <a:gd name="T8" fmla="*/ 0 w 144"/>
                <a:gd name="T9" fmla="*/ 188 h 200"/>
                <a:gd name="T10" fmla="*/ 4 w 144"/>
                <a:gd name="T11" fmla="*/ 184 h 200"/>
                <a:gd name="T12" fmla="*/ 16 w 144"/>
                <a:gd name="T13" fmla="*/ 184 h 200"/>
                <a:gd name="T14" fmla="*/ 49 w 144"/>
                <a:gd name="T15" fmla="*/ 100 h 200"/>
                <a:gd name="T16" fmla="*/ 16 w 144"/>
                <a:gd name="T17" fmla="*/ 16 h 200"/>
                <a:gd name="T18" fmla="*/ 4 w 144"/>
                <a:gd name="T19" fmla="*/ 16 h 200"/>
                <a:gd name="T20" fmla="*/ 0 w 144"/>
                <a:gd name="T21" fmla="*/ 12 h 200"/>
                <a:gd name="T22" fmla="*/ 0 w 144"/>
                <a:gd name="T23" fmla="*/ 0 h 200"/>
                <a:gd name="T24" fmla="*/ 144 w 144"/>
                <a:gd name="T25" fmla="*/ 0 h 200"/>
                <a:gd name="T26" fmla="*/ 144 w 144"/>
                <a:gd name="T27" fmla="*/ 12 h 200"/>
                <a:gd name="T28" fmla="*/ 140 w 144"/>
                <a:gd name="T29" fmla="*/ 16 h 200"/>
                <a:gd name="T30" fmla="*/ 126 w 144"/>
                <a:gd name="T31" fmla="*/ 16 h 200"/>
                <a:gd name="T32" fmla="*/ 93 w 144"/>
                <a:gd name="T33" fmla="*/ 100 h 200"/>
                <a:gd name="T34" fmla="*/ 126 w 144"/>
                <a:gd name="T35" fmla="*/ 184 h 200"/>
                <a:gd name="T36" fmla="*/ 140 w 144"/>
                <a:gd name="T37" fmla="*/ 184 h 200"/>
                <a:gd name="T38" fmla="*/ 83 w 144"/>
                <a:gd name="T39" fmla="*/ 100 h 200"/>
                <a:gd name="T40" fmla="*/ 116 w 144"/>
                <a:gd name="T41" fmla="*/ 16 h 200"/>
                <a:gd name="T42" fmla="*/ 26 w 144"/>
                <a:gd name="T43" fmla="*/ 16 h 200"/>
                <a:gd name="T44" fmla="*/ 60 w 144"/>
                <a:gd name="T45" fmla="*/ 100 h 200"/>
                <a:gd name="T46" fmla="*/ 27 w 144"/>
                <a:gd name="T47" fmla="*/ 184 h 200"/>
                <a:gd name="T48" fmla="*/ 32 w 144"/>
                <a:gd name="T49" fmla="*/ 184 h 200"/>
                <a:gd name="T50" fmla="*/ 46 w 144"/>
                <a:gd name="T51" fmla="*/ 171 h 200"/>
                <a:gd name="T52" fmla="*/ 55 w 144"/>
                <a:gd name="T53" fmla="*/ 166 h 200"/>
                <a:gd name="T54" fmla="*/ 67 w 144"/>
                <a:gd name="T55" fmla="*/ 160 h 200"/>
                <a:gd name="T56" fmla="*/ 71 w 144"/>
                <a:gd name="T57" fmla="*/ 152 h 200"/>
                <a:gd name="T58" fmla="*/ 75 w 144"/>
                <a:gd name="T59" fmla="*/ 160 h 200"/>
                <a:gd name="T60" fmla="*/ 86 w 144"/>
                <a:gd name="T61" fmla="*/ 166 h 200"/>
                <a:gd name="T62" fmla="*/ 96 w 144"/>
                <a:gd name="T63" fmla="*/ 171 h 200"/>
                <a:gd name="T64" fmla="*/ 109 w 144"/>
                <a:gd name="T65" fmla="*/ 184 h 200"/>
                <a:gd name="T66" fmla="*/ 116 w 144"/>
                <a:gd name="T67" fmla="*/ 184 h 200"/>
                <a:gd name="T68" fmla="*/ 83 w 144"/>
                <a:gd name="T69" fmla="*/ 100 h 200"/>
                <a:gd name="T70" fmla="*/ 75 w 144"/>
                <a:gd name="T71" fmla="*/ 89 h 200"/>
                <a:gd name="T72" fmla="*/ 73 w 144"/>
                <a:gd name="T73" fmla="*/ 99 h 200"/>
                <a:gd name="T74" fmla="*/ 72 w 144"/>
                <a:gd name="T75" fmla="*/ 106 h 200"/>
                <a:gd name="T76" fmla="*/ 71 w 144"/>
                <a:gd name="T77" fmla="*/ 99 h 200"/>
                <a:gd name="T78" fmla="*/ 68 w 144"/>
                <a:gd name="T79" fmla="*/ 89 h 200"/>
                <a:gd name="T80" fmla="*/ 61 w 144"/>
                <a:gd name="T81" fmla="*/ 79 h 200"/>
                <a:gd name="T82" fmla="*/ 52 w 144"/>
                <a:gd name="T83" fmla="*/ 69 h 200"/>
                <a:gd name="T84" fmla="*/ 39 w 144"/>
                <a:gd name="T85" fmla="*/ 55 h 200"/>
                <a:gd name="T86" fmla="*/ 72 w 144"/>
                <a:gd name="T87" fmla="*/ 65 h 200"/>
                <a:gd name="T88" fmla="*/ 104 w 144"/>
                <a:gd name="T89" fmla="*/ 55 h 200"/>
                <a:gd name="T90" fmla="*/ 92 w 144"/>
                <a:gd name="T91" fmla="*/ 69 h 200"/>
                <a:gd name="T92" fmla="*/ 83 w 144"/>
                <a:gd name="T93" fmla="*/ 79 h 200"/>
                <a:gd name="T94" fmla="*/ 75 w 144"/>
                <a:gd name="T95" fmla="*/ 8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4" h="200">
                  <a:moveTo>
                    <a:pt x="140" y="184"/>
                  </a:moveTo>
                  <a:cubicBezTo>
                    <a:pt x="142" y="184"/>
                    <a:pt x="144" y="186"/>
                    <a:pt x="144" y="188"/>
                  </a:cubicBezTo>
                  <a:cubicBezTo>
                    <a:pt x="144" y="190"/>
                    <a:pt x="144" y="200"/>
                    <a:pt x="144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0"/>
                    <a:pt x="0" y="190"/>
                    <a:pt x="0" y="188"/>
                  </a:cubicBezTo>
                  <a:cubicBezTo>
                    <a:pt x="0" y="186"/>
                    <a:pt x="2" y="184"/>
                    <a:pt x="4" y="184"/>
                  </a:cubicBezTo>
                  <a:cubicBezTo>
                    <a:pt x="16" y="184"/>
                    <a:pt x="16" y="184"/>
                    <a:pt x="16" y="184"/>
                  </a:cubicBezTo>
                  <a:cubicBezTo>
                    <a:pt x="17" y="135"/>
                    <a:pt x="49" y="120"/>
                    <a:pt x="49" y="100"/>
                  </a:cubicBezTo>
                  <a:cubicBezTo>
                    <a:pt x="49" y="80"/>
                    <a:pt x="16" y="79"/>
                    <a:pt x="16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10"/>
                    <a:pt x="0" y="0"/>
                    <a:pt x="0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4" y="10"/>
                    <a:pt x="144" y="12"/>
                  </a:cubicBezTo>
                  <a:cubicBezTo>
                    <a:pt x="144" y="14"/>
                    <a:pt x="142" y="16"/>
                    <a:pt x="140" y="16"/>
                  </a:cubicBezTo>
                  <a:cubicBezTo>
                    <a:pt x="126" y="16"/>
                    <a:pt x="126" y="16"/>
                    <a:pt x="126" y="16"/>
                  </a:cubicBezTo>
                  <a:cubicBezTo>
                    <a:pt x="126" y="79"/>
                    <a:pt x="93" y="80"/>
                    <a:pt x="93" y="100"/>
                  </a:cubicBezTo>
                  <a:cubicBezTo>
                    <a:pt x="93" y="120"/>
                    <a:pt x="125" y="135"/>
                    <a:pt x="126" y="184"/>
                  </a:cubicBezTo>
                  <a:lnTo>
                    <a:pt x="140" y="184"/>
                  </a:lnTo>
                  <a:close/>
                  <a:moveTo>
                    <a:pt x="83" y="100"/>
                  </a:moveTo>
                  <a:cubicBezTo>
                    <a:pt x="83" y="80"/>
                    <a:pt x="115" y="79"/>
                    <a:pt x="11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79"/>
                    <a:pt x="60" y="80"/>
                    <a:pt x="60" y="100"/>
                  </a:cubicBezTo>
                  <a:cubicBezTo>
                    <a:pt x="60" y="119"/>
                    <a:pt x="27" y="134"/>
                    <a:pt x="27" y="184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34" y="180"/>
                    <a:pt x="38" y="175"/>
                    <a:pt x="46" y="171"/>
                  </a:cubicBezTo>
                  <a:cubicBezTo>
                    <a:pt x="55" y="166"/>
                    <a:pt x="55" y="166"/>
                    <a:pt x="55" y="166"/>
                  </a:cubicBezTo>
                  <a:cubicBezTo>
                    <a:pt x="62" y="163"/>
                    <a:pt x="65" y="161"/>
                    <a:pt x="67" y="160"/>
                  </a:cubicBezTo>
                  <a:cubicBezTo>
                    <a:pt x="68" y="159"/>
                    <a:pt x="69" y="156"/>
                    <a:pt x="71" y="152"/>
                  </a:cubicBezTo>
                  <a:cubicBezTo>
                    <a:pt x="72" y="156"/>
                    <a:pt x="74" y="159"/>
                    <a:pt x="75" y="160"/>
                  </a:cubicBezTo>
                  <a:cubicBezTo>
                    <a:pt x="76" y="161"/>
                    <a:pt x="80" y="163"/>
                    <a:pt x="86" y="166"/>
                  </a:cubicBezTo>
                  <a:cubicBezTo>
                    <a:pt x="96" y="171"/>
                    <a:pt x="96" y="171"/>
                    <a:pt x="96" y="171"/>
                  </a:cubicBezTo>
                  <a:cubicBezTo>
                    <a:pt x="103" y="175"/>
                    <a:pt x="108" y="180"/>
                    <a:pt x="109" y="184"/>
                  </a:cubicBezTo>
                  <a:cubicBezTo>
                    <a:pt x="116" y="184"/>
                    <a:pt x="116" y="184"/>
                    <a:pt x="116" y="184"/>
                  </a:cubicBezTo>
                  <a:cubicBezTo>
                    <a:pt x="115" y="134"/>
                    <a:pt x="83" y="119"/>
                    <a:pt x="83" y="100"/>
                  </a:cubicBezTo>
                  <a:close/>
                  <a:moveTo>
                    <a:pt x="75" y="89"/>
                  </a:moveTo>
                  <a:cubicBezTo>
                    <a:pt x="74" y="91"/>
                    <a:pt x="73" y="94"/>
                    <a:pt x="73" y="99"/>
                  </a:cubicBezTo>
                  <a:cubicBezTo>
                    <a:pt x="73" y="100"/>
                    <a:pt x="72" y="103"/>
                    <a:pt x="72" y="106"/>
                  </a:cubicBezTo>
                  <a:cubicBezTo>
                    <a:pt x="71" y="103"/>
                    <a:pt x="71" y="100"/>
                    <a:pt x="71" y="99"/>
                  </a:cubicBezTo>
                  <a:cubicBezTo>
                    <a:pt x="70" y="94"/>
                    <a:pt x="69" y="91"/>
                    <a:pt x="68" y="89"/>
                  </a:cubicBezTo>
                  <a:cubicBezTo>
                    <a:pt x="68" y="87"/>
                    <a:pt x="65" y="84"/>
                    <a:pt x="61" y="79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45" y="63"/>
                    <a:pt x="41" y="58"/>
                    <a:pt x="39" y="55"/>
                  </a:cubicBezTo>
                  <a:cubicBezTo>
                    <a:pt x="50" y="62"/>
                    <a:pt x="61" y="65"/>
                    <a:pt x="72" y="65"/>
                  </a:cubicBezTo>
                  <a:cubicBezTo>
                    <a:pt x="82" y="65"/>
                    <a:pt x="93" y="62"/>
                    <a:pt x="104" y="55"/>
                  </a:cubicBezTo>
                  <a:cubicBezTo>
                    <a:pt x="102" y="58"/>
                    <a:pt x="98" y="63"/>
                    <a:pt x="92" y="69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78" y="84"/>
                    <a:pt x="76" y="87"/>
                    <a:pt x="75" y="8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64" name="Freeform 143"/>
            <p:cNvSpPr>
              <a:spLocks noEditPoints="1"/>
            </p:cNvSpPr>
            <p:nvPr/>
          </p:nvSpPr>
          <p:spPr bwMode="auto">
            <a:xfrm>
              <a:off x="2648" y="2398"/>
              <a:ext cx="587" cy="635"/>
            </a:xfrm>
            <a:custGeom>
              <a:avLst/>
              <a:gdLst>
                <a:gd name="T0" fmla="*/ 180 w 198"/>
                <a:gd name="T1" fmla="*/ 73 h 179"/>
                <a:gd name="T2" fmla="*/ 18 w 198"/>
                <a:gd name="T3" fmla="*/ 73 h 179"/>
                <a:gd name="T4" fmla="*/ 0 w 198"/>
                <a:gd name="T5" fmla="*/ 55 h 179"/>
                <a:gd name="T6" fmla="*/ 198 w 198"/>
                <a:gd name="T7" fmla="*/ 55 h 179"/>
                <a:gd name="T8" fmla="*/ 180 w 198"/>
                <a:gd name="T9" fmla="*/ 73 h 179"/>
                <a:gd name="T10" fmla="*/ 171 w 198"/>
                <a:gd name="T11" fmla="*/ 82 h 179"/>
                <a:gd name="T12" fmla="*/ 153 w 198"/>
                <a:gd name="T13" fmla="*/ 100 h 179"/>
                <a:gd name="T14" fmla="*/ 45 w 198"/>
                <a:gd name="T15" fmla="*/ 100 h 179"/>
                <a:gd name="T16" fmla="*/ 27 w 198"/>
                <a:gd name="T17" fmla="*/ 82 h 179"/>
                <a:gd name="T18" fmla="*/ 171 w 198"/>
                <a:gd name="T19" fmla="*/ 82 h 179"/>
                <a:gd name="T20" fmla="*/ 144 w 198"/>
                <a:gd name="T21" fmla="*/ 109 h 179"/>
                <a:gd name="T22" fmla="*/ 126 w 198"/>
                <a:gd name="T23" fmla="*/ 127 h 179"/>
                <a:gd name="T24" fmla="*/ 72 w 198"/>
                <a:gd name="T25" fmla="*/ 127 h 179"/>
                <a:gd name="T26" fmla="*/ 54 w 198"/>
                <a:gd name="T27" fmla="*/ 109 h 179"/>
                <a:gd name="T28" fmla="*/ 144 w 198"/>
                <a:gd name="T29" fmla="*/ 109 h 179"/>
                <a:gd name="T30" fmla="*/ 99 w 198"/>
                <a:gd name="T31" fmla="*/ 129 h 179"/>
                <a:gd name="T32" fmla="*/ 124 w 198"/>
                <a:gd name="T33" fmla="*/ 154 h 179"/>
                <a:gd name="T34" fmla="*/ 99 w 198"/>
                <a:gd name="T35" fmla="*/ 179 h 179"/>
                <a:gd name="T36" fmla="*/ 73 w 198"/>
                <a:gd name="T37" fmla="*/ 154 h 179"/>
                <a:gd name="T38" fmla="*/ 99 w 198"/>
                <a:gd name="T39" fmla="*/ 12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179">
                  <a:moveTo>
                    <a:pt x="180" y="73"/>
                  </a:moveTo>
                  <a:cubicBezTo>
                    <a:pt x="135" y="28"/>
                    <a:pt x="63" y="28"/>
                    <a:pt x="18" y="7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5" y="0"/>
                    <a:pt x="143" y="0"/>
                    <a:pt x="198" y="55"/>
                  </a:cubicBezTo>
                  <a:lnTo>
                    <a:pt x="180" y="73"/>
                  </a:lnTo>
                  <a:close/>
                  <a:moveTo>
                    <a:pt x="171" y="82"/>
                  </a:moveTo>
                  <a:cubicBezTo>
                    <a:pt x="153" y="100"/>
                    <a:pt x="153" y="100"/>
                    <a:pt x="153" y="100"/>
                  </a:cubicBezTo>
                  <a:cubicBezTo>
                    <a:pt x="123" y="70"/>
                    <a:pt x="75" y="70"/>
                    <a:pt x="45" y="100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67" y="42"/>
                    <a:pt x="131" y="42"/>
                    <a:pt x="171" y="82"/>
                  </a:cubicBezTo>
                  <a:close/>
                  <a:moveTo>
                    <a:pt x="144" y="109"/>
                  </a:moveTo>
                  <a:cubicBezTo>
                    <a:pt x="126" y="127"/>
                    <a:pt x="126" y="127"/>
                    <a:pt x="126" y="127"/>
                  </a:cubicBezTo>
                  <a:cubicBezTo>
                    <a:pt x="111" y="112"/>
                    <a:pt x="87" y="112"/>
                    <a:pt x="72" y="127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79" y="84"/>
                    <a:pt x="119" y="84"/>
                    <a:pt x="144" y="109"/>
                  </a:cubicBezTo>
                  <a:close/>
                  <a:moveTo>
                    <a:pt x="99" y="129"/>
                  </a:moveTo>
                  <a:cubicBezTo>
                    <a:pt x="113" y="129"/>
                    <a:pt x="124" y="140"/>
                    <a:pt x="124" y="154"/>
                  </a:cubicBezTo>
                  <a:cubicBezTo>
                    <a:pt x="124" y="168"/>
                    <a:pt x="113" y="179"/>
                    <a:pt x="99" y="179"/>
                  </a:cubicBezTo>
                  <a:cubicBezTo>
                    <a:pt x="85" y="179"/>
                    <a:pt x="73" y="168"/>
                    <a:pt x="73" y="154"/>
                  </a:cubicBezTo>
                  <a:cubicBezTo>
                    <a:pt x="73" y="140"/>
                    <a:pt x="85" y="129"/>
                    <a:pt x="99" y="1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65" name="Freeform 144"/>
            <p:cNvSpPr>
              <a:spLocks noEditPoints="1"/>
            </p:cNvSpPr>
            <p:nvPr/>
          </p:nvSpPr>
          <p:spPr bwMode="auto">
            <a:xfrm>
              <a:off x="3845" y="2386"/>
              <a:ext cx="591" cy="706"/>
            </a:xfrm>
            <a:custGeom>
              <a:avLst/>
              <a:gdLst>
                <a:gd name="T0" fmla="*/ 200 w 200"/>
                <a:gd name="T1" fmla="*/ 99 h 199"/>
                <a:gd name="T2" fmla="*/ 100 w 200"/>
                <a:gd name="T3" fmla="*/ 0 h 199"/>
                <a:gd name="T4" fmla="*/ 0 w 200"/>
                <a:gd name="T5" fmla="*/ 99 h 199"/>
                <a:gd name="T6" fmla="*/ 100 w 200"/>
                <a:gd name="T7" fmla="*/ 199 h 199"/>
                <a:gd name="T8" fmla="*/ 112 w 200"/>
                <a:gd name="T9" fmla="*/ 199 h 199"/>
                <a:gd name="T10" fmla="*/ 125 w 200"/>
                <a:gd name="T11" fmla="*/ 187 h 199"/>
                <a:gd name="T12" fmla="*/ 112 w 200"/>
                <a:gd name="T13" fmla="*/ 174 h 199"/>
                <a:gd name="T14" fmla="*/ 100 w 200"/>
                <a:gd name="T15" fmla="*/ 174 h 199"/>
                <a:gd name="T16" fmla="*/ 25 w 200"/>
                <a:gd name="T17" fmla="*/ 99 h 199"/>
                <a:gd name="T18" fmla="*/ 100 w 200"/>
                <a:gd name="T19" fmla="*/ 25 h 199"/>
                <a:gd name="T20" fmla="*/ 176 w 200"/>
                <a:gd name="T21" fmla="*/ 99 h 199"/>
                <a:gd name="T22" fmla="*/ 176 w 200"/>
                <a:gd name="T23" fmla="*/ 137 h 199"/>
                <a:gd name="T24" fmla="*/ 162 w 200"/>
                <a:gd name="T25" fmla="*/ 149 h 199"/>
                <a:gd name="T26" fmla="*/ 148 w 200"/>
                <a:gd name="T27" fmla="*/ 137 h 199"/>
                <a:gd name="T28" fmla="*/ 148 w 200"/>
                <a:gd name="T29" fmla="*/ 99 h 199"/>
                <a:gd name="T30" fmla="*/ 100 w 200"/>
                <a:gd name="T31" fmla="*/ 49 h 199"/>
                <a:gd name="T32" fmla="*/ 50 w 200"/>
                <a:gd name="T33" fmla="*/ 99 h 199"/>
                <a:gd name="T34" fmla="*/ 100 w 200"/>
                <a:gd name="T35" fmla="*/ 149 h 199"/>
                <a:gd name="T36" fmla="*/ 125 w 200"/>
                <a:gd name="T37" fmla="*/ 142 h 199"/>
                <a:gd name="T38" fmla="*/ 162 w 200"/>
                <a:gd name="T39" fmla="*/ 174 h 199"/>
                <a:gd name="T40" fmla="*/ 200 w 200"/>
                <a:gd name="T41" fmla="*/ 137 h 199"/>
                <a:gd name="T42" fmla="*/ 200 w 200"/>
                <a:gd name="T43" fmla="*/ 99 h 199"/>
                <a:gd name="T44" fmla="*/ 100 w 200"/>
                <a:gd name="T45" fmla="*/ 124 h 199"/>
                <a:gd name="T46" fmla="*/ 75 w 200"/>
                <a:gd name="T47" fmla="*/ 99 h 199"/>
                <a:gd name="T48" fmla="*/ 100 w 200"/>
                <a:gd name="T49" fmla="*/ 74 h 199"/>
                <a:gd name="T50" fmla="*/ 125 w 200"/>
                <a:gd name="T51" fmla="*/ 99 h 199"/>
                <a:gd name="T52" fmla="*/ 100 w 200"/>
                <a:gd name="T53" fmla="*/ 12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9">
                  <a:moveTo>
                    <a:pt x="200" y="99"/>
                  </a:moveTo>
                  <a:cubicBezTo>
                    <a:pt x="200" y="44"/>
                    <a:pt x="155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9"/>
                    <a:pt x="100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9" y="199"/>
                    <a:pt x="125" y="193"/>
                    <a:pt x="125" y="187"/>
                  </a:cubicBezTo>
                  <a:cubicBezTo>
                    <a:pt x="125" y="180"/>
                    <a:pt x="119" y="174"/>
                    <a:pt x="112" y="174"/>
                  </a:cubicBezTo>
                  <a:cubicBezTo>
                    <a:pt x="100" y="174"/>
                    <a:pt x="100" y="174"/>
                    <a:pt x="100" y="174"/>
                  </a:cubicBezTo>
                  <a:cubicBezTo>
                    <a:pt x="59" y="174"/>
                    <a:pt x="25" y="141"/>
                    <a:pt x="25" y="99"/>
                  </a:cubicBezTo>
                  <a:cubicBezTo>
                    <a:pt x="25" y="58"/>
                    <a:pt x="59" y="25"/>
                    <a:pt x="100" y="25"/>
                  </a:cubicBezTo>
                  <a:cubicBezTo>
                    <a:pt x="141" y="25"/>
                    <a:pt x="176" y="58"/>
                    <a:pt x="176" y="99"/>
                  </a:cubicBezTo>
                  <a:cubicBezTo>
                    <a:pt x="176" y="137"/>
                    <a:pt x="176" y="137"/>
                    <a:pt x="176" y="137"/>
                  </a:cubicBezTo>
                  <a:cubicBezTo>
                    <a:pt x="176" y="144"/>
                    <a:pt x="169" y="149"/>
                    <a:pt x="162" y="149"/>
                  </a:cubicBezTo>
                  <a:cubicBezTo>
                    <a:pt x="155" y="149"/>
                    <a:pt x="148" y="144"/>
                    <a:pt x="148" y="137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72"/>
                    <a:pt x="127" y="49"/>
                    <a:pt x="100" y="49"/>
                  </a:cubicBezTo>
                  <a:cubicBezTo>
                    <a:pt x="72" y="49"/>
                    <a:pt x="50" y="72"/>
                    <a:pt x="50" y="99"/>
                  </a:cubicBezTo>
                  <a:cubicBezTo>
                    <a:pt x="50" y="127"/>
                    <a:pt x="72" y="149"/>
                    <a:pt x="100" y="149"/>
                  </a:cubicBezTo>
                  <a:cubicBezTo>
                    <a:pt x="109" y="149"/>
                    <a:pt x="118" y="146"/>
                    <a:pt x="125" y="142"/>
                  </a:cubicBezTo>
                  <a:cubicBezTo>
                    <a:pt x="128" y="160"/>
                    <a:pt x="143" y="174"/>
                    <a:pt x="162" y="174"/>
                  </a:cubicBezTo>
                  <a:cubicBezTo>
                    <a:pt x="183" y="174"/>
                    <a:pt x="200" y="157"/>
                    <a:pt x="200" y="137"/>
                  </a:cubicBezTo>
                  <a:lnTo>
                    <a:pt x="200" y="99"/>
                  </a:lnTo>
                  <a:close/>
                  <a:moveTo>
                    <a:pt x="100" y="124"/>
                  </a:moveTo>
                  <a:cubicBezTo>
                    <a:pt x="86" y="124"/>
                    <a:pt x="75" y="113"/>
                    <a:pt x="75" y="99"/>
                  </a:cubicBezTo>
                  <a:cubicBezTo>
                    <a:pt x="75" y="86"/>
                    <a:pt x="86" y="74"/>
                    <a:pt x="100" y="74"/>
                  </a:cubicBezTo>
                  <a:cubicBezTo>
                    <a:pt x="114" y="74"/>
                    <a:pt x="125" y="86"/>
                    <a:pt x="125" y="99"/>
                  </a:cubicBezTo>
                  <a:cubicBezTo>
                    <a:pt x="125" y="113"/>
                    <a:pt x="114" y="124"/>
                    <a:pt x="100" y="1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66" name="Freeform 145"/>
            <p:cNvSpPr>
              <a:spLocks noEditPoints="1"/>
            </p:cNvSpPr>
            <p:nvPr/>
          </p:nvSpPr>
          <p:spPr bwMode="auto">
            <a:xfrm>
              <a:off x="5150" y="2393"/>
              <a:ext cx="400" cy="719"/>
            </a:xfrm>
            <a:custGeom>
              <a:avLst/>
              <a:gdLst>
                <a:gd name="T0" fmla="*/ 141 w 189"/>
                <a:gd name="T1" fmla="*/ 151 h 284"/>
                <a:gd name="T2" fmla="*/ 123 w 189"/>
                <a:gd name="T3" fmla="*/ 85 h 284"/>
                <a:gd name="T4" fmla="*/ 171 w 189"/>
                <a:gd name="T5" fmla="*/ 113 h 284"/>
                <a:gd name="T6" fmla="*/ 189 w 189"/>
                <a:gd name="T7" fmla="*/ 181 h 284"/>
                <a:gd name="T8" fmla="*/ 141 w 189"/>
                <a:gd name="T9" fmla="*/ 151 h 284"/>
                <a:gd name="T10" fmla="*/ 47 w 189"/>
                <a:gd name="T11" fmla="*/ 56 h 284"/>
                <a:gd name="T12" fmla="*/ 28 w 189"/>
                <a:gd name="T13" fmla="*/ 0 h 284"/>
                <a:gd name="T14" fmla="*/ 123 w 189"/>
                <a:gd name="T15" fmla="*/ 0 h 284"/>
                <a:gd name="T16" fmla="*/ 103 w 189"/>
                <a:gd name="T17" fmla="*/ 56 h 284"/>
                <a:gd name="T18" fmla="*/ 47 w 189"/>
                <a:gd name="T19" fmla="*/ 56 h 284"/>
                <a:gd name="T20" fmla="*/ 103 w 189"/>
                <a:gd name="T21" fmla="*/ 67 h 284"/>
                <a:gd name="T22" fmla="*/ 137 w 189"/>
                <a:gd name="T23" fmla="*/ 174 h 284"/>
                <a:gd name="T24" fmla="*/ 138 w 189"/>
                <a:gd name="T25" fmla="*/ 174 h 284"/>
                <a:gd name="T26" fmla="*/ 137 w 189"/>
                <a:gd name="T27" fmla="*/ 175 h 284"/>
                <a:gd name="T28" fmla="*/ 151 w 189"/>
                <a:gd name="T29" fmla="*/ 218 h 284"/>
                <a:gd name="T30" fmla="*/ 75 w 189"/>
                <a:gd name="T31" fmla="*/ 284 h 284"/>
                <a:gd name="T32" fmla="*/ 0 w 189"/>
                <a:gd name="T33" fmla="*/ 218 h 284"/>
                <a:gd name="T34" fmla="*/ 47 w 189"/>
                <a:gd name="T35" fmla="*/ 67 h 284"/>
                <a:gd name="T36" fmla="*/ 103 w 189"/>
                <a:gd name="T37" fmla="*/ 67 h 284"/>
                <a:gd name="T38" fmla="*/ 85 w 189"/>
                <a:gd name="T39" fmla="*/ 85 h 284"/>
                <a:gd name="T40" fmla="*/ 66 w 189"/>
                <a:gd name="T41" fmla="*/ 85 h 284"/>
                <a:gd name="T42" fmla="*/ 54 w 189"/>
                <a:gd name="T43" fmla="*/ 124 h 284"/>
                <a:gd name="T44" fmla="*/ 87 w 189"/>
                <a:gd name="T45" fmla="*/ 92 h 284"/>
                <a:gd name="T46" fmla="*/ 85 w 189"/>
                <a:gd name="T47" fmla="*/ 85 h 284"/>
                <a:gd name="T48" fmla="*/ 75 w 189"/>
                <a:gd name="T49" fmla="*/ 256 h 284"/>
                <a:gd name="T50" fmla="*/ 123 w 189"/>
                <a:gd name="T51" fmla="*/ 209 h 284"/>
                <a:gd name="T52" fmla="*/ 119 w 189"/>
                <a:gd name="T53" fmla="*/ 193 h 284"/>
                <a:gd name="T54" fmla="*/ 66 w 189"/>
                <a:gd name="T55" fmla="*/ 246 h 284"/>
                <a:gd name="T56" fmla="*/ 75 w 189"/>
                <a:gd name="T57" fmla="*/ 256 h 284"/>
                <a:gd name="T58" fmla="*/ 50 w 189"/>
                <a:gd name="T59" fmla="*/ 230 h 284"/>
                <a:gd name="T60" fmla="*/ 110 w 189"/>
                <a:gd name="T61" fmla="*/ 169 h 284"/>
                <a:gd name="T62" fmla="*/ 105 w 189"/>
                <a:gd name="T63" fmla="*/ 151 h 284"/>
                <a:gd name="T64" fmla="*/ 39 w 189"/>
                <a:gd name="T65" fmla="*/ 218 h 284"/>
                <a:gd name="T66" fmla="*/ 50 w 189"/>
                <a:gd name="T67" fmla="*/ 230 h 284"/>
                <a:gd name="T68" fmla="*/ 32 w 189"/>
                <a:gd name="T69" fmla="*/ 197 h 284"/>
                <a:gd name="T70" fmla="*/ 99 w 189"/>
                <a:gd name="T71" fmla="*/ 130 h 284"/>
                <a:gd name="T72" fmla="*/ 94 w 189"/>
                <a:gd name="T73" fmla="*/ 112 h 284"/>
                <a:gd name="T74" fmla="*/ 42 w 189"/>
                <a:gd name="T75" fmla="*/ 164 h 284"/>
                <a:gd name="T76" fmla="*/ 32 w 189"/>
                <a:gd name="T77" fmla="*/ 197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9" h="284">
                  <a:moveTo>
                    <a:pt x="141" y="151"/>
                  </a:moveTo>
                  <a:lnTo>
                    <a:pt x="123" y="85"/>
                  </a:lnTo>
                  <a:lnTo>
                    <a:pt x="171" y="113"/>
                  </a:lnTo>
                  <a:lnTo>
                    <a:pt x="189" y="181"/>
                  </a:lnTo>
                  <a:lnTo>
                    <a:pt x="141" y="151"/>
                  </a:lnTo>
                  <a:close/>
                  <a:moveTo>
                    <a:pt x="47" y="56"/>
                  </a:moveTo>
                  <a:lnTo>
                    <a:pt x="28" y="0"/>
                  </a:lnTo>
                  <a:lnTo>
                    <a:pt x="123" y="0"/>
                  </a:lnTo>
                  <a:lnTo>
                    <a:pt x="103" y="56"/>
                  </a:lnTo>
                  <a:lnTo>
                    <a:pt x="47" y="56"/>
                  </a:lnTo>
                  <a:close/>
                  <a:moveTo>
                    <a:pt x="103" y="67"/>
                  </a:moveTo>
                  <a:lnTo>
                    <a:pt x="137" y="174"/>
                  </a:lnTo>
                  <a:lnTo>
                    <a:pt x="138" y="174"/>
                  </a:lnTo>
                  <a:lnTo>
                    <a:pt x="137" y="175"/>
                  </a:lnTo>
                  <a:lnTo>
                    <a:pt x="151" y="218"/>
                  </a:lnTo>
                  <a:lnTo>
                    <a:pt x="75" y="284"/>
                  </a:lnTo>
                  <a:lnTo>
                    <a:pt x="0" y="218"/>
                  </a:lnTo>
                  <a:lnTo>
                    <a:pt x="47" y="67"/>
                  </a:lnTo>
                  <a:lnTo>
                    <a:pt x="103" y="67"/>
                  </a:lnTo>
                  <a:close/>
                  <a:moveTo>
                    <a:pt x="85" y="85"/>
                  </a:moveTo>
                  <a:lnTo>
                    <a:pt x="66" y="85"/>
                  </a:lnTo>
                  <a:lnTo>
                    <a:pt x="54" y="124"/>
                  </a:lnTo>
                  <a:lnTo>
                    <a:pt x="87" y="92"/>
                  </a:lnTo>
                  <a:lnTo>
                    <a:pt x="85" y="85"/>
                  </a:lnTo>
                  <a:close/>
                  <a:moveTo>
                    <a:pt x="75" y="256"/>
                  </a:moveTo>
                  <a:lnTo>
                    <a:pt x="123" y="209"/>
                  </a:lnTo>
                  <a:lnTo>
                    <a:pt x="119" y="193"/>
                  </a:lnTo>
                  <a:lnTo>
                    <a:pt x="66" y="246"/>
                  </a:lnTo>
                  <a:lnTo>
                    <a:pt x="75" y="256"/>
                  </a:lnTo>
                  <a:close/>
                  <a:moveTo>
                    <a:pt x="50" y="230"/>
                  </a:moveTo>
                  <a:lnTo>
                    <a:pt x="110" y="169"/>
                  </a:lnTo>
                  <a:lnTo>
                    <a:pt x="105" y="151"/>
                  </a:lnTo>
                  <a:lnTo>
                    <a:pt x="39" y="218"/>
                  </a:lnTo>
                  <a:lnTo>
                    <a:pt x="50" y="230"/>
                  </a:lnTo>
                  <a:close/>
                  <a:moveTo>
                    <a:pt x="32" y="197"/>
                  </a:moveTo>
                  <a:lnTo>
                    <a:pt x="99" y="130"/>
                  </a:lnTo>
                  <a:lnTo>
                    <a:pt x="94" y="112"/>
                  </a:lnTo>
                  <a:lnTo>
                    <a:pt x="42" y="164"/>
                  </a:lnTo>
                  <a:lnTo>
                    <a:pt x="32" y="1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67" name="Freeform 38"/>
            <p:cNvSpPr>
              <a:spLocks noEditPoints="1"/>
            </p:cNvSpPr>
            <p:nvPr/>
          </p:nvSpPr>
          <p:spPr bwMode="auto">
            <a:xfrm>
              <a:off x="14800" y="2518"/>
              <a:ext cx="418" cy="658"/>
            </a:xfrm>
            <a:custGeom>
              <a:avLst/>
              <a:gdLst>
                <a:gd name="T0" fmla="*/ 59 w 61"/>
                <a:gd name="T1" fmla="*/ 41 h 79"/>
                <a:gd name="T2" fmla="*/ 46 w 61"/>
                <a:gd name="T3" fmla="*/ 36 h 79"/>
                <a:gd name="T4" fmla="*/ 46 w 61"/>
                <a:gd name="T5" fmla="*/ 26 h 79"/>
                <a:gd name="T6" fmla="*/ 59 w 61"/>
                <a:gd name="T7" fmla="*/ 20 h 79"/>
                <a:gd name="T8" fmla="*/ 61 w 61"/>
                <a:gd name="T9" fmla="*/ 23 h 79"/>
                <a:gd name="T10" fmla="*/ 61 w 61"/>
                <a:gd name="T11" fmla="*/ 38 h 79"/>
                <a:gd name="T12" fmla="*/ 59 w 61"/>
                <a:gd name="T13" fmla="*/ 41 h 79"/>
                <a:gd name="T14" fmla="*/ 35 w 61"/>
                <a:gd name="T15" fmla="*/ 23 h 79"/>
                <a:gd name="T16" fmla="*/ 23 w 61"/>
                <a:gd name="T17" fmla="*/ 11 h 79"/>
                <a:gd name="T18" fmla="*/ 35 w 61"/>
                <a:gd name="T19" fmla="*/ 0 h 79"/>
                <a:gd name="T20" fmla="*/ 46 w 61"/>
                <a:gd name="T21" fmla="*/ 11 h 79"/>
                <a:gd name="T22" fmla="*/ 35 w 61"/>
                <a:gd name="T23" fmla="*/ 23 h 79"/>
                <a:gd name="T24" fmla="*/ 12 w 61"/>
                <a:gd name="T25" fmla="*/ 23 h 79"/>
                <a:gd name="T26" fmla="*/ 0 w 61"/>
                <a:gd name="T27" fmla="*/ 11 h 79"/>
                <a:gd name="T28" fmla="*/ 12 w 61"/>
                <a:gd name="T29" fmla="*/ 0 h 79"/>
                <a:gd name="T30" fmla="*/ 23 w 61"/>
                <a:gd name="T31" fmla="*/ 11 h 79"/>
                <a:gd name="T32" fmla="*/ 12 w 61"/>
                <a:gd name="T33" fmla="*/ 23 h 79"/>
                <a:gd name="T34" fmla="*/ 44 w 61"/>
                <a:gd name="T35" fmla="*/ 23 h 79"/>
                <a:gd name="T36" fmla="*/ 44 w 61"/>
                <a:gd name="T37" fmla="*/ 46 h 79"/>
                <a:gd name="T38" fmla="*/ 29 w 61"/>
                <a:gd name="T39" fmla="*/ 46 h 79"/>
                <a:gd name="T40" fmla="*/ 27 w 61"/>
                <a:gd name="T41" fmla="*/ 51 h 79"/>
                <a:gd name="T42" fmla="*/ 28 w 61"/>
                <a:gd name="T43" fmla="*/ 51 h 79"/>
                <a:gd name="T44" fmla="*/ 38 w 61"/>
                <a:gd name="T45" fmla="*/ 74 h 79"/>
                <a:gd name="T46" fmla="*/ 36 w 61"/>
                <a:gd name="T47" fmla="*/ 74 h 79"/>
                <a:gd name="T48" fmla="*/ 33 w 61"/>
                <a:gd name="T49" fmla="*/ 66 h 79"/>
                <a:gd name="T50" fmla="*/ 26 w 61"/>
                <a:gd name="T51" fmla="*/ 66 h 79"/>
                <a:gd name="T52" fmla="*/ 26 w 61"/>
                <a:gd name="T53" fmla="*/ 79 h 79"/>
                <a:gd name="T54" fmla="*/ 23 w 61"/>
                <a:gd name="T55" fmla="*/ 79 h 79"/>
                <a:gd name="T56" fmla="*/ 23 w 61"/>
                <a:gd name="T57" fmla="*/ 66 h 79"/>
                <a:gd name="T58" fmla="*/ 16 w 61"/>
                <a:gd name="T59" fmla="*/ 66 h 79"/>
                <a:gd name="T60" fmla="*/ 13 w 61"/>
                <a:gd name="T61" fmla="*/ 74 h 79"/>
                <a:gd name="T62" fmla="*/ 10 w 61"/>
                <a:gd name="T63" fmla="*/ 74 h 79"/>
                <a:gd name="T64" fmla="*/ 21 w 61"/>
                <a:gd name="T65" fmla="*/ 51 h 79"/>
                <a:gd name="T66" fmla="*/ 22 w 61"/>
                <a:gd name="T67" fmla="*/ 51 h 79"/>
                <a:gd name="T68" fmla="*/ 19 w 61"/>
                <a:gd name="T69" fmla="*/ 46 h 79"/>
                <a:gd name="T70" fmla="*/ 3 w 61"/>
                <a:gd name="T71" fmla="*/ 46 h 79"/>
                <a:gd name="T72" fmla="*/ 3 w 61"/>
                <a:gd name="T73" fmla="*/ 23 h 79"/>
                <a:gd name="T74" fmla="*/ 12 w 61"/>
                <a:gd name="T75" fmla="*/ 23 h 79"/>
                <a:gd name="T76" fmla="*/ 35 w 61"/>
                <a:gd name="T77" fmla="*/ 23 h 79"/>
                <a:gd name="T78" fmla="*/ 44 w 61"/>
                <a:gd name="T79" fmla="*/ 23 h 79"/>
                <a:gd name="T80" fmla="*/ 23 w 61"/>
                <a:gd name="T81" fmla="*/ 52 h 79"/>
                <a:gd name="T82" fmla="*/ 23 w 61"/>
                <a:gd name="T83" fmla="*/ 52 h 79"/>
                <a:gd name="T84" fmla="*/ 17 w 61"/>
                <a:gd name="T85" fmla="*/ 64 h 79"/>
                <a:gd name="T86" fmla="*/ 23 w 61"/>
                <a:gd name="T87" fmla="*/ 64 h 79"/>
                <a:gd name="T88" fmla="*/ 23 w 61"/>
                <a:gd name="T89" fmla="*/ 52 h 79"/>
                <a:gd name="T90" fmla="*/ 26 w 61"/>
                <a:gd name="T91" fmla="*/ 52 h 79"/>
                <a:gd name="T92" fmla="*/ 26 w 61"/>
                <a:gd name="T93" fmla="*/ 64 h 79"/>
                <a:gd name="T94" fmla="*/ 31 w 61"/>
                <a:gd name="T95" fmla="*/ 64 h 79"/>
                <a:gd name="T96" fmla="*/ 26 w 61"/>
                <a:gd name="T97" fmla="*/ 51 h 79"/>
                <a:gd name="T98" fmla="*/ 26 w 61"/>
                <a:gd name="T99" fmla="*/ 5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" h="79">
                  <a:moveTo>
                    <a:pt x="59" y="41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0" y="20"/>
                    <a:pt x="61" y="22"/>
                    <a:pt x="61" y="23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1" y="40"/>
                    <a:pt x="60" y="41"/>
                    <a:pt x="59" y="41"/>
                  </a:cubicBezTo>
                  <a:close/>
                  <a:moveTo>
                    <a:pt x="35" y="23"/>
                  </a:moveTo>
                  <a:cubicBezTo>
                    <a:pt x="28" y="23"/>
                    <a:pt x="23" y="18"/>
                    <a:pt x="23" y="11"/>
                  </a:cubicBezTo>
                  <a:cubicBezTo>
                    <a:pt x="23" y="5"/>
                    <a:pt x="28" y="0"/>
                    <a:pt x="35" y="0"/>
                  </a:cubicBezTo>
                  <a:cubicBezTo>
                    <a:pt x="41" y="0"/>
                    <a:pt x="46" y="5"/>
                    <a:pt x="46" y="11"/>
                  </a:cubicBezTo>
                  <a:cubicBezTo>
                    <a:pt x="46" y="18"/>
                    <a:pt x="41" y="23"/>
                    <a:pt x="35" y="23"/>
                  </a:cubicBezTo>
                  <a:close/>
                  <a:moveTo>
                    <a:pt x="12" y="23"/>
                  </a:moveTo>
                  <a:cubicBezTo>
                    <a:pt x="5" y="23"/>
                    <a:pt x="0" y="18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1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44" y="23"/>
                  </a:moveTo>
                  <a:cubicBezTo>
                    <a:pt x="44" y="46"/>
                    <a:pt x="44" y="46"/>
                    <a:pt x="44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8"/>
                    <a:pt x="28" y="50"/>
                    <a:pt x="27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50"/>
                    <a:pt x="19" y="48"/>
                    <a:pt x="19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35" y="23"/>
                    <a:pt x="35" y="23"/>
                    <a:pt x="35" y="23"/>
                  </a:cubicBezTo>
                  <a:lnTo>
                    <a:pt x="44" y="23"/>
                  </a:lnTo>
                  <a:close/>
                  <a:moveTo>
                    <a:pt x="23" y="52"/>
                  </a:moveTo>
                  <a:cubicBezTo>
                    <a:pt x="23" y="52"/>
                    <a:pt x="23" y="52"/>
                    <a:pt x="23" y="52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23" y="64"/>
                    <a:pt x="23" y="64"/>
                    <a:pt x="23" y="64"/>
                  </a:cubicBezTo>
                  <a:lnTo>
                    <a:pt x="23" y="52"/>
                  </a:lnTo>
                  <a:close/>
                  <a:moveTo>
                    <a:pt x="26" y="52"/>
                  </a:moveTo>
                  <a:cubicBezTo>
                    <a:pt x="26" y="64"/>
                    <a:pt x="26" y="64"/>
                    <a:pt x="26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2"/>
                    <a:pt x="26" y="52"/>
                    <a:pt x="26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68" name="Freeform 49"/>
            <p:cNvSpPr>
              <a:spLocks noEditPoints="1"/>
            </p:cNvSpPr>
            <p:nvPr/>
          </p:nvSpPr>
          <p:spPr bwMode="auto">
            <a:xfrm>
              <a:off x="15891" y="2606"/>
              <a:ext cx="636" cy="438"/>
            </a:xfrm>
            <a:custGeom>
              <a:avLst/>
              <a:gdLst>
                <a:gd name="T0" fmla="*/ 66 w 86"/>
                <a:gd name="T1" fmla="*/ 28 h 50"/>
                <a:gd name="T2" fmla="*/ 44 w 86"/>
                <a:gd name="T3" fmla="*/ 18 h 50"/>
                <a:gd name="T4" fmla="*/ 19 w 86"/>
                <a:gd name="T5" fmla="*/ 28 h 50"/>
                <a:gd name="T6" fmla="*/ 12 w 86"/>
                <a:gd name="T7" fmla="*/ 25 h 50"/>
                <a:gd name="T8" fmla="*/ 12 w 86"/>
                <a:gd name="T9" fmla="*/ 34 h 50"/>
                <a:gd name="T10" fmla="*/ 14 w 86"/>
                <a:gd name="T11" fmla="*/ 36 h 50"/>
                <a:gd name="T12" fmla="*/ 12 w 86"/>
                <a:gd name="T13" fmla="*/ 39 h 50"/>
                <a:gd name="T14" fmla="*/ 14 w 86"/>
                <a:gd name="T15" fmla="*/ 45 h 50"/>
                <a:gd name="T16" fmla="*/ 8 w 86"/>
                <a:gd name="T17" fmla="*/ 45 h 50"/>
                <a:gd name="T18" fmla="*/ 10 w 86"/>
                <a:gd name="T19" fmla="*/ 39 h 50"/>
                <a:gd name="T20" fmla="*/ 8 w 86"/>
                <a:gd name="T21" fmla="*/ 36 h 50"/>
                <a:gd name="T22" fmla="*/ 10 w 86"/>
                <a:gd name="T23" fmla="*/ 34 h 50"/>
                <a:gd name="T24" fmla="*/ 10 w 86"/>
                <a:gd name="T25" fmla="*/ 24 h 50"/>
                <a:gd name="T26" fmla="*/ 0 w 86"/>
                <a:gd name="T27" fmla="*/ 20 h 50"/>
                <a:gd name="T28" fmla="*/ 45 w 86"/>
                <a:gd name="T29" fmla="*/ 0 h 50"/>
                <a:gd name="T30" fmla="*/ 86 w 86"/>
                <a:gd name="T31" fmla="*/ 20 h 50"/>
                <a:gd name="T32" fmla="*/ 66 w 86"/>
                <a:gd name="T33" fmla="*/ 28 h 50"/>
                <a:gd name="T34" fmla="*/ 44 w 86"/>
                <a:gd name="T35" fmla="*/ 23 h 50"/>
                <a:gd name="T36" fmla="*/ 63 w 86"/>
                <a:gd name="T37" fmla="*/ 30 h 50"/>
                <a:gd name="T38" fmla="*/ 63 w 86"/>
                <a:gd name="T39" fmla="*/ 44 h 50"/>
                <a:gd name="T40" fmla="*/ 42 w 86"/>
                <a:gd name="T41" fmla="*/ 50 h 50"/>
                <a:gd name="T42" fmla="*/ 24 w 86"/>
                <a:gd name="T43" fmla="*/ 44 h 50"/>
                <a:gd name="T44" fmla="*/ 24 w 86"/>
                <a:gd name="T45" fmla="*/ 30 h 50"/>
                <a:gd name="T46" fmla="*/ 44 w 86"/>
                <a:gd name="T47" fmla="*/ 23 h 50"/>
                <a:gd name="T48" fmla="*/ 43 w 86"/>
                <a:gd name="T49" fmla="*/ 47 h 50"/>
                <a:gd name="T50" fmla="*/ 60 w 86"/>
                <a:gd name="T51" fmla="*/ 43 h 50"/>
                <a:gd name="T52" fmla="*/ 43 w 86"/>
                <a:gd name="T53" fmla="*/ 38 h 50"/>
                <a:gd name="T54" fmla="*/ 27 w 86"/>
                <a:gd name="T55" fmla="*/ 43 h 50"/>
                <a:gd name="T56" fmla="*/ 43 w 86"/>
                <a:gd name="T5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50">
                  <a:moveTo>
                    <a:pt x="66" y="28"/>
                  </a:moveTo>
                  <a:cubicBezTo>
                    <a:pt x="66" y="28"/>
                    <a:pt x="57" y="18"/>
                    <a:pt x="44" y="18"/>
                  </a:cubicBezTo>
                  <a:cubicBezTo>
                    <a:pt x="31" y="18"/>
                    <a:pt x="19" y="28"/>
                    <a:pt x="19" y="28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3" y="34"/>
                    <a:pt x="14" y="35"/>
                    <a:pt x="14" y="36"/>
                  </a:cubicBezTo>
                  <a:cubicBezTo>
                    <a:pt x="14" y="37"/>
                    <a:pt x="13" y="38"/>
                    <a:pt x="12" y="39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9" y="38"/>
                    <a:pt x="8" y="37"/>
                    <a:pt x="8" y="36"/>
                  </a:cubicBezTo>
                  <a:cubicBezTo>
                    <a:pt x="8" y="35"/>
                    <a:pt x="9" y="34"/>
                    <a:pt x="10" y="3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86" y="20"/>
                    <a:pt x="86" y="20"/>
                    <a:pt x="86" y="20"/>
                  </a:cubicBezTo>
                  <a:lnTo>
                    <a:pt x="66" y="28"/>
                  </a:lnTo>
                  <a:close/>
                  <a:moveTo>
                    <a:pt x="44" y="23"/>
                  </a:moveTo>
                  <a:cubicBezTo>
                    <a:pt x="57" y="23"/>
                    <a:pt x="63" y="30"/>
                    <a:pt x="63" y="30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56" y="50"/>
                    <a:pt x="42" y="50"/>
                  </a:cubicBezTo>
                  <a:cubicBezTo>
                    <a:pt x="29" y="50"/>
                    <a:pt x="24" y="44"/>
                    <a:pt x="24" y="44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31" y="23"/>
                    <a:pt x="44" y="23"/>
                  </a:cubicBezTo>
                  <a:close/>
                  <a:moveTo>
                    <a:pt x="43" y="47"/>
                  </a:moveTo>
                  <a:cubicBezTo>
                    <a:pt x="52" y="47"/>
                    <a:pt x="60" y="45"/>
                    <a:pt x="60" y="43"/>
                  </a:cubicBezTo>
                  <a:cubicBezTo>
                    <a:pt x="60" y="40"/>
                    <a:pt x="52" y="38"/>
                    <a:pt x="43" y="38"/>
                  </a:cubicBezTo>
                  <a:cubicBezTo>
                    <a:pt x="34" y="38"/>
                    <a:pt x="27" y="40"/>
                    <a:pt x="27" y="43"/>
                  </a:cubicBezTo>
                  <a:cubicBezTo>
                    <a:pt x="27" y="45"/>
                    <a:pt x="34" y="47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0" name="Freeform 50"/>
            <p:cNvSpPr>
              <a:spLocks noEditPoints="1"/>
            </p:cNvSpPr>
            <p:nvPr/>
          </p:nvSpPr>
          <p:spPr bwMode="auto">
            <a:xfrm>
              <a:off x="17155" y="2451"/>
              <a:ext cx="595" cy="653"/>
            </a:xfrm>
            <a:custGeom>
              <a:avLst/>
              <a:gdLst>
                <a:gd name="T0" fmla="*/ 51 w 55"/>
                <a:gd name="T1" fmla="*/ 51 h 51"/>
                <a:gd name="T2" fmla="*/ 43 w 55"/>
                <a:gd name="T3" fmla="*/ 51 h 51"/>
                <a:gd name="T4" fmla="*/ 43 w 55"/>
                <a:gd name="T5" fmla="*/ 8 h 51"/>
                <a:gd name="T6" fmla="*/ 51 w 55"/>
                <a:gd name="T7" fmla="*/ 8 h 51"/>
                <a:gd name="T8" fmla="*/ 55 w 55"/>
                <a:gd name="T9" fmla="*/ 12 h 51"/>
                <a:gd name="T10" fmla="*/ 55 w 55"/>
                <a:gd name="T11" fmla="*/ 47 h 51"/>
                <a:gd name="T12" fmla="*/ 51 w 55"/>
                <a:gd name="T13" fmla="*/ 51 h 51"/>
                <a:gd name="T14" fmla="*/ 16 w 55"/>
                <a:gd name="T15" fmla="*/ 8 h 51"/>
                <a:gd name="T16" fmla="*/ 16 w 55"/>
                <a:gd name="T17" fmla="*/ 8 h 51"/>
                <a:gd name="T18" fmla="*/ 16 w 55"/>
                <a:gd name="T19" fmla="*/ 4 h 51"/>
                <a:gd name="T20" fmla="*/ 21 w 55"/>
                <a:gd name="T21" fmla="*/ 0 h 51"/>
                <a:gd name="T22" fmla="*/ 35 w 55"/>
                <a:gd name="T23" fmla="*/ 0 h 51"/>
                <a:gd name="T24" fmla="*/ 39 w 55"/>
                <a:gd name="T25" fmla="*/ 4 h 51"/>
                <a:gd name="T26" fmla="*/ 39 w 55"/>
                <a:gd name="T27" fmla="*/ 8 h 51"/>
                <a:gd name="T28" fmla="*/ 39 w 55"/>
                <a:gd name="T29" fmla="*/ 51 h 51"/>
                <a:gd name="T30" fmla="*/ 16 w 55"/>
                <a:gd name="T31" fmla="*/ 51 h 51"/>
                <a:gd name="T32" fmla="*/ 16 w 55"/>
                <a:gd name="T33" fmla="*/ 8 h 51"/>
                <a:gd name="T34" fmla="*/ 21 w 55"/>
                <a:gd name="T35" fmla="*/ 8 h 51"/>
                <a:gd name="T36" fmla="*/ 35 w 55"/>
                <a:gd name="T37" fmla="*/ 8 h 51"/>
                <a:gd name="T38" fmla="*/ 35 w 55"/>
                <a:gd name="T39" fmla="*/ 6 h 51"/>
                <a:gd name="T40" fmla="*/ 33 w 55"/>
                <a:gd name="T41" fmla="*/ 4 h 51"/>
                <a:gd name="T42" fmla="*/ 23 w 55"/>
                <a:gd name="T43" fmla="*/ 4 h 51"/>
                <a:gd name="T44" fmla="*/ 21 w 55"/>
                <a:gd name="T45" fmla="*/ 6 h 51"/>
                <a:gd name="T46" fmla="*/ 21 w 55"/>
                <a:gd name="T47" fmla="*/ 8 h 51"/>
                <a:gd name="T48" fmla="*/ 0 w 55"/>
                <a:gd name="T49" fmla="*/ 47 h 51"/>
                <a:gd name="T50" fmla="*/ 0 w 55"/>
                <a:gd name="T51" fmla="*/ 12 h 51"/>
                <a:gd name="T52" fmla="*/ 4 w 55"/>
                <a:gd name="T53" fmla="*/ 8 h 51"/>
                <a:gd name="T54" fmla="*/ 12 w 55"/>
                <a:gd name="T55" fmla="*/ 8 h 51"/>
                <a:gd name="T56" fmla="*/ 12 w 55"/>
                <a:gd name="T57" fmla="*/ 51 h 51"/>
                <a:gd name="T58" fmla="*/ 4 w 55"/>
                <a:gd name="T59" fmla="*/ 51 h 51"/>
                <a:gd name="T60" fmla="*/ 0 w 55"/>
                <a:gd name="T61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51">
                  <a:moveTo>
                    <a:pt x="51" y="51"/>
                  </a:moveTo>
                  <a:cubicBezTo>
                    <a:pt x="43" y="51"/>
                    <a:pt x="43" y="51"/>
                    <a:pt x="43" y="51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3" y="8"/>
                    <a:pt x="55" y="10"/>
                    <a:pt x="55" y="12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5" y="49"/>
                    <a:pt x="53" y="51"/>
                    <a:pt x="51" y="51"/>
                  </a:cubicBez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8" y="0"/>
                    <a:pt x="2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9" y="2"/>
                    <a:pt x="39" y="4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16" y="51"/>
                    <a:pt x="16" y="51"/>
                    <a:pt x="16" y="51"/>
                  </a:cubicBezTo>
                  <a:lnTo>
                    <a:pt x="16" y="8"/>
                  </a:lnTo>
                  <a:close/>
                  <a:moveTo>
                    <a:pt x="21" y="8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7"/>
                    <a:pt x="35" y="6"/>
                  </a:cubicBezTo>
                  <a:cubicBezTo>
                    <a:pt x="35" y="5"/>
                    <a:pt x="34" y="4"/>
                    <a:pt x="3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1" y="4"/>
                    <a:pt x="21" y="5"/>
                    <a:pt x="21" y="6"/>
                  </a:cubicBezTo>
                  <a:cubicBezTo>
                    <a:pt x="21" y="7"/>
                    <a:pt x="21" y="8"/>
                    <a:pt x="21" y="8"/>
                  </a:cubicBezTo>
                  <a:close/>
                  <a:moveTo>
                    <a:pt x="0" y="47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2" y="8"/>
                    <a:pt x="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2" y="51"/>
                    <a:pt x="0" y="49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1" name="Freeform 58"/>
            <p:cNvSpPr>
              <a:spLocks noEditPoints="1"/>
            </p:cNvSpPr>
            <p:nvPr/>
          </p:nvSpPr>
          <p:spPr bwMode="auto">
            <a:xfrm>
              <a:off x="1453" y="3648"/>
              <a:ext cx="591" cy="666"/>
            </a:xfrm>
            <a:custGeom>
              <a:avLst/>
              <a:gdLst>
                <a:gd name="T0" fmla="*/ 95 w 280"/>
                <a:gd name="T1" fmla="*/ 0 h 263"/>
                <a:gd name="T2" fmla="*/ 95 w 280"/>
                <a:gd name="T3" fmla="*/ 22 h 263"/>
                <a:gd name="T4" fmla="*/ 185 w 280"/>
                <a:gd name="T5" fmla="*/ 22 h 263"/>
                <a:gd name="T6" fmla="*/ 185 w 280"/>
                <a:gd name="T7" fmla="*/ 0 h 263"/>
                <a:gd name="T8" fmla="*/ 95 w 280"/>
                <a:gd name="T9" fmla="*/ 0 h 263"/>
                <a:gd name="T10" fmla="*/ 259 w 280"/>
                <a:gd name="T11" fmla="*/ 22 h 263"/>
                <a:gd name="T12" fmla="*/ 259 w 280"/>
                <a:gd name="T13" fmla="*/ 72 h 263"/>
                <a:gd name="T14" fmla="*/ 280 w 280"/>
                <a:gd name="T15" fmla="*/ 72 h 263"/>
                <a:gd name="T16" fmla="*/ 280 w 280"/>
                <a:gd name="T17" fmla="*/ 22 h 263"/>
                <a:gd name="T18" fmla="*/ 280 w 280"/>
                <a:gd name="T19" fmla="*/ 0 h 263"/>
                <a:gd name="T20" fmla="*/ 261 w 280"/>
                <a:gd name="T21" fmla="*/ 0 h 263"/>
                <a:gd name="T22" fmla="*/ 224 w 280"/>
                <a:gd name="T23" fmla="*/ 0 h 263"/>
                <a:gd name="T24" fmla="*/ 224 w 280"/>
                <a:gd name="T25" fmla="*/ 22 h 263"/>
                <a:gd name="T26" fmla="*/ 259 w 280"/>
                <a:gd name="T27" fmla="*/ 22 h 263"/>
                <a:gd name="T28" fmla="*/ 259 w 280"/>
                <a:gd name="T29" fmla="*/ 112 h 263"/>
                <a:gd name="T30" fmla="*/ 259 w 280"/>
                <a:gd name="T31" fmla="*/ 168 h 263"/>
                <a:gd name="T32" fmla="*/ 280 w 280"/>
                <a:gd name="T33" fmla="*/ 168 h 263"/>
                <a:gd name="T34" fmla="*/ 280 w 280"/>
                <a:gd name="T35" fmla="*/ 112 h 263"/>
                <a:gd name="T36" fmla="*/ 259 w 280"/>
                <a:gd name="T37" fmla="*/ 112 h 263"/>
                <a:gd name="T38" fmla="*/ 224 w 280"/>
                <a:gd name="T39" fmla="*/ 241 h 263"/>
                <a:gd name="T40" fmla="*/ 224 w 280"/>
                <a:gd name="T41" fmla="*/ 263 h 263"/>
                <a:gd name="T42" fmla="*/ 261 w 280"/>
                <a:gd name="T43" fmla="*/ 263 h 263"/>
                <a:gd name="T44" fmla="*/ 280 w 280"/>
                <a:gd name="T45" fmla="*/ 263 h 263"/>
                <a:gd name="T46" fmla="*/ 280 w 280"/>
                <a:gd name="T47" fmla="*/ 241 h 263"/>
                <a:gd name="T48" fmla="*/ 280 w 280"/>
                <a:gd name="T49" fmla="*/ 202 h 263"/>
                <a:gd name="T50" fmla="*/ 259 w 280"/>
                <a:gd name="T51" fmla="*/ 202 h 263"/>
                <a:gd name="T52" fmla="*/ 259 w 280"/>
                <a:gd name="T53" fmla="*/ 241 h 263"/>
                <a:gd name="T54" fmla="*/ 224 w 280"/>
                <a:gd name="T55" fmla="*/ 241 h 263"/>
                <a:gd name="T56" fmla="*/ 95 w 280"/>
                <a:gd name="T57" fmla="*/ 241 h 263"/>
                <a:gd name="T58" fmla="*/ 95 w 280"/>
                <a:gd name="T59" fmla="*/ 263 h 263"/>
                <a:gd name="T60" fmla="*/ 185 w 280"/>
                <a:gd name="T61" fmla="*/ 263 h 263"/>
                <a:gd name="T62" fmla="*/ 185 w 280"/>
                <a:gd name="T63" fmla="*/ 241 h 263"/>
                <a:gd name="T64" fmla="*/ 95 w 280"/>
                <a:gd name="T65" fmla="*/ 241 h 263"/>
                <a:gd name="T66" fmla="*/ 0 w 280"/>
                <a:gd name="T67" fmla="*/ 185 h 263"/>
                <a:gd name="T68" fmla="*/ 0 w 280"/>
                <a:gd name="T69" fmla="*/ 241 h 263"/>
                <a:gd name="T70" fmla="*/ 0 w 280"/>
                <a:gd name="T71" fmla="*/ 263 h 263"/>
                <a:gd name="T72" fmla="*/ 20 w 280"/>
                <a:gd name="T73" fmla="*/ 263 h 263"/>
                <a:gd name="T74" fmla="*/ 56 w 280"/>
                <a:gd name="T75" fmla="*/ 263 h 263"/>
                <a:gd name="T76" fmla="*/ 56 w 280"/>
                <a:gd name="T77" fmla="*/ 241 h 263"/>
                <a:gd name="T78" fmla="*/ 22 w 280"/>
                <a:gd name="T79" fmla="*/ 241 h 263"/>
                <a:gd name="T80" fmla="*/ 22 w 280"/>
                <a:gd name="T81" fmla="*/ 185 h 263"/>
                <a:gd name="T82" fmla="*/ 0 w 280"/>
                <a:gd name="T83" fmla="*/ 185 h 263"/>
                <a:gd name="T84" fmla="*/ 0 w 280"/>
                <a:gd name="T85" fmla="*/ 89 h 263"/>
                <a:gd name="T86" fmla="*/ 0 w 280"/>
                <a:gd name="T87" fmla="*/ 151 h 263"/>
                <a:gd name="T88" fmla="*/ 22 w 280"/>
                <a:gd name="T89" fmla="*/ 151 h 263"/>
                <a:gd name="T90" fmla="*/ 22 w 280"/>
                <a:gd name="T91" fmla="*/ 89 h 263"/>
                <a:gd name="T92" fmla="*/ 0 w 280"/>
                <a:gd name="T93" fmla="*/ 89 h 263"/>
                <a:gd name="T94" fmla="*/ 0 w 280"/>
                <a:gd name="T95" fmla="*/ 0 h 263"/>
                <a:gd name="T96" fmla="*/ 0 w 280"/>
                <a:gd name="T97" fmla="*/ 22 h 263"/>
                <a:gd name="T98" fmla="*/ 0 w 280"/>
                <a:gd name="T99" fmla="*/ 56 h 263"/>
                <a:gd name="T100" fmla="*/ 22 w 280"/>
                <a:gd name="T101" fmla="*/ 56 h 263"/>
                <a:gd name="T102" fmla="*/ 22 w 280"/>
                <a:gd name="T103" fmla="*/ 22 h 263"/>
                <a:gd name="T104" fmla="*/ 56 w 280"/>
                <a:gd name="T105" fmla="*/ 22 h 263"/>
                <a:gd name="T106" fmla="*/ 56 w 280"/>
                <a:gd name="T107" fmla="*/ 0 h 263"/>
                <a:gd name="T108" fmla="*/ 0 w 280"/>
                <a:gd name="T10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0" h="263">
                  <a:moveTo>
                    <a:pt x="95" y="0"/>
                  </a:moveTo>
                  <a:lnTo>
                    <a:pt x="95" y="22"/>
                  </a:lnTo>
                  <a:lnTo>
                    <a:pt x="185" y="22"/>
                  </a:lnTo>
                  <a:lnTo>
                    <a:pt x="185" y="0"/>
                  </a:lnTo>
                  <a:lnTo>
                    <a:pt x="95" y="0"/>
                  </a:lnTo>
                  <a:close/>
                  <a:moveTo>
                    <a:pt x="259" y="22"/>
                  </a:moveTo>
                  <a:lnTo>
                    <a:pt x="259" y="72"/>
                  </a:lnTo>
                  <a:lnTo>
                    <a:pt x="280" y="72"/>
                  </a:lnTo>
                  <a:lnTo>
                    <a:pt x="280" y="22"/>
                  </a:lnTo>
                  <a:lnTo>
                    <a:pt x="280" y="0"/>
                  </a:lnTo>
                  <a:lnTo>
                    <a:pt x="261" y="0"/>
                  </a:lnTo>
                  <a:lnTo>
                    <a:pt x="224" y="0"/>
                  </a:lnTo>
                  <a:lnTo>
                    <a:pt x="224" y="22"/>
                  </a:lnTo>
                  <a:lnTo>
                    <a:pt x="259" y="22"/>
                  </a:lnTo>
                  <a:close/>
                  <a:moveTo>
                    <a:pt x="259" y="112"/>
                  </a:moveTo>
                  <a:lnTo>
                    <a:pt x="259" y="168"/>
                  </a:lnTo>
                  <a:lnTo>
                    <a:pt x="280" y="168"/>
                  </a:lnTo>
                  <a:lnTo>
                    <a:pt x="280" y="112"/>
                  </a:lnTo>
                  <a:lnTo>
                    <a:pt x="259" y="112"/>
                  </a:lnTo>
                  <a:close/>
                  <a:moveTo>
                    <a:pt x="224" y="241"/>
                  </a:moveTo>
                  <a:lnTo>
                    <a:pt x="224" y="263"/>
                  </a:lnTo>
                  <a:lnTo>
                    <a:pt x="261" y="263"/>
                  </a:lnTo>
                  <a:lnTo>
                    <a:pt x="280" y="263"/>
                  </a:lnTo>
                  <a:lnTo>
                    <a:pt x="280" y="241"/>
                  </a:lnTo>
                  <a:lnTo>
                    <a:pt x="280" y="202"/>
                  </a:lnTo>
                  <a:lnTo>
                    <a:pt x="259" y="202"/>
                  </a:lnTo>
                  <a:lnTo>
                    <a:pt x="259" y="241"/>
                  </a:lnTo>
                  <a:lnTo>
                    <a:pt x="224" y="241"/>
                  </a:lnTo>
                  <a:close/>
                  <a:moveTo>
                    <a:pt x="95" y="241"/>
                  </a:moveTo>
                  <a:lnTo>
                    <a:pt x="95" y="263"/>
                  </a:lnTo>
                  <a:lnTo>
                    <a:pt x="185" y="263"/>
                  </a:lnTo>
                  <a:lnTo>
                    <a:pt x="185" y="241"/>
                  </a:lnTo>
                  <a:lnTo>
                    <a:pt x="95" y="241"/>
                  </a:lnTo>
                  <a:close/>
                  <a:moveTo>
                    <a:pt x="0" y="185"/>
                  </a:moveTo>
                  <a:lnTo>
                    <a:pt x="0" y="241"/>
                  </a:lnTo>
                  <a:lnTo>
                    <a:pt x="0" y="263"/>
                  </a:lnTo>
                  <a:lnTo>
                    <a:pt x="20" y="263"/>
                  </a:lnTo>
                  <a:lnTo>
                    <a:pt x="56" y="263"/>
                  </a:lnTo>
                  <a:lnTo>
                    <a:pt x="56" y="241"/>
                  </a:lnTo>
                  <a:lnTo>
                    <a:pt x="22" y="241"/>
                  </a:lnTo>
                  <a:lnTo>
                    <a:pt x="22" y="185"/>
                  </a:lnTo>
                  <a:lnTo>
                    <a:pt x="0" y="185"/>
                  </a:lnTo>
                  <a:close/>
                  <a:moveTo>
                    <a:pt x="0" y="89"/>
                  </a:moveTo>
                  <a:lnTo>
                    <a:pt x="0" y="151"/>
                  </a:lnTo>
                  <a:lnTo>
                    <a:pt x="22" y="151"/>
                  </a:lnTo>
                  <a:lnTo>
                    <a:pt x="22" y="89"/>
                  </a:lnTo>
                  <a:lnTo>
                    <a:pt x="0" y="89"/>
                  </a:lnTo>
                  <a:close/>
                  <a:moveTo>
                    <a:pt x="0" y="0"/>
                  </a:moveTo>
                  <a:lnTo>
                    <a:pt x="0" y="22"/>
                  </a:lnTo>
                  <a:lnTo>
                    <a:pt x="0" y="56"/>
                  </a:lnTo>
                  <a:lnTo>
                    <a:pt x="22" y="56"/>
                  </a:lnTo>
                  <a:lnTo>
                    <a:pt x="22" y="22"/>
                  </a:lnTo>
                  <a:lnTo>
                    <a:pt x="56" y="22"/>
                  </a:lnTo>
                  <a:lnTo>
                    <a:pt x="5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2" name="Freeform 59"/>
            <p:cNvSpPr>
              <a:spLocks noEditPoints="1"/>
            </p:cNvSpPr>
            <p:nvPr/>
          </p:nvSpPr>
          <p:spPr bwMode="auto">
            <a:xfrm>
              <a:off x="2644" y="3615"/>
              <a:ext cx="596" cy="706"/>
            </a:xfrm>
            <a:custGeom>
              <a:avLst/>
              <a:gdLst>
                <a:gd name="T0" fmla="*/ 282 w 282"/>
                <a:gd name="T1" fmla="*/ 219 h 279"/>
                <a:gd name="T2" fmla="*/ 282 w 282"/>
                <a:gd name="T3" fmla="*/ 279 h 279"/>
                <a:gd name="T4" fmla="*/ 221 w 282"/>
                <a:gd name="T5" fmla="*/ 279 h 279"/>
                <a:gd name="T6" fmla="*/ 221 w 282"/>
                <a:gd name="T7" fmla="*/ 252 h 279"/>
                <a:gd name="T8" fmla="*/ 64 w 282"/>
                <a:gd name="T9" fmla="*/ 252 h 279"/>
                <a:gd name="T10" fmla="*/ 64 w 282"/>
                <a:gd name="T11" fmla="*/ 279 h 279"/>
                <a:gd name="T12" fmla="*/ 0 w 282"/>
                <a:gd name="T13" fmla="*/ 279 h 279"/>
                <a:gd name="T14" fmla="*/ 0 w 282"/>
                <a:gd name="T15" fmla="*/ 219 h 279"/>
                <a:gd name="T16" fmla="*/ 29 w 282"/>
                <a:gd name="T17" fmla="*/ 219 h 279"/>
                <a:gd name="T18" fmla="*/ 29 w 282"/>
                <a:gd name="T19" fmla="*/ 60 h 279"/>
                <a:gd name="T20" fmla="*/ 0 w 282"/>
                <a:gd name="T21" fmla="*/ 60 h 279"/>
                <a:gd name="T22" fmla="*/ 0 w 282"/>
                <a:gd name="T23" fmla="*/ 0 h 279"/>
                <a:gd name="T24" fmla="*/ 64 w 282"/>
                <a:gd name="T25" fmla="*/ 0 h 279"/>
                <a:gd name="T26" fmla="*/ 64 w 282"/>
                <a:gd name="T27" fmla="*/ 27 h 279"/>
                <a:gd name="T28" fmla="*/ 221 w 282"/>
                <a:gd name="T29" fmla="*/ 27 h 279"/>
                <a:gd name="T30" fmla="*/ 221 w 282"/>
                <a:gd name="T31" fmla="*/ 0 h 279"/>
                <a:gd name="T32" fmla="*/ 282 w 282"/>
                <a:gd name="T33" fmla="*/ 0 h 279"/>
                <a:gd name="T34" fmla="*/ 282 w 282"/>
                <a:gd name="T35" fmla="*/ 60 h 279"/>
                <a:gd name="T36" fmla="*/ 253 w 282"/>
                <a:gd name="T37" fmla="*/ 60 h 279"/>
                <a:gd name="T38" fmla="*/ 253 w 282"/>
                <a:gd name="T39" fmla="*/ 219 h 279"/>
                <a:gd name="T40" fmla="*/ 282 w 282"/>
                <a:gd name="T41" fmla="*/ 219 h 279"/>
                <a:gd name="T42" fmla="*/ 17 w 282"/>
                <a:gd name="T43" fmla="*/ 236 h 279"/>
                <a:gd name="T44" fmla="*/ 17 w 282"/>
                <a:gd name="T45" fmla="*/ 262 h 279"/>
                <a:gd name="T46" fmla="*/ 45 w 282"/>
                <a:gd name="T47" fmla="*/ 262 h 279"/>
                <a:gd name="T48" fmla="*/ 45 w 282"/>
                <a:gd name="T49" fmla="*/ 236 h 279"/>
                <a:gd name="T50" fmla="*/ 17 w 282"/>
                <a:gd name="T51" fmla="*/ 236 h 279"/>
                <a:gd name="T52" fmla="*/ 45 w 282"/>
                <a:gd name="T53" fmla="*/ 17 h 279"/>
                <a:gd name="T54" fmla="*/ 17 w 282"/>
                <a:gd name="T55" fmla="*/ 17 h 279"/>
                <a:gd name="T56" fmla="*/ 17 w 282"/>
                <a:gd name="T57" fmla="*/ 43 h 279"/>
                <a:gd name="T58" fmla="*/ 45 w 282"/>
                <a:gd name="T59" fmla="*/ 43 h 279"/>
                <a:gd name="T60" fmla="*/ 45 w 282"/>
                <a:gd name="T61" fmla="*/ 17 h 279"/>
                <a:gd name="T62" fmla="*/ 221 w 282"/>
                <a:gd name="T63" fmla="*/ 43 h 279"/>
                <a:gd name="T64" fmla="*/ 64 w 282"/>
                <a:gd name="T65" fmla="*/ 43 h 279"/>
                <a:gd name="T66" fmla="*/ 64 w 282"/>
                <a:gd name="T67" fmla="*/ 60 h 279"/>
                <a:gd name="T68" fmla="*/ 45 w 282"/>
                <a:gd name="T69" fmla="*/ 60 h 279"/>
                <a:gd name="T70" fmla="*/ 45 w 282"/>
                <a:gd name="T71" fmla="*/ 219 h 279"/>
                <a:gd name="T72" fmla="*/ 64 w 282"/>
                <a:gd name="T73" fmla="*/ 219 h 279"/>
                <a:gd name="T74" fmla="*/ 64 w 282"/>
                <a:gd name="T75" fmla="*/ 236 h 279"/>
                <a:gd name="T76" fmla="*/ 221 w 282"/>
                <a:gd name="T77" fmla="*/ 236 h 279"/>
                <a:gd name="T78" fmla="*/ 221 w 282"/>
                <a:gd name="T79" fmla="*/ 219 h 279"/>
                <a:gd name="T80" fmla="*/ 236 w 282"/>
                <a:gd name="T81" fmla="*/ 219 h 279"/>
                <a:gd name="T82" fmla="*/ 236 w 282"/>
                <a:gd name="T83" fmla="*/ 60 h 279"/>
                <a:gd name="T84" fmla="*/ 221 w 282"/>
                <a:gd name="T85" fmla="*/ 60 h 279"/>
                <a:gd name="T86" fmla="*/ 221 w 282"/>
                <a:gd name="T87" fmla="*/ 43 h 279"/>
                <a:gd name="T88" fmla="*/ 264 w 282"/>
                <a:gd name="T89" fmla="*/ 43 h 279"/>
                <a:gd name="T90" fmla="*/ 264 w 282"/>
                <a:gd name="T91" fmla="*/ 17 h 279"/>
                <a:gd name="T92" fmla="*/ 236 w 282"/>
                <a:gd name="T93" fmla="*/ 17 h 279"/>
                <a:gd name="T94" fmla="*/ 236 w 282"/>
                <a:gd name="T95" fmla="*/ 43 h 279"/>
                <a:gd name="T96" fmla="*/ 264 w 282"/>
                <a:gd name="T97" fmla="*/ 43 h 279"/>
                <a:gd name="T98" fmla="*/ 236 w 282"/>
                <a:gd name="T99" fmla="*/ 236 h 279"/>
                <a:gd name="T100" fmla="*/ 236 w 282"/>
                <a:gd name="T101" fmla="*/ 262 h 279"/>
                <a:gd name="T102" fmla="*/ 264 w 282"/>
                <a:gd name="T103" fmla="*/ 262 h 279"/>
                <a:gd name="T104" fmla="*/ 264 w 282"/>
                <a:gd name="T105" fmla="*/ 236 h 279"/>
                <a:gd name="T106" fmla="*/ 236 w 282"/>
                <a:gd name="T107" fmla="*/ 236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2" h="279">
                  <a:moveTo>
                    <a:pt x="282" y="219"/>
                  </a:moveTo>
                  <a:lnTo>
                    <a:pt x="282" y="279"/>
                  </a:lnTo>
                  <a:lnTo>
                    <a:pt x="221" y="279"/>
                  </a:lnTo>
                  <a:lnTo>
                    <a:pt x="221" y="252"/>
                  </a:lnTo>
                  <a:lnTo>
                    <a:pt x="64" y="252"/>
                  </a:lnTo>
                  <a:lnTo>
                    <a:pt x="64" y="279"/>
                  </a:lnTo>
                  <a:lnTo>
                    <a:pt x="0" y="279"/>
                  </a:lnTo>
                  <a:lnTo>
                    <a:pt x="0" y="219"/>
                  </a:lnTo>
                  <a:lnTo>
                    <a:pt x="29" y="219"/>
                  </a:lnTo>
                  <a:lnTo>
                    <a:pt x="29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27"/>
                  </a:lnTo>
                  <a:lnTo>
                    <a:pt x="221" y="27"/>
                  </a:lnTo>
                  <a:lnTo>
                    <a:pt x="221" y="0"/>
                  </a:lnTo>
                  <a:lnTo>
                    <a:pt x="282" y="0"/>
                  </a:lnTo>
                  <a:lnTo>
                    <a:pt x="282" y="60"/>
                  </a:lnTo>
                  <a:lnTo>
                    <a:pt x="253" y="60"/>
                  </a:lnTo>
                  <a:lnTo>
                    <a:pt x="253" y="219"/>
                  </a:lnTo>
                  <a:lnTo>
                    <a:pt x="282" y="219"/>
                  </a:lnTo>
                  <a:close/>
                  <a:moveTo>
                    <a:pt x="17" y="236"/>
                  </a:moveTo>
                  <a:lnTo>
                    <a:pt x="17" y="262"/>
                  </a:lnTo>
                  <a:lnTo>
                    <a:pt x="45" y="262"/>
                  </a:lnTo>
                  <a:lnTo>
                    <a:pt x="45" y="236"/>
                  </a:lnTo>
                  <a:lnTo>
                    <a:pt x="17" y="236"/>
                  </a:lnTo>
                  <a:close/>
                  <a:moveTo>
                    <a:pt x="45" y="17"/>
                  </a:moveTo>
                  <a:lnTo>
                    <a:pt x="17" y="17"/>
                  </a:lnTo>
                  <a:lnTo>
                    <a:pt x="17" y="43"/>
                  </a:lnTo>
                  <a:lnTo>
                    <a:pt x="45" y="43"/>
                  </a:lnTo>
                  <a:lnTo>
                    <a:pt x="45" y="17"/>
                  </a:lnTo>
                  <a:close/>
                  <a:moveTo>
                    <a:pt x="221" y="43"/>
                  </a:moveTo>
                  <a:lnTo>
                    <a:pt x="64" y="43"/>
                  </a:lnTo>
                  <a:lnTo>
                    <a:pt x="64" y="60"/>
                  </a:lnTo>
                  <a:lnTo>
                    <a:pt x="45" y="60"/>
                  </a:lnTo>
                  <a:lnTo>
                    <a:pt x="45" y="219"/>
                  </a:lnTo>
                  <a:lnTo>
                    <a:pt x="64" y="219"/>
                  </a:lnTo>
                  <a:lnTo>
                    <a:pt x="64" y="236"/>
                  </a:lnTo>
                  <a:lnTo>
                    <a:pt x="221" y="236"/>
                  </a:lnTo>
                  <a:lnTo>
                    <a:pt x="221" y="219"/>
                  </a:lnTo>
                  <a:lnTo>
                    <a:pt x="236" y="219"/>
                  </a:lnTo>
                  <a:lnTo>
                    <a:pt x="236" y="60"/>
                  </a:lnTo>
                  <a:lnTo>
                    <a:pt x="221" y="60"/>
                  </a:lnTo>
                  <a:lnTo>
                    <a:pt x="221" y="43"/>
                  </a:lnTo>
                  <a:close/>
                  <a:moveTo>
                    <a:pt x="264" y="43"/>
                  </a:moveTo>
                  <a:lnTo>
                    <a:pt x="264" y="17"/>
                  </a:lnTo>
                  <a:lnTo>
                    <a:pt x="236" y="17"/>
                  </a:lnTo>
                  <a:lnTo>
                    <a:pt x="236" y="43"/>
                  </a:lnTo>
                  <a:lnTo>
                    <a:pt x="264" y="43"/>
                  </a:lnTo>
                  <a:close/>
                  <a:moveTo>
                    <a:pt x="236" y="236"/>
                  </a:moveTo>
                  <a:lnTo>
                    <a:pt x="236" y="262"/>
                  </a:lnTo>
                  <a:lnTo>
                    <a:pt x="264" y="262"/>
                  </a:lnTo>
                  <a:lnTo>
                    <a:pt x="264" y="236"/>
                  </a:lnTo>
                  <a:lnTo>
                    <a:pt x="236" y="2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3" name="Freeform 60"/>
            <p:cNvSpPr>
              <a:spLocks noEditPoints="1"/>
            </p:cNvSpPr>
            <p:nvPr/>
          </p:nvSpPr>
          <p:spPr bwMode="auto">
            <a:xfrm>
              <a:off x="3845" y="3617"/>
              <a:ext cx="591" cy="711"/>
            </a:xfrm>
            <a:custGeom>
              <a:avLst/>
              <a:gdLst>
                <a:gd name="T0" fmla="*/ 24 w 200"/>
                <a:gd name="T1" fmla="*/ 31 h 200"/>
                <a:gd name="T2" fmla="*/ 24 w 200"/>
                <a:gd name="T3" fmla="*/ 169 h 200"/>
                <a:gd name="T4" fmla="*/ 30 w 200"/>
                <a:gd name="T5" fmla="*/ 175 h 200"/>
                <a:gd name="T6" fmla="*/ 170 w 200"/>
                <a:gd name="T7" fmla="*/ 175 h 200"/>
                <a:gd name="T8" fmla="*/ 176 w 200"/>
                <a:gd name="T9" fmla="*/ 169 h 200"/>
                <a:gd name="T10" fmla="*/ 176 w 200"/>
                <a:gd name="T11" fmla="*/ 31 h 200"/>
                <a:gd name="T12" fmla="*/ 170 w 200"/>
                <a:gd name="T13" fmla="*/ 24 h 200"/>
                <a:gd name="T14" fmla="*/ 30 w 200"/>
                <a:gd name="T15" fmla="*/ 24 h 200"/>
                <a:gd name="T16" fmla="*/ 24 w 200"/>
                <a:gd name="T17" fmla="*/ 31 h 200"/>
                <a:gd name="T18" fmla="*/ 194 w 200"/>
                <a:gd name="T19" fmla="*/ 0 h 200"/>
                <a:gd name="T20" fmla="*/ 156 w 200"/>
                <a:gd name="T21" fmla="*/ 0 h 200"/>
                <a:gd name="T22" fmla="*/ 150 w 200"/>
                <a:gd name="T23" fmla="*/ 6 h 200"/>
                <a:gd name="T24" fmla="*/ 156 w 200"/>
                <a:gd name="T25" fmla="*/ 12 h 200"/>
                <a:gd name="T26" fmla="*/ 188 w 200"/>
                <a:gd name="T27" fmla="*/ 12 h 200"/>
                <a:gd name="T28" fmla="*/ 188 w 200"/>
                <a:gd name="T29" fmla="*/ 44 h 200"/>
                <a:gd name="T30" fmla="*/ 194 w 200"/>
                <a:gd name="T31" fmla="*/ 50 h 200"/>
                <a:gd name="T32" fmla="*/ 200 w 200"/>
                <a:gd name="T33" fmla="*/ 44 h 200"/>
                <a:gd name="T34" fmla="*/ 200 w 200"/>
                <a:gd name="T35" fmla="*/ 6 h 200"/>
                <a:gd name="T36" fmla="*/ 194 w 200"/>
                <a:gd name="T37" fmla="*/ 0 h 200"/>
                <a:gd name="T38" fmla="*/ 194 w 200"/>
                <a:gd name="T39" fmla="*/ 150 h 200"/>
                <a:gd name="T40" fmla="*/ 188 w 200"/>
                <a:gd name="T41" fmla="*/ 156 h 200"/>
                <a:gd name="T42" fmla="*/ 188 w 200"/>
                <a:gd name="T43" fmla="*/ 188 h 200"/>
                <a:gd name="T44" fmla="*/ 156 w 200"/>
                <a:gd name="T45" fmla="*/ 188 h 200"/>
                <a:gd name="T46" fmla="*/ 150 w 200"/>
                <a:gd name="T47" fmla="*/ 194 h 200"/>
                <a:gd name="T48" fmla="*/ 156 w 200"/>
                <a:gd name="T49" fmla="*/ 200 h 200"/>
                <a:gd name="T50" fmla="*/ 194 w 200"/>
                <a:gd name="T51" fmla="*/ 200 h 200"/>
                <a:gd name="T52" fmla="*/ 200 w 200"/>
                <a:gd name="T53" fmla="*/ 194 h 200"/>
                <a:gd name="T54" fmla="*/ 200 w 200"/>
                <a:gd name="T55" fmla="*/ 156 h 200"/>
                <a:gd name="T56" fmla="*/ 194 w 200"/>
                <a:gd name="T57" fmla="*/ 150 h 200"/>
                <a:gd name="T58" fmla="*/ 6 w 200"/>
                <a:gd name="T59" fmla="*/ 50 h 200"/>
                <a:gd name="T60" fmla="*/ 12 w 200"/>
                <a:gd name="T61" fmla="*/ 44 h 200"/>
                <a:gd name="T62" fmla="*/ 12 w 200"/>
                <a:gd name="T63" fmla="*/ 12 h 200"/>
                <a:gd name="T64" fmla="*/ 44 w 200"/>
                <a:gd name="T65" fmla="*/ 12 h 200"/>
                <a:gd name="T66" fmla="*/ 50 w 200"/>
                <a:gd name="T67" fmla="*/ 6 h 200"/>
                <a:gd name="T68" fmla="*/ 44 w 200"/>
                <a:gd name="T69" fmla="*/ 0 h 200"/>
                <a:gd name="T70" fmla="*/ 6 w 200"/>
                <a:gd name="T71" fmla="*/ 0 h 200"/>
                <a:gd name="T72" fmla="*/ 0 w 200"/>
                <a:gd name="T73" fmla="*/ 6 h 200"/>
                <a:gd name="T74" fmla="*/ 0 w 200"/>
                <a:gd name="T75" fmla="*/ 44 h 200"/>
                <a:gd name="T76" fmla="*/ 6 w 200"/>
                <a:gd name="T77" fmla="*/ 50 h 200"/>
                <a:gd name="T78" fmla="*/ 44 w 200"/>
                <a:gd name="T79" fmla="*/ 188 h 200"/>
                <a:gd name="T80" fmla="*/ 12 w 200"/>
                <a:gd name="T81" fmla="*/ 188 h 200"/>
                <a:gd name="T82" fmla="*/ 12 w 200"/>
                <a:gd name="T83" fmla="*/ 156 h 200"/>
                <a:gd name="T84" fmla="*/ 6 w 200"/>
                <a:gd name="T85" fmla="*/ 150 h 200"/>
                <a:gd name="T86" fmla="*/ 0 w 200"/>
                <a:gd name="T87" fmla="*/ 156 h 200"/>
                <a:gd name="T88" fmla="*/ 0 w 200"/>
                <a:gd name="T89" fmla="*/ 194 h 200"/>
                <a:gd name="T90" fmla="*/ 6 w 200"/>
                <a:gd name="T91" fmla="*/ 200 h 200"/>
                <a:gd name="T92" fmla="*/ 44 w 200"/>
                <a:gd name="T93" fmla="*/ 200 h 200"/>
                <a:gd name="T94" fmla="*/ 50 w 200"/>
                <a:gd name="T95" fmla="*/ 194 h 200"/>
                <a:gd name="T96" fmla="*/ 44 w 200"/>
                <a:gd name="T97" fmla="*/ 18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0" h="200">
                  <a:moveTo>
                    <a:pt x="24" y="31"/>
                  </a:moveTo>
                  <a:cubicBezTo>
                    <a:pt x="24" y="169"/>
                    <a:pt x="24" y="169"/>
                    <a:pt x="24" y="169"/>
                  </a:cubicBezTo>
                  <a:cubicBezTo>
                    <a:pt x="24" y="173"/>
                    <a:pt x="27" y="175"/>
                    <a:pt x="30" y="175"/>
                  </a:cubicBezTo>
                  <a:cubicBezTo>
                    <a:pt x="170" y="175"/>
                    <a:pt x="170" y="175"/>
                    <a:pt x="170" y="175"/>
                  </a:cubicBezTo>
                  <a:cubicBezTo>
                    <a:pt x="173" y="175"/>
                    <a:pt x="176" y="173"/>
                    <a:pt x="176" y="169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6" y="27"/>
                    <a:pt x="173" y="24"/>
                    <a:pt x="170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7" y="24"/>
                    <a:pt x="24" y="27"/>
                    <a:pt x="24" y="31"/>
                  </a:cubicBezTo>
                  <a:close/>
                  <a:moveTo>
                    <a:pt x="194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53" y="0"/>
                    <a:pt x="150" y="3"/>
                    <a:pt x="150" y="6"/>
                  </a:cubicBezTo>
                  <a:cubicBezTo>
                    <a:pt x="150" y="10"/>
                    <a:pt x="153" y="12"/>
                    <a:pt x="156" y="12"/>
                  </a:cubicBezTo>
                  <a:cubicBezTo>
                    <a:pt x="188" y="12"/>
                    <a:pt x="188" y="12"/>
                    <a:pt x="188" y="12"/>
                  </a:cubicBezTo>
                  <a:cubicBezTo>
                    <a:pt x="188" y="44"/>
                    <a:pt x="188" y="44"/>
                    <a:pt x="188" y="44"/>
                  </a:cubicBezTo>
                  <a:cubicBezTo>
                    <a:pt x="188" y="47"/>
                    <a:pt x="190" y="50"/>
                    <a:pt x="194" y="50"/>
                  </a:cubicBezTo>
                  <a:cubicBezTo>
                    <a:pt x="197" y="50"/>
                    <a:pt x="200" y="47"/>
                    <a:pt x="200" y="44"/>
                  </a:cubicBezTo>
                  <a:cubicBezTo>
                    <a:pt x="200" y="6"/>
                    <a:pt x="200" y="6"/>
                    <a:pt x="200" y="6"/>
                  </a:cubicBezTo>
                  <a:cubicBezTo>
                    <a:pt x="200" y="3"/>
                    <a:pt x="197" y="0"/>
                    <a:pt x="194" y="0"/>
                  </a:cubicBezTo>
                  <a:close/>
                  <a:moveTo>
                    <a:pt x="194" y="150"/>
                  </a:moveTo>
                  <a:cubicBezTo>
                    <a:pt x="190" y="150"/>
                    <a:pt x="188" y="153"/>
                    <a:pt x="188" y="156"/>
                  </a:cubicBezTo>
                  <a:cubicBezTo>
                    <a:pt x="188" y="188"/>
                    <a:pt x="188" y="188"/>
                    <a:pt x="188" y="188"/>
                  </a:cubicBezTo>
                  <a:cubicBezTo>
                    <a:pt x="156" y="188"/>
                    <a:pt x="156" y="188"/>
                    <a:pt x="156" y="188"/>
                  </a:cubicBezTo>
                  <a:cubicBezTo>
                    <a:pt x="153" y="188"/>
                    <a:pt x="150" y="190"/>
                    <a:pt x="150" y="194"/>
                  </a:cubicBezTo>
                  <a:cubicBezTo>
                    <a:pt x="150" y="197"/>
                    <a:pt x="153" y="200"/>
                    <a:pt x="156" y="200"/>
                  </a:cubicBezTo>
                  <a:cubicBezTo>
                    <a:pt x="194" y="200"/>
                    <a:pt x="194" y="200"/>
                    <a:pt x="194" y="200"/>
                  </a:cubicBezTo>
                  <a:cubicBezTo>
                    <a:pt x="197" y="200"/>
                    <a:pt x="200" y="197"/>
                    <a:pt x="200" y="194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53"/>
                    <a:pt x="197" y="150"/>
                    <a:pt x="194" y="150"/>
                  </a:cubicBezTo>
                  <a:close/>
                  <a:moveTo>
                    <a:pt x="6" y="50"/>
                  </a:moveTo>
                  <a:cubicBezTo>
                    <a:pt x="10" y="50"/>
                    <a:pt x="12" y="47"/>
                    <a:pt x="12" y="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7" y="12"/>
                    <a:pt x="50" y="10"/>
                    <a:pt x="50" y="6"/>
                  </a:cubicBez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50"/>
                    <a:pt x="6" y="50"/>
                  </a:cubicBezTo>
                  <a:close/>
                  <a:moveTo>
                    <a:pt x="44" y="188"/>
                  </a:moveTo>
                  <a:cubicBezTo>
                    <a:pt x="12" y="188"/>
                    <a:pt x="12" y="188"/>
                    <a:pt x="12" y="188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12" y="153"/>
                    <a:pt x="10" y="150"/>
                    <a:pt x="6" y="150"/>
                  </a:cubicBezTo>
                  <a:cubicBezTo>
                    <a:pt x="3" y="150"/>
                    <a:pt x="0" y="153"/>
                    <a:pt x="0" y="156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7"/>
                    <a:pt x="3" y="200"/>
                    <a:pt x="6" y="200"/>
                  </a:cubicBezTo>
                  <a:cubicBezTo>
                    <a:pt x="44" y="200"/>
                    <a:pt x="44" y="200"/>
                    <a:pt x="44" y="200"/>
                  </a:cubicBezTo>
                  <a:cubicBezTo>
                    <a:pt x="47" y="200"/>
                    <a:pt x="50" y="197"/>
                    <a:pt x="50" y="194"/>
                  </a:cubicBezTo>
                  <a:cubicBezTo>
                    <a:pt x="50" y="190"/>
                    <a:pt x="47" y="188"/>
                    <a:pt x="44" y="18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474" name="组合 473"/>
            <p:cNvGrpSpPr/>
            <p:nvPr/>
          </p:nvGrpSpPr>
          <p:grpSpPr>
            <a:xfrm>
              <a:off x="12341" y="3615"/>
              <a:ext cx="551" cy="659"/>
              <a:chOff x="5380483" y="5004568"/>
              <a:chExt cx="366676" cy="366051"/>
            </a:xfrm>
            <a:grpFill/>
          </p:grpSpPr>
          <p:sp>
            <p:nvSpPr>
              <p:cNvPr id="475" name="AutoShape 84"/>
              <p:cNvSpPr/>
              <p:nvPr/>
            </p:nvSpPr>
            <p:spPr bwMode="auto">
              <a:xfrm>
                <a:off x="5380483" y="5004568"/>
                <a:ext cx="366676" cy="3660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8900"/>
                    </a:moveTo>
                    <a:cubicBezTo>
                      <a:pt x="20249" y="19643"/>
                      <a:pt x="19644" y="20249"/>
                      <a:pt x="18899" y="20249"/>
                    </a:cubicBezTo>
                    <a:lnTo>
                      <a:pt x="2699" y="20249"/>
                    </a:lnTo>
                    <a:cubicBezTo>
                      <a:pt x="1955" y="20249"/>
                      <a:pt x="1349" y="19643"/>
                      <a:pt x="1349" y="18900"/>
                    </a:cubicBezTo>
                    <a:lnTo>
                      <a:pt x="1349" y="5400"/>
                    </a:lnTo>
                    <a:cubicBezTo>
                      <a:pt x="1349" y="5027"/>
                      <a:pt x="1652" y="4725"/>
                      <a:pt x="2024" y="4725"/>
                    </a:cubicBezTo>
                    <a:lnTo>
                      <a:pt x="2699" y="4725"/>
                    </a:lnTo>
                    <a:lnTo>
                      <a:pt x="2699" y="18225"/>
                    </a:lnTo>
                    <a:cubicBezTo>
                      <a:pt x="2699" y="18598"/>
                      <a:pt x="3001" y="18900"/>
                      <a:pt x="3374" y="18900"/>
                    </a:cubicBezTo>
                    <a:cubicBezTo>
                      <a:pt x="3748" y="18900"/>
                      <a:pt x="4049" y="18598"/>
                      <a:pt x="4049" y="18225"/>
                    </a:cubicBezTo>
                    <a:lnTo>
                      <a:pt x="4049" y="2025"/>
                    </a:lnTo>
                    <a:cubicBezTo>
                      <a:pt x="4049" y="1652"/>
                      <a:pt x="4352" y="1350"/>
                      <a:pt x="4724" y="1350"/>
                    </a:cubicBezTo>
                    <a:lnTo>
                      <a:pt x="19575" y="1350"/>
                    </a:lnTo>
                    <a:cubicBezTo>
                      <a:pt x="19947" y="1350"/>
                      <a:pt x="20249" y="1652"/>
                      <a:pt x="20249" y="2025"/>
                    </a:cubicBezTo>
                    <a:cubicBezTo>
                      <a:pt x="20249" y="2025"/>
                      <a:pt x="20249" y="18900"/>
                      <a:pt x="20249" y="18900"/>
                    </a:cubicBezTo>
                    <a:close/>
                    <a:moveTo>
                      <a:pt x="19575" y="0"/>
                    </a:moveTo>
                    <a:lnTo>
                      <a:pt x="4724" y="0"/>
                    </a:lnTo>
                    <a:cubicBezTo>
                      <a:pt x="3606" y="0"/>
                      <a:pt x="2699" y="905"/>
                      <a:pt x="2699" y="2025"/>
                    </a:cubicBezTo>
                    <a:lnTo>
                      <a:pt x="2699" y="3375"/>
                    </a:lnTo>
                    <a:lnTo>
                      <a:pt x="2024" y="3375"/>
                    </a:lnTo>
                    <a:cubicBezTo>
                      <a:pt x="906" y="3375"/>
                      <a:pt x="0" y="4280"/>
                      <a:pt x="0" y="5400"/>
                    </a:cubicBezTo>
                    <a:lnTo>
                      <a:pt x="0" y="18900"/>
                    </a:lnTo>
                    <a:cubicBezTo>
                      <a:pt x="0" y="20391"/>
                      <a:pt x="1208" y="21599"/>
                      <a:pt x="2699" y="21599"/>
                    </a:cubicBezTo>
                    <a:lnTo>
                      <a:pt x="18899" y="21599"/>
                    </a:lnTo>
                    <a:cubicBezTo>
                      <a:pt x="20391" y="21599"/>
                      <a:pt x="21600" y="20391"/>
                      <a:pt x="21600" y="18900"/>
                    </a:cubicBezTo>
                    <a:lnTo>
                      <a:pt x="21600" y="2025"/>
                    </a:lnTo>
                    <a:cubicBezTo>
                      <a:pt x="21600" y="905"/>
                      <a:pt x="20693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76" name="AutoShape 85"/>
              <p:cNvSpPr/>
              <p:nvPr/>
            </p:nvSpPr>
            <p:spPr bwMode="auto">
              <a:xfrm>
                <a:off x="5598238" y="5141602"/>
                <a:ext cx="102619" cy="118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200" y="21599"/>
                    </a:moveTo>
                    <a:lnTo>
                      <a:pt x="20400" y="21599"/>
                    </a:lnTo>
                    <a:cubicBezTo>
                      <a:pt x="21062" y="21599"/>
                      <a:pt x="21600" y="16748"/>
                      <a:pt x="21600" y="10800"/>
                    </a:cubicBezTo>
                    <a:cubicBezTo>
                      <a:pt x="21600" y="4830"/>
                      <a:pt x="21062" y="0"/>
                      <a:pt x="20400" y="0"/>
                    </a:cubicBezTo>
                    <a:lnTo>
                      <a:pt x="1200" y="0"/>
                    </a:lnTo>
                    <a:cubicBezTo>
                      <a:pt x="537" y="0"/>
                      <a:pt x="0" y="4830"/>
                      <a:pt x="0" y="10800"/>
                    </a:cubicBezTo>
                    <a:cubicBezTo>
                      <a:pt x="0" y="16748"/>
                      <a:pt x="537" y="21599"/>
                      <a:pt x="12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77" name="AutoShape 86"/>
              <p:cNvSpPr/>
              <p:nvPr/>
            </p:nvSpPr>
            <p:spPr bwMode="auto">
              <a:xfrm>
                <a:off x="5598238" y="5107187"/>
                <a:ext cx="102619" cy="118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200" y="21599"/>
                    </a:moveTo>
                    <a:lnTo>
                      <a:pt x="20400" y="21599"/>
                    </a:lnTo>
                    <a:cubicBezTo>
                      <a:pt x="21062" y="21599"/>
                      <a:pt x="21600" y="16748"/>
                      <a:pt x="21600" y="10800"/>
                    </a:cubicBezTo>
                    <a:cubicBezTo>
                      <a:pt x="21600" y="4830"/>
                      <a:pt x="21062" y="0"/>
                      <a:pt x="20400" y="0"/>
                    </a:cubicBezTo>
                    <a:lnTo>
                      <a:pt x="1200" y="0"/>
                    </a:lnTo>
                    <a:cubicBezTo>
                      <a:pt x="537" y="0"/>
                      <a:pt x="0" y="4830"/>
                      <a:pt x="0" y="10800"/>
                    </a:cubicBezTo>
                    <a:cubicBezTo>
                      <a:pt x="0" y="16748"/>
                      <a:pt x="537" y="21599"/>
                      <a:pt x="12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78" name="AutoShape 87"/>
              <p:cNvSpPr/>
              <p:nvPr/>
            </p:nvSpPr>
            <p:spPr bwMode="auto">
              <a:xfrm>
                <a:off x="5598238" y="5072772"/>
                <a:ext cx="102619" cy="118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200" y="21599"/>
                    </a:moveTo>
                    <a:lnTo>
                      <a:pt x="20400" y="21599"/>
                    </a:lnTo>
                    <a:cubicBezTo>
                      <a:pt x="21062" y="21599"/>
                      <a:pt x="21600" y="16748"/>
                      <a:pt x="21600" y="10800"/>
                    </a:cubicBezTo>
                    <a:cubicBezTo>
                      <a:pt x="21600" y="4830"/>
                      <a:pt x="21062" y="0"/>
                      <a:pt x="20400" y="0"/>
                    </a:cubicBezTo>
                    <a:lnTo>
                      <a:pt x="1200" y="0"/>
                    </a:lnTo>
                    <a:cubicBezTo>
                      <a:pt x="537" y="0"/>
                      <a:pt x="0" y="4830"/>
                      <a:pt x="0" y="10800"/>
                    </a:cubicBezTo>
                    <a:cubicBezTo>
                      <a:pt x="0" y="16748"/>
                      <a:pt x="537" y="21599"/>
                      <a:pt x="12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79" name="AutoShape 88"/>
              <p:cNvSpPr/>
              <p:nvPr/>
            </p:nvSpPr>
            <p:spPr bwMode="auto">
              <a:xfrm>
                <a:off x="5472467" y="5313677"/>
                <a:ext cx="102619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80" name="AutoShape 89"/>
              <p:cNvSpPr/>
              <p:nvPr/>
            </p:nvSpPr>
            <p:spPr bwMode="auto">
              <a:xfrm>
                <a:off x="5472467" y="5279263"/>
                <a:ext cx="102619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81" name="AutoShape 90"/>
              <p:cNvSpPr/>
              <p:nvPr/>
            </p:nvSpPr>
            <p:spPr bwMode="auto">
              <a:xfrm>
                <a:off x="5472467" y="5244847"/>
                <a:ext cx="102619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82" name="AutoShape 91"/>
              <p:cNvSpPr/>
              <p:nvPr/>
            </p:nvSpPr>
            <p:spPr bwMode="auto">
              <a:xfrm>
                <a:off x="5598238" y="5313677"/>
                <a:ext cx="102619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83" name="AutoShape 92"/>
              <p:cNvSpPr/>
              <p:nvPr/>
            </p:nvSpPr>
            <p:spPr bwMode="auto">
              <a:xfrm>
                <a:off x="5598238" y="5279263"/>
                <a:ext cx="102619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84" name="AutoShape 93"/>
              <p:cNvSpPr/>
              <p:nvPr/>
            </p:nvSpPr>
            <p:spPr bwMode="auto">
              <a:xfrm>
                <a:off x="5598238" y="5244847"/>
                <a:ext cx="102619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85" name="AutoShape 94"/>
              <p:cNvSpPr/>
              <p:nvPr/>
            </p:nvSpPr>
            <p:spPr bwMode="auto">
              <a:xfrm>
                <a:off x="5472465" y="5176016"/>
                <a:ext cx="228390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060" y="0"/>
                    </a:moveTo>
                    <a:lnTo>
                      <a:pt x="540" y="0"/>
                    </a:lnTo>
                    <a:cubicBezTo>
                      <a:pt x="242" y="0"/>
                      <a:pt x="0" y="4851"/>
                      <a:pt x="0" y="10800"/>
                    </a:cubicBezTo>
                    <a:cubicBezTo>
                      <a:pt x="0" y="16769"/>
                      <a:pt x="242" y="21599"/>
                      <a:pt x="540" y="21599"/>
                    </a:cubicBezTo>
                    <a:lnTo>
                      <a:pt x="21060" y="21599"/>
                    </a:lnTo>
                    <a:cubicBezTo>
                      <a:pt x="21357" y="21599"/>
                      <a:pt x="21600" y="16769"/>
                      <a:pt x="21600" y="10800"/>
                    </a:cubicBezTo>
                    <a:cubicBezTo>
                      <a:pt x="21600" y="4851"/>
                      <a:pt x="21357" y="0"/>
                      <a:pt x="210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86" name="AutoShape 95"/>
              <p:cNvSpPr/>
              <p:nvPr/>
            </p:nvSpPr>
            <p:spPr bwMode="auto">
              <a:xfrm>
                <a:off x="5472465" y="5210433"/>
                <a:ext cx="228390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060" y="0"/>
                    </a:moveTo>
                    <a:lnTo>
                      <a:pt x="540" y="0"/>
                    </a:lnTo>
                    <a:cubicBezTo>
                      <a:pt x="242" y="0"/>
                      <a:pt x="0" y="4851"/>
                      <a:pt x="0" y="10800"/>
                    </a:cubicBezTo>
                    <a:cubicBezTo>
                      <a:pt x="0" y="16790"/>
                      <a:pt x="242" y="21599"/>
                      <a:pt x="540" y="21599"/>
                    </a:cubicBezTo>
                    <a:lnTo>
                      <a:pt x="21060" y="21599"/>
                    </a:lnTo>
                    <a:cubicBezTo>
                      <a:pt x="21357" y="21599"/>
                      <a:pt x="21600" y="16790"/>
                      <a:pt x="21600" y="10800"/>
                    </a:cubicBezTo>
                    <a:cubicBezTo>
                      <a:pt x="21600" y="4851"/>
                      <a:pt x="21357" y="0"/>
                      <a:pt x="210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87" name="AutoShape 96"/>
              <p:cNvSpPr/>
              <p:nvPr/>
            </p:nvSpPr>
            <p:spPr bwMode="auto">
              <a:xfrm>
                <a:off x="5472467" y="5050246"/>
                <a:ext cx="102619" cy="1026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799" y="4792"/>
                    </a:moveTo>
                    <a:lnTo>
                      <a:pt x="16800" y="4792"/>
                    </a:lnTo>
                    <a:lnTo>
                      <a:pt x="16800" y="16797"/>
                    </a:lnTo>
                    <a:lnTo>
                      <a:pt x="4799" y="16797"/>
                    </a:lnTo>
                    <a:cubicBezTo>
                      <a:pt x="4799" y="16797"/>
                      <a:pt x="4799" y="4792"/>
                      <a:pt x="4799" y="4792"/>
                    </a:cubicBezTo>
                    <a:close/>
                    <a:moveTo>
                      <a:pt x="2399" y="21600"/>
                    </a:moveTo>
                    <a:lnTo>
                      <a:pt x="19199" y="21600"/>
                    </a:lnTo>
                    <a:cubicBezTo>
                      <a:pt x="20527" y="21600"/>
                      <a:pt x="21600" y="20523"/>
                      <a:pt x="21600" y="19198"/>
                    </a:cubicBezTo>
                    <a:lnTo>
                      <a:pt x="21600" y="2401"/>
                    </a:lnTo>
                    <a:cubicBezTo>
                      <a:pt x="21600" y="1076"/>
                      <a:pt x="20527" y="0"/>
                      <a:pt x="19199" y="0"/>
                    </a:cubicBezTo>
                    <a:lnTo>
                      <a:pt x="2399" y="0"/>
                    </a:lnTo>
                    <a:cubicBezTo>
                      <a:pt x="1072" y="0"/>
                      <a:pt x="0" y="1076"/>
                      <a:pt x="0" y="2401"/>
                    </a:cubicBezTo>
                    <a:lnTo>
                      <a:pt x="0" y="19198"/>
                    </a:lnTo>
                    <a:cubicBezTo>
                      <a:pt x="0" y="20523"/>
                      <a:pt x="1072" y="21600"/>
                      <a:pt x="2399" y="216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488" name="AutoShape 135"/>
            <p:cNvSpPr/>
            <p:nvPr/>
          </p:nvSpPr>
          <p:spPr bwMode="auto">
            <a:xfrm>
              <a:off x="11126" y="3717"/>
              <a:ext cx="551" cy="45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681"/>
                  </a:moveTo>
                  <a:lnTo>
                    <a:pt x="19651" y="18681"/>
                  </a:lnTo>
                  <a:lnTo>
                    <a:pt x="19575" y="18681"/>
                  </a:lnTo>
                  <a:lnTo>
                    <a:pt x="16874" y="14754"/>
                  </a:lnTo>
                  <a:lnTo>
                    <a:pt x="16874" y="14727"/>
                  </a:lnTo>
                  <a:lnTo>
                    <a:pt x="16199" y="13745"/>
                  </a:lnTo>
                  <a:lnTo>
                    <a:pt x="16199" y="7854"/>
                  </a:lnTo>
                  <a:lnTo>
                    <a:pt x="19575" y="2945"/>
                  </a:lnTo>
                  <a:lnTo>
                    <a:pt x="19651" y="2945"/>
                  </a:lnTo>
                  <a:lnTo>
                    <a:pt x="20249" y="2945"/>
                  </a:lnTo>
                  <a:cubicBezTo>
                    <a:pt x="20249" y="2945"/>
                    <a:pt x="20249" y="18681"/>
                    <a:pt x="20249" y="18681"/>
                  </a:cubicBezTo>
                  <a:close/>
                  <a:moveTo>
                    <a:pt x="2024" y="19636"/>
                  </a:moveTo>
                  <a:cubicBezTo>
                    <a:pt x="1651" y="19636"/>
                    <a:pt x="1349" y="19195"/>
                    <a:pt x="1349" y="18654"/>
                  </a:cubicBezTo>
                  <a:lnTo>
                    <a:pt x="1349" y="2945"/>
                  </a:lnTo>
                  <a:cubicBezTo>
                    <a:pt x="1349" y="2402"/>
                    <a:pt x="1651" y="1963"/>
                    <a:pt x="2024" y="1963"/>
                  </a:cubicBezTo>
                  <a:lnTo>
                    <a:pt x="14849" y="1963"/>
                  </a:lnTo>
                  <a:cubicBezTo>
                    <a:pt x="15221" y="1963"/>
                    <a:pt x="15524" y="2403"/>
                    <a:pt x="15524" y="2945"/>
                  </a:cubicBezTo>
                  <a:lnTo>
                    <a:pt x="15524" y="18654"/>
                  </a:lnTo>
                  <a:cubicBezTo>
                    <a:pt x="15524" y="19195"/>
                    <a:pt x="15221" y="19636"/>
                    <a:pt x="14849" y="19636"/>
                  </a:cubicBezTo>
                  <a:cubicBezTo>
                    <a:pt x="14849" y="19636"/>
                    <a:pt x="2024" y="19636"/>
                    <a:pt x="2024" y="19636"/>
                  </a:cubicBezTo>
                  <a:close/>
                  <a:moveTo>
                    <a:pt x="20249" y="981"/>
                  </a:moveTo>
                  <a:lnTo>
                    <a:pt x="19651" y="981"/>
                  </a:lnTo>
                  <a:cubicBezTo>
                    <a:pt x="19296" y="981"/>
                    <a:pt x="18956" y="1185"/>
                    <a:pt x="18703" y="1547"/>
                  </a:cubicBezTo>
                  <a:lnTo>
                    <a:pt x="16874" y="4170"/>
                  </a:lnTo>
                  <a:lnTo>
                    <a:pt x="16874" y="2945"/>
                  </a:lnTo>
                  <a:cubicBezTo>
                    <a:pt x="16874" y="1317"/>
                    <a:pt x="15967" y="0"/>
                    <a:pt x="14849" y="0"/>
                  </a:cubicBezTo>
                  <a:lnTo>
                    <a:pt x="2024" y="0"/>
                  </a:lnTo>
                  <a:cubicBezTo>
                    <a:pt x="908" y="0"/>
                    <a:pt x="0" y="1320"/>
                    <a:pt x="0" y="2945"/>
                  </a:cubicBezTo>
                  <a:lnTo>
                    <a:pt x="0" y="9789"/>
                  </a:lnTo>
                  <a:lnTo>
                    <a:pt x="0" y="18654"/>
                  </a:lnTo>
                  <a:cubicBezTo>
                    <a:pt x="0" y="20281"/>
                    <a:pt x="905" y="21599"/>
                    <a:pt x="2024" y="21599"/>
                  </a:cubicBezTo>
                  <a:lnTo>
                    <a:pt x="14849" y="21599"/>
                  </a:lnTo>
                  <a:cubicBezTo>
                    <a:pt x="15967" y="21599"/>
                    <a:pt x="16874" y="20281"/>
                    <a:pt x="16874" y="18654"/>
                  </a:cubicBezTo>
                  <a:lnTo>
                    <a:pt x="16874" y="17456"/>
                  </a:lnTo>
                  <a:lnTo>
                    <a:pt x="18703" y="20079"/>
                  </a:lnTo>
                  <a:cubicBezTo>
                    <a:pt x="18956" y="20442"/>
                    <a:pt x="19296" y="20645"/>
                    <a:pt x="19651" y="20645"/>
                  </a:cubicBezTo>
                  <a:lnTo>
                    <a:pt x="20249" y="20645"/>
                  </a:lnTo>
                  <a:cubicBezTo>
                    <a:pt x="20994" y="20645"/>
                    <a:pt x="21600" y="19765"/>
                    <a:pt x="21600" y="18681"/>
                  </a:cubicBezTo>
                  <a:lnTo>
                    <a:pt x="21600" y="2945"/>
                  </a:lnTo>
                  <a:cubicBezTo>
                    <a:pt x="21600" y="1860"/>
                    <a:pt x="20994" y="981"/>
                    <a:pt x="20249" y="9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489" name="组合 488"/>
            <p:cNvGrpSpPr/>
            <p:nvPr/>
          </p:nvGrpSpPr>
          <p:grpSpPr>
            <a:xfrm>
              <a:off x="9908" y="3615"/>
              <a:ext cx="550" cy="659"/>
              <a:chOff x="3868099" y="5008322"/>
              <a:chExt cx="366052" cy="366051"/>
            </a:xfrm>
            <a:grpFill/>
          </p:grpSpPr>
          <p:sp>
            <p:nvSpPr>
              <p:cNvPr id="490" name="AutoShape 136"/>
              <p:cNvSpPr/>
              <p:nvPr/>
            </p:nvSpPr>
            <p:spPr bwMode="auto">
              <a:xfrm>
                <a:off x="4062700" y="5054001"/>
                <a:ext cx="120140" cy="1201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91" name="AutoShape 137"/>
              <p:cNvSpPr/>
              <p:nvPr/>
            </p:nvSpPr>
            <p:spPr bwMode="auto">
              <a:xfrm>
                <a:off x="3868099" y="5008322"/>
                <a:ext cx="366050" cy="366051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92" name="AutoShape 138"/>
              <p:cNvSpPr/>
              <p:nvPr/>
            </p:nvSpPr>
            <p:spPr bwMode="auto">
              <a:xfrm>
                <a:off x="4062702" y="5008322"/>
                <a:ext cx="171449" cy="17144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493" name="AutoShape 139"/>
            <p:cNvSpPr/>
            <p:nvPr/>
          </p:nvSpPr>
          <p:spPr bwMode="auto">
            <a:xfrm>
              <a:off x="8705" y="3625"/>
              <a:ext cx="550" cy="639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494" name="组合 493"/>
            <p:cNvGrpSpPr/>
            <p:nvPr/>
          </p:nvGrpSpPr>
          <p:grpSpPr>
            <a:xfrm>
              <a:off x="7489" y="3687"/>
              <a:ext cx="550" cy="515"/>
              <a:chOff x="2403273" y="5054000"/>
              <a:chExt cx="366051" cy="285957"/>
            </a:xfrm>
            <a:grpFill/>
          </p:grpSpPr>
          <p:sp>
            <p:nvSpPr>
              <p:cNvPr id="495" name="AutoShape 140"/>
              <p:cNvSpPr/>
              <p:nvPr/>
            </p:nvSpPr>
            <p:spPr bwMode="auto">
              <a:xfrm>
                <a:off x="2448949" y="5099679"/>
                <a:ext cx="229016" cy="185841"/>
              </a:xfrm>
              <a:custGeom>
                <a:avLst/>
                <a:gdLst>
                  <a:gd name="T0" fmla="+- 0 10800 376"/>
                  <a:gd name="T1" fmla="*/ T0 w 20848"/>
                  <a:gd name="T2" fmla="*/ 10800 h 21600"/>
                  <a:gd name="T3" fmla="+- 0 10800 376"/>
                  <a:gd name="T4" fmla="*/ T3 w 20848"/>
                  <a:gd name="T5" fmla="*/ 10800 h 21600"/>
                  <a:gd name="T6" fmla="+- 0 10800 376"/>
                  <a:gd name="T7" fmla="*/ T6 w 20848"/>
                  <a:gd name="T8" fmla="*/ 10800 h 21600"/>
                  <a:gd name="T9" fmla="+- 0 10800 376"/>
                  <a:gd name="T10" fmla="*/ T9 w 208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848" h="21600">
                    <a:moveTo>
                      <a:pt x="18728" y="19178"/>
                    </a:moveTo>
                    <a:cubicBezTo>
                      <a:pt x="13191" y="20631"/>
                      <a:pt x="7654" y="20631"/>
                      <a:pt x="2118" y="19178"/>
                    </a:cubicBezTo>
                    <a:cubicBezTo>
                      <a:pt x="678" y="13592"/>
                      <a:pt x="678" y="8008"/>
                      <a:pt x="2118" y="2421"/>
                    </a:cubicBezTo>
                    <a:cubicBezTo>
                      <a:pt x="7654" y="968"/>
                      <a:pt x="13191" y="968"/>
                      <a:pt x="18728" y="2421"/>
                    </a:cubicBezTo>
                    <a:cubicBezTo>
                      <a:pt x="20168" y="8008"/>
                      <a:pt x="20168" y="13592"/>
                      <a:pt x="18728" y="19178"/>
                    </a:cubicBezTo>
                    <a:moveTo>
                      <a:pt x="18938" y="1116"/>
                    </a:moveTo>
                    <a:cubicBezTo>
                      <a:pt x="16114" y="375"/>
                      <a:pt x="13249" y="0"/>
                      <a:pt x="10423" y="0"/>
                    </a:cubicBezTo>
                    <a:cubicBezTo>
                      <a:pt x="7597" y="0"/>
                      <a:pt x="4732" y="375"/>
                      <a:pt x="1908" y="1116"/>
                    </a:cubicBezTo>
                    <a:cubicBezTo>
                      <a:pt x="1543" y="1213"/>
                      <a:pt x="1244" y="1552"/>
                      <a:pt x="1127" y="2004"/>
                    </a:cubicBezTo>
                    <a:cubicBezTo>
                      <a:pt x="-376" y="7841"/>
                      <a:pt x="-376" y="13759"/>
                      <a:pt x="1127" y="19593"/>
                    </a:cubicBezTo>
                    <a:cubicBezTo>
                      <a:pt x="1244" y="20047"/>
                      <a:pt x="1543" y="20386"/>
                      <a:pt x="1908" y="20482"/>
                    </a:cubicBezTo>
                    <a:cubicBezTo>
                      <a:pt x="4732" y="21224"/>
                      <a:pt x="7597" y="21600"/>
                      <a:pt x="10423" y="21600"/>
                    </a:cubicBezTo>
                    <a:cubicBezTo>
                      <a:pt x="13249" y="21600"/>
                      <a:pt x="16114" y="21224"/>
                      <a:pt x="18938" y="20482"/>
                    </a:cubicBezTo>
                    <a:cubicBezTo>
                      <a:pt x="19303" y="20386"/>
                      <a:pt x="19602" y="20047"/>
                      <a:pt x="19719" y="19593"/>
                    </a:cubicBezTo>
                    <a:cubicBezTo>
                      <a:pt x="21223" y="13759"/>
                      <a:pt x="21223" y="7841"/>
                      <a:pt x="19719" y="2004"/>
                    </a:cubicBezTo>
                    <a:cubicBezTo>
                      <a:pt x="19602" y="1552"/>
                      <a:pt x="19303" y="1213"/>
                      <a:pt x="18938" y="111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96" name="AutoShape 141"/>
              <p:cNvSpPr/>
              <p:nvPr/>
            </p:nvSpPr>
            <p:spPr bwMode="auto">
              <a:xfrm>
                <a:off x="2403273" y="5054000"/>
                <a:ext cx="366051" cy="285957"/>
              </a:xfrm>
              <a:custGeom>
                <a:avLst/>
                <a:gdLst>
                  <a:gd name="T0" fmla="+- 0 10800 252"/>
                  <a:gd name="T1" fmla="*/ T0 w 21096"/>
                  <a:gd name="T2" fmla="*/ 10800 h 21600"/>
                  <a:gd name="T3" fmla="+- 0 10800 252"/>
                  <a:gd name="T4" fmla="*/ T3 w 21096"/>
                  <a:gd name="T5" fmla="*/ 10800 h 21600"/>
                  <a:gd name="T6" fmla="+- 0 10800 252"/>
                  <a:gd name="T7" fmla="*/ T6 w 21096"/>
                  <a:gd name="T8" fmla="*/ 10800 h 21600"/>
                  <a:gd name="T9" fmla="+- 0 10800 252"/>
                  <a:gd name="T10" fmla="*/ T9 w 21096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096" h="21600">
                    <a:moveTo>
                      <a:pt x="19056" y="18331"/>
                    </a:moveTo>
                    <a:cubicBezTo>
                      <a:pt x="13383" y="19233"/>
                      <a:pt x="7711" y="19233"/>
                      <a:pt x="2038" y="18331"/>
                    </a:cubicBezTo>
                    <a:cubicBezTo>
                      <a:pt x="1074" y="13022"/>
                      <a:pt x="1074" y="7713"/>
                      <a:pt x="2038" y="2404"/>
                    </a:cubicBezTo>
                    <a:cubicBezTo>
                      <a:pt x="7711" y="1502"/>
                      <a:pt x="13383" y="1502"/>
                      <a:pt x="19056" y="2404"/>
                    </a:cubicBezTo>
                    <a:cubicBezTo>
                      <a:pt x="20021" y="7713"/>
                      <a:pt x="20021" y="13022"/>
                      <a:pt x="19056" y="18331"/>
                    </a:cubicBezTo>
                    <a:moveTo>
                      <a:pt x="20338" y="2005"/>
                    </a:moveTo>
                    <a:cubicBezTo>
                      <a:pt x="20211" y="1301"/>
                      <a:pt x="19762" y="776"/>
                      <a:pt x="19215" y="689"/>
                    </a:cubicBezTo>
                    <a:cubicBezTo>
                      <a:pt x="16339" y="232"/>
                      <a:pt x="13423" y="0"/>
                      <a:pt x="10547" y="0"/>
                    </a:cubicBezTo>
                    <a:cubicBezTo>
                      <a:pt x="7671" y="0"/>
                      <a:pt x="4755" y="232"/>
                      <a:pt x="1879" y="689"/>
                    </a:cubicBezTo>
                    <a:cubicBezTo>
                      <a:pt x="1332" y="776"/>
                      <a:pt x="883" y="1301"/>
                      <a:pt x="756" y="2005"/>
                    </a:cubicBezTo>
                    <a:cubicBezTo>
                      <a:pt x="-252" y="7553"/>
                      <a:pt x="-252" y="13181"/>
                      <a:pt x="756" y="18731"/>
                    </a:cubicBezTo>
                    <a:cubicBezTo>
                      <a:pt x="883" y="19434"/>
                      <a:pt x="1332" y="19959"/>
                      <a:pt x="1879" y="20046"/>
                    </a:cubicBezTo>
                    <a:cubicBezTo>
                      <a:pt x="3265" y="20266"/>
                      <a:pt x="4660" y="20429"/>
                      <a:pt x="6055" y="20544"/>
                    </a:cubicBezTo>
                    <a:cubicBezTo>
                      <a:pt x="5979" y="20606"/>
                      <a:pt x="5931" y="20670"/>
                      <a:pt x="5931" y="20735"/>
                    </a:cubicBezTo>
                    <a:cubicBezTo>
                      <a:pt x="5931" y="21213"/>
                      <a:pt x="7997" y="21599"/>
                      <a:pt x="10547" y="21599"/>
                    </a:cubicBezTo>
                    <a:cubicBezTo>
                      <a:pt x="13097" y="21599"/>
                      <a:pt x="15164" y="21213"/>
                      <a:pt x="15164" y="20735"/>
                    </a:cubicBezTo>
                    <a:cubicBezTo>
                      <a:pt x="15164" y="20670"/>
                      <a:pt x="15115" y="20606"/>
                      <a:pt x="15040" y="20544"/>
                    </a:cubicBezTo>
                    <a:cubicBezTo>
                      <a:pt x="16434" y="20429"/>
                      <a:pt x="17830" y="20266"/>
                      <a:pt x="19215" y="20046"/>
                    </a:cubicBezTo>
                    <a:cubicBezTo>
                      <a:pt x="19762" y="19959"/>
                      <a:pt x="20211" y="19434"/>
                      <a:pt x="20338" y="18731"/>
                    </a:cubicBezTo>
                    <a:cubicBezTo>
                      <a:pt x="21347" y="13181"/>
                      <a:pt x="21347" y="7553"/>
                      <a:pt x="20338" y="200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97" name="AutoShape 142"/>
              <p:cNvSpPr/>
              <p:nvPr/>
            </p:nvSpPr>
            <p:spPr bwMode="auto">
              <a:xfrm>
                <a:off x="2689230" y="5111568"/>
                <a:ext cx="34415" cy="337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200"/>
                    </a:moveTo>
                    <a:cubicBezTo>
                      <a:pt x="12779" y="7200"/>
                      <a:pt x="14399" y="8820"/>
                      <a:pt x="14399" y="10800"/>
                    </a:cubicBezTo>
                    <a:cubicBezTo>
                      <a:pt x="14399" y="12779"/>
                      <a:pt x="12779" y="14400"/>
                      <a:pt x="10800" y="14400"/>
                    </a:cubicBezTo>
                    <a:cubicBezTo>
                      <a:pt x="8820" y="14400"/>
                      <a:pt x="7199" y="12779"/>
                      <a:pt x="7199" y="10800"/>
                    </a:cubicBezTo>
                    <a:cubicBezTo>
                      <a:pt x="7199" y="8820"/>
                      <a:pt x="8820" y="7200"/>
                      <a:pt x="10800" y="7200"/>
                    </a:cubicBezTo>
                    <a:moveTo>
                      <a:pt x="10800" y="21599"/>
                    </a:move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98" name="AutoShape 143"/>
              <p:cNvSpPr/>
              <p:nvPr/>
            </p:nvSpPr>
            <p:spPr bwMode="auto">
              <a:xfrm>
                <a:off x="2677965" y="5259864"/>
                <a:ext cx="45678" cy="118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99" name="AutoShape 144"/>
              <p:cNvSpPr/>
              <p:nvPr/>
            </p:nvSpPr>
            <p:spPr bwMode="auto">
              <a:xfrm>
                <a:off x="2689228" y="5225449"/>
                <a:ext cx="46304" cy="118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00" name="AutoShape 145"/>
              <p:cNvSpPr/>
              <p:nvPr/>
            </p:nvSpPr>
            <p:spPr bwMode="auto">
              <a:xfrm>
                <a:off x="2689228" y="5191660"/>
                <a:ext cx="46304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01" name="AutoShape 146"/>
              <p:cNvSpPr/>
              <p:nvPr/>
            </p:nvSpPr>
            <p:spPr bwMode="auto">
              <a:xfrm>
                <a:off x="2495253" y="5145356"/>
                <a:ext cx="68204" cy="48181"/>
              </a:xfrm>
              <a:custGeom>
                <a:avLst/>
                <a:gdLst>
                  <a:gd name="T0" fmla="+- 0 10822 44"/>
                  <a:gd name="T1" fmla="*/ T0 w 21556"/>
                  <a:gd name="T2" fmla="+- 0 10826 53"/>
                  <a:gd name="T3" fmla="*/ 10826 h 21547"/>
                  <a:gd name="T4" fmla="+- 0 10822 44"/>
                  <a:gd name="T5" fmla="*/ T4 w 21556"/>
                  <a:gd name="T6" fmla="+- 0 10826 53"/>
                  <a:gd name="T7" fmla="*/ 10826 h 21547"/>
                  <a:gd name="T8" fmla="+- 0 10822 44"/>
                  <a:gd name="T9" fmla="*/ T8 w 21556"/>
                  <a:gd name="T10" fmla="+- 0 10826 53"/>
                  <a:gd name="T11" fmla="*/ 10826 h 21547"/>
                  <a:gd name="T12" fmla="+- 0 10822 44"/>
                  <a:gd name="T13" fmla="*/ T12 w 21556"/>
                  <a:gd name="T14" fmla="+- 0 10826 53"/>
                  <a:gd name="T15" fmla="*/ 10826 h 215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56" h="21547">
                    <a:moveTo>
                      <a:pt x="19751" y="2"/>
                    </a:moveTo>
                    <a:lnTo>
                      <a:pt x="3200" y="1845"/>
                    </a:lnTo>
                    <a:cubicBezTo>
                      <a:pt x="2215" y="2010"/>
                      <a:pt x="1272" y="3284"/>
                      <a:pt x="1106" y="4676"/>
                    </a:cubicBezTo>
                    <a:lnTo>
                      <a:pt x="1" y="18986"/>
                    </a:lnTo>
                    <a:cubicBezTo>
                      <a:pt x="-44" y="20398"/>
                      <a:pt x="724" y="21547"/>
                      <a:pt x="1712" y="21547"/>
                    </a:cubicBezTo>
                    <a:cubicBezTo>
                      <a:pt x="2698" y="21547"/>
                      <a:pt x="3542" y="20398"/>
                      <a:pt x="3582" y="18978"/>
                    </a:cubicBezTo>
                    <a:lnTo>
                      <a:pt x="4185" y="9251"/>
                    </a:lnTo>
                    <a:cubicBezTo>
                      <a:pt x="4319" y="7849"/>
                      <a:pt x="5235" y="6592"/>
                      <a:pt x="6220" y="6447"/>
                    </a:cubicBezTo>
                    <a:lnTo>
                      <a:pt x="19751" y="5128"/>
                    </a:lnTo>
                    <a:cubicBezTo>
                      <a:pt x="20743" y="5078"/>
                      <a:pt x="21556" y="3884"/>
                      <a:pt x="21556" y="2467"/>
                    </a:cubicBezTo>
                    <a:cubicBezTo>
                      <a:pt x="21556" y="1055"/>
                      <a:pt x="20743" y="-53"/>
                      <a:pt x="19751" y="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502" name="组合 501"/>
            <p:cNvGrpSpPr/>
            <p:nvPr/>
          </p:nvGrpSpPr>
          <p:grpSpPr>
            <a:xfrm>
              <a:off x="6265" y="3655"/>
              <a:ext cx="550" cy="579"/>
              <a:chOff x="1671171" y="5030848"/>
              <a:chExt cx="366051" cy="320998"/>
            </a:xfrm>
            <a:grpFill/>
          </p:grpSpPr>
          <p:sp>
            <p:nvSpPr>
              <p:cNvPr id="503" name="AutoShape 147"/>
              <p:cNvSpPr/>
              <p:nvPr/>
            </p:nvSpPr>
            <p:spPr bwMode="auto">
              <a:xfrm>
                <a:off x="1671171" y="5030848"/>
                <a:ext cx="366051" cy="320998"/>
              </a:xfrm>
              <a:custGeom>
                <a:avLst/>
                <a:gdLst>
                  <a:gd name="T0" fmla="+- 0 10800 597"/>
                  <a:gd name="T1" fmla="*/ T0 w 20407"/>
                  <a:gd name="T2" fmla="+- 0 11028 672"/>
                  <a:gd name="T3" fmla="*/ 11028 h 20712"/>
                  <a:gd name="T4" fmla="+- 0 10800 597"/>
                  <a:gd name="T5" fmla="*/ T4 w 20407"/>
                  <a:gd name="T6" fmla="+- 0 11028 672"/>
                  <a:gd name="T7" fmla="*/ 11028 h 20712"/>
                  <a:gd name="T8" fmla="+- 0 10800 597"/>
                  <a:gd name="T9" fmla="*/ T8 w 20407"/>
                  <a:gd name="T10" fmla="+- 0 11028 672"/>
                  <a:gd name="T11" fmla="*/ 11028 h 20712"/>
                  <a:gd name="T12" fmla="+- 0 10800 597"/>
                  <a:gd name="T13" fmla="*/ T12 w 20407"/>
                  <a:gd name="T14" fmla="+- 0 11028 672"/>
                  <a:gd name="T15" fmla="*/ 11028 h 2071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0407" h="20712">
                    <a:moveTo>
                      <a:pt x="17706" y="10922"/>
                    </a:moveTo>
                    <a:lnTo>
                      <a:pt x="10657" y="19017"/>
                    </a:lnTo>
                    <a:cubicBezTo>
                      <a:pt x="10407" y="19305"/>
                      <a:pt x="9998" y="19305"/>
                      <a:pt x="9748" y="19017"/>
                    </a:cubicBezTo>
                    <a:lnTo>
                      <a:pt x="2699" y="10922"/>
                    </a:lnTo>
                    <a:cubicBezTo>
                      <a:pt x="817" y="8762"/>
                      <a:pt x="817" y="5247"/>
                      <a:pt x="2699" y="3087"/>
                    </a:cubicBezTo>
                    <a:cubicBezTo>
                      <a:pt x="4512" y="1004"/>
                      <a:pt x="7429" y="931"/>
                      <a:pt x="9338" y="2923"/>
                    </a:cubicBezTo>
                    <a:lnTo>
                      <a:pt x="10202" y="3825"/>
                    </a:lnTo>
                    <a:lnTo>
                      <a:pt x="11067" y="2923"/>
                    </a:lnTo>
                    <a:cubicBezTo>
                      <a:pt x="12976" y="931"/>
                      <a:pt x="15893" y="1004"/>
                      <a:pt x="17706" y="3087"/>
                    </a:cubicBezTo>
                    <a:cubicBezTo>
                      <a:pt x="19588" y="5247"/>
                      <a:pt x="19588" y="8762"/>
                      <a:pt x="17706" y="10922"/>
                    </a:cubicBezTo>
                    <a:moveTo>
                      <a:pt x="18616" y="2043"/>
                    </a:moveTo>
                    <a:cubicBezTo>
                      <a:pt x="16301" y="-617"/>
                      <a:pt x="12601" y="-672"/>
                      <a:pt x="10202" y="1830"/>
                    </a:cubicBezTo>
                    <a:cubicBezTo>
                      <a:pt x="7805" y="-672"/>
                      <a:pt x="4104" y="-617"/>
                      <a:pt x="1789" y="2043"/>
                    </a:cubicBezTo>
                    <a:cubicBezTo>
                      <a:pt x="-597" y="4783"/>
                      <a:pt x="-597" y="9226"/>
                      <a:pt x="1789" y="11967"/>
                    </a:cubicBezTo>
                    <a:cubicBezTo>
                      <a:pt x="2470" y="12750"/>
                      <a:pt x="8838" y="20061"/>
                      <a:pt x="8838" y="20061"/>
                    </a:cubicBezTo>
                    <a:cubicBezTo>
                      <a:pt x="9592" y="20928"/>
                      <a:pt x="10812" y="20928"/>
                      <a:pt x="11567" y="20061"/>
                    </a:cubicBezTo>
                    <a:cubicBezTo>
                      <a:pt x="11567" y="20061"/>
                      <a:pt x="18539" y="12056"/>
                      <a:pt x="18616" y="11967"/>
                    </a:cubicBezTo>
                    <a:cubicBezTo>
                      <a:pt x="21003" y="9226"/>
                      <a:pt x="21003" y="4783"/>
                      <a:pt x="18616" y="204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04" name="AutoShape 148"/>
              <p:cNvSpPr/>
              <p:nvPr/>
            </p:nvSpPr>
            <p:spPr bwMode="auto">
              <a:xfrm>
                <a:off x="1728111" y="5088415"/>
                <a:ext cx="54438" cy="544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326" y="0"/>
                    </a:moveTo>
                    <a:cubicBezTo>
                      <a:pt x="19317" y="0"/>
                      <a:pt x="19317" y="4"/>
                      <a:pt x="19308" y="4"/>
                    </a:cubicBezTo>
                    <a:cubicBezTo>
                      <a:pt x="8643" y="13"/>
                      <a:pt x="0" y="8659"/>
                      <a:pt x="0" y="19326"/>
                    </a:cubicBezTo>
                    <a:cubicBezTo>
                      <a:pt x="0" y="20580"/>
                      <a:pt x="1019" y="21600"/>
                      <a:pt x="2273" y="21600"/>
                    </a:cubicBezTo>
                    <a:cubicBezTo>
                      <a:pt x="3528" y="21600"/>
                      <a:pt x="4547" y="20580"/>
                      <a:pt x="4547" y="19326"/>
                    </a:cubicBezTo>
                    <a:lnTo>
                      <a:pt x="4547" y="19321"/>
                    </a:lnTo>
                    <a:cubicBezTo>
                      <a:pt x="4547" y="11164"/>
                      <a:pt x="11164" y="4547"/>
                      <a:pt x="19321" y="4547"/>
                    </a:cubicBezTo>
                    <a:lnTo>
                      <a:pt x="19326" y="4547"/>
                    </a:lnTo>
                    <a:cubicBezTo>
                      <a:pt x="20580" y="4547"/>
                      <a:pt x="21599" y="3528"/>
                      <a:pt x="21599" y="2273"/>
                    </a:cubicBezTo>
                    <a:cubicBezTo>
                      <a:pt x="21599" y="1019"/>
                      <a:pt x="20580" y="0"/>
                      <a:pt x="19326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505" name="AutoShape 149"/>
            <p:cNvSpPr/>
            <p:nvPr/>
          </p:nvSpPr>
          <p:spPr bwMode="auto">
            <a:xfrm>
              <a:off x="5074" y="3707"/>
              <a:ext cx="550" cy="4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537" y="19720"/>
                  </a:moveTo>
                  <a:lnTo>
                    <a:pt x="16537" y="19721"/>
                  </a:lnTo>
                  <a:lnTo>
                    <a:pt x="4387" y="19721"/>
                  </a:lnTo>
                  <a:cubicBezTo>
                    <a:pt x="2713" y="19720"/>
                    <a:pt x="1350" y="17824"/>
                    <a:pt x="1350" y="15494"/>
                  </a:cubicBezTo>
                  <a:cubicBezTo>
                    <a:pt x="1350" y="13992"/>
                    <a:pt x="1918" y="12635"/>
                    <a:pt x="2871" y="11862"/>
                  </a:cubicBezTo>
                  <a:cubicBezTo>
                    <a:pt x="3797" y="11123"/>
                    <a:pt x="3860" y="10975"/>
                    <a:pt x="3472" y="9647"/>
                  </a:cubicBezTo>
                  <a:cubicBezTo>
                    <a:pt x="3406" y="9374"/>
                    <a:pt x="3375" y="9136"/>
                    <a:pt x="3375" y="8921"/>
                  </a:cubicBezTo>
                  <a:cubicBezTo>
                    <a:pt x="3375" y="7626"/>
                    <a:pt x="4131" y="6573"/>
                    <a:pt x="5062" y="6573"/>
                  </a:cubicBezTo>
                  <a:cubicBezTo>
                    <a:pt x="5062" y="6573"/>
                    <a:pt x="5505" y="6529"/>
                    <a:pt x="5976" y="6789"/>
                  </a:cubicBezTo>
                  <a:cubicBezTo>
                    <a:pt x="6750" y="7219"/>
                    <a:pt x="6834" y="6808"/>
                    <a:pt x="7200" y="5701"/>
                  </a:cubicBezTo>
                  <a:cubicBezTo>
                    <a:pt x="7974" y="3380"/>
                    <a:pt x="9652" y="1878"/>
                    <a:pt x="11475" y="1878"/>
                  </a:cubicBezTo>
                  <a:cubicBezTo>
                    <a:pt x="13905" y="1878"/>
                    <a:pt x="15914" y="4435"/>
                    <a:pt x="16148" y="7826"/>
                  </a:cubicBezTo>
                  <a:cubicBezTo>
                    <a:pt x="16231" y="9171"/>
                    <a:pt x="16231" y="9171"/>
                    <a:pt x="17239" y="9491"/>
                  </a:cubicBezTo>
                  <a:cubicBezTo>
                    <a:pt x="18984" y="9955"/>
                    <a:pt x="20250" y="12085"/>
                    <a:pt x="20250" y="14555"/>
                  </a:cubicBezTo>
                  <a:cubicBezTo>
                    <a:pt x="20250" y="17404"/>
                    <a:pt x="18585" y="19720"/>
                    <a:pt x="16537" y="19720"/>
                  </a:cubicBezTo>
                  <a:moveTo>
                    <a:pt x="17492" y="7647"/>
                  </a:moveTo>
                  <a:cubicBezTo>
                    <a:pt x="17196" y="3362"/>
                    <a:pt x="14632" y="0"/>
                    <a:pt x="11475" y="0"/>
                  </a:cubicBezTo>
                  <a:cubicBezTo>
                    <a:pt x="9031" y="0"/>
                    <a:pt x="6939" y="2017"/>
                    <a:pt x="5976" y="4911"/>
                  </a:cubicBezTo>
                  <a:cubicBezTo>
                    <a:pt x="5685" y="4784"/>
                    <a:pt x="5383" y="4695"/>
                    <a:pt x="5062" y="4695"/>
                  </a:cubicBezTo>
                  <a:cubicBezTo>
                    <a:pt x="3385" y="4695"/>
                    <a:pt x="2025" y="6589"/>
                    <a:pt x="2025" y="8921"/>
                  </a:cubicBezTo>
                  <a:cubicBezTo>
                    <a:pt x="2025" y="9385"/>
                    <a:pt x="2092" y="9824"/>
                    <a:pt x="2191" y="10240"/>
                  </a:cubicBezTo>
                  <a:cubicBezTo>
                    <a:pt x="886" y="11298"/>
                    <a:pt x="0" y="13242"/>
                    <a:pt x="0" y="15494"/>
                  </a:cubicBezTo>
                  <a:cubicBezTo>
                    <a:pt x="0" y="18866"/>
                    <a:pt x="1964" y="21599"/>
                    <a:pt x="4387" y="21599"/>
                  </a:cubicBezTo>
                  <a:lnTo>
                    <a:pt x="4387" y="21600"/>
                  </a:lnTo>
                  <a:lnTo>
                    <a:pt x="16537" y="21600"/>
                  </a:lnTo>
                  <a:lnTo>
                    <a:pt x="16537" y="21599"/>
                  </a:lnTo>
                  <a:cubicBezTo>
                    <a:pt x="19334" y="21599"/>
                    <a:pt x="21599" y="18446"/>
                    <a:pt x="21599" y="14555"/>
                  </a:cubicBezTo>
                  <a:cubicBezTo>
                    <a:pt x="21599" y="11120"/>
                    <a:pt x="19831" y="8269"/>
                    <a:pt x="17492" y="76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516" name="组合 515"/>
            <p:cNvGrpSpPr/>
            <p:nvPr/>
          </p:nvGrpSpPr>
          <p:grpSpPr>
            <a:xfrm>
              <a:off x="17194" y="3615"/>
              <a:ext cx="515" cy="659"/>
              <a:chOff x="7589304" y="5004568"/>
              <a:chExt cx="342899" cy="366051"/>
            </a:xfrm>
            <a:grpFill/>
          </p:grpSpPr>
          <p:sp>
            <p:nvSpPr>
              <p:cNvPr id="517" name="AutoShape 78"/>
              <p:cNvSpPr/>
              <p:nvPr/>
            </p:nvSpPr>
            <p:spPr bwMode="auto">
              <a:xfrm>
                <a:off x="7589304" y="5004568"/>
                <a:ext cx="342899" cy="3660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18900"/>
                    </a:moveTo>
                    <a:cubicBezTo>
                      <a:pt x="20160" y="19643"/>
                      <a:pt x="19513" y="20249"/>
                      <a:pt x="18720" y="20249"/>
                    </a:cubicBezTo>
                    <a:lnTo>
                      <a:pt x="2880" y="20249"/>
                    </a:lnTo>
                    <a:cubicBezTo>
                      <a:pt x="2086" y="20249"/>
                      <a:pt x="1440" y="19643"/>
                      <a:pt x="1440" y="18900"/>
                    </a:cubicBezTo>
                    <a:lnTo>
                      <a:pt x="1440" y="2700"/>
                    </a:lnTo>
                    <a:cubicBezTo>
                      <a:pt x="1440" y="1955"/>
                      <a:pt x="2086" y="1350"/>
                      <a:pt x="2880" y="1350"/>
                    </a:cubicBezTo>
                    <a:lnTo>
                      <a:pt x="18720" y="1350"/>
                    </a:lnTo>
                    <a:cubicBezTo>
                      <a:pt x="19513" y="1350"/>
                      <a:pt x="20160" y="1955"/>
                      <a:pt x="20160" y="2700"/>
                    </a:cubicBezTo>
                    <a:cubicBezTo>
                      <a:pt x="20160" y="2700"/>
                      <a:pt x="20160" y="18900"/>
                      <a:pt x="20160" y="18900"/>
                    </a:cubicBezTo>
                    <a:close/>
                    <a:moveTo>
                      <a:pt x="18720" y="0"/>
                    </a:moveTo>
                    <a:lnTo>
                      <a:pt x="2880" y="0"/>
                    </a:lnTo>
                    <a:cubicBezTo>
                      <a:pt x="1289" y="0"/>
                      <a:pt x="0" y="1208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1289" y="21599"/>
                      <a:pt x="2880" y="21599"/>
                    </a:cubicBezTo>
                    <a:lnTo>
                      <a:pt x="18720" y="21599"/>
                    </a:lnTo>
                    <a:cubicBezTo>
                      <a:pt x="20310" y="21599"/>
                      <a:pt x="21599" y="20391"/>
                      <a:pt x="21599" y="18900"/>
                    </a:cubicBezTo>
                    <a:lnTo>
                      <a:pt x="21599" y="2700"/>
                    </a:lnTo>
                    <a:cubicBezTo>
                      <a:pt x="21599" y="1208"/>
                      <a:pt x="20310" y="0"/>
                      <a:pt x="1872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18" name="AutoShape 79"/>
              <p:cNvSpPr/>
              <p:nvPr/>
            </p:nvSpPr>
            <p:spPr bwMode="auto">
              <a:xfrm>
                <a:off x="7634982" y="5050245"/>
                <a:ext cx="251543" cy="22901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418" y="20519"/>
                    </a:moveTo>
                    <a:lnTo>
                      <a:pt x="14053" y="16248"/>
                    </a:lnTo>
                    <a:lnTo>
                      <a:pt x="16690" y="12959"/>
                    </a:lnTo>
                    <a:lnTo>
                      <a:pt x="20618" y="17689"/>
                    </a:lnTo>
                    <a:lnTo>
                      <a:pt x="20618" y="20519"/>
                    </a:lnTo>
                    <a:cubicBezTo>
                      <a:pt x="20618" y="20519"/>
                      <a:pt x="17418" y="20519"/>
                      <a:pt x="17418" y="20519"/>
                    </a:cubicBezTo>
                    <a:close/>
                    <a:moveTo>
                      <a:pt x="981" y="11446"/>
                    </a:moveTo>
                    <a:lnTo>
                      <a:pt x="4909" y="6479"/>
                    </a:lnTo>
                    <a:lnTo>
                      <a:pt x="12828" y="16353"/>
                    </a:lnTo>
                    <a:lnTo>
                      <a:pt x="13398" y="17064"/>
                    </a:lnTo>
                    <a:lnTo>
                      <a:pt x="16109" y="20519"/>
                    </a:lnTo>
                    <a:lnTo>
                      <a:pt x="981" y="20519"/>
                    </a:lnTo>
                    <a:cubicBezTo>
                      <a:pt x="981" y="20519"/>
                      <a:pt x="981" y="11446"/>
                      <a:pt x="981" y="11446"/>
                    </a:cubicBezTo>
                    <a:close/>
                    <a:moveTo>
                      <a:pt x="20618" y="1080"/>
                    </a:moveTo>
                    <a:lnTo>
                      <a:pt x="20618" y="16058"/>
                    </a:lnTo>
                    <a:lnTo>
                      <a:pt x="17427" y="12244"/>
                    </a:lnTo>
                    <a:cubicBezTo>
                      <a:pt x="17240" y="12012"/>
                      <a:pt x="16972" y="11879"/>
                      <a:pt x="16690" y="11879"/>
                    </a:cubicBezTo>
                    <a:cubicBezTo>
                      <a:pt x="16409" y="11879"/>
                      <a:pt x="16141" y="12012"/>
                      <a:pt x="15954" y="12244"/>
                    </a:cubicBezTo>
                    <a:lnTo>
                      <a:pt x="13399" y="15432"/>
                    </a:lnTo>
                    <a:lnTo>
                      <a:pt x="5645" y="5764"/>
                    </a:lnTo>
                    <a:cubicBezTo>
                      <a:pt x="5458" y="5532"/>
                      <a:pt x="5190" y="5400"/>
                      <a:pt x="4909" y="5400"/>
                    </a:cubicBezTo>
                    <a:cubicBezTo>
                      <a:pt x="4627" y="5400"/>
                      <a:pt x="4359" y="5532"/>
                      <a:pt x="4172" y="5764"/>
                    </a:cubicBezTo>
                    <a:lnTo>
                      <a:pt x="981" y="9812"/>
                    </a:lnTo>
                    <a:lnTo>
                      <a:pt x="981" y="1080"/>
                    </a:lnTo>
                    <a:cubicBezTo>
                      <a:pt x="981" y="1080"/>
                      <a:pt x="20618" y="1080"/>
                      <a:pt x="20618" y="1080"/>
                    </a:cubicBezTo>
                    <a:close/>
                    <a:moveTo>
                      <a:pt x="20618" y="0"/>
                    </a:moveTo>
                    <a:lnTo>
                      <a:pt x="981" y="0"/>
                    </a:lnTo>
                    <a:cubicBezTo>
                      <a:pt x="439" y="0"/>
                      <a:pt x="0" y="483"/>
                      <a:pt x="0" y="1080"/>
                    </a:cubicBezTo>
                    <a:lnTo>
                      <a:pt x="0" y="20519"/>
                    </a:lnTo>
                    <a:cubicBezTo>
                      <a:pt x="0" y="21116"/>
                      <a:pt x="439" y="21599"/>
                      <a:pt x="981" y="21599"/>
                    </a:cubicBezTo>
                    <a:lnTo>
                      <a:pt x="20618" y="21599"/>
                    </a:lnTo>
                    <a:cubicBezTo>
                      <a:pt x="21160" y="21599"/>
                      <a:pt x="21600" y="21116"/>
                      <a:pt x="21600" y="20519"/>
                    </a:cubicBezTo>
                    <a:lnTo>
                      <a:pt x="21600" y="1080"/>
                    </a:lnTo>
                    <a:cubicBezTo>
                      <a:pt x="21600" y="483"/>
                      <a:pt x="21160" y="0"/>
                      <a:pt x="2061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19" name="AutoShape 80"/>
              <p:cNvSpPr/>
              <p:nvPr/>
            </p:nvSpPr>
            <p:spPr bwMode="auto">
              <a:xfrm>
                <a:off x="7772014" y="5084660"/>
                <a:ext cx="68830" cy="688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3600"/>
                    </a:moveTo>
                    <a:cubicBezTo>
                      <a:pt x="14769" y="3600"/>
                      <a:pt x="17999" y="6827"/>
                      <a:pt x="17999" y="10800"/>
                    </a:cubicBezTo>
                    <a:cubicBezTo>
                      <a:pt x="17999" y="14769"/>
                      <a:pt x="14769" y="18000"/>
                      <a:pt x="10800" y="18000"/>
                    </a:cubicBezTo>
                    <a:cubicBezTo>
                      <a:pt x="6830" y="18000"/>
                      <a:pt x="3600" y="14769"/>
                      <a:pt x="3600" y="10800"/>
                    </a:cubicBezTo>
                    <a:cubicBezTo>
                      <a:pt x="3600" y="6827"/>
                      <a:pt x="6830" y="3600"/>
                      <a:pt x="10800" y="3600"/>
                    </a:cubicBezTo>
                    <a:moveTo>
                      <a:pt x="10800" y="21599"/>
                    </a:moveTo>
                    <a:cubicBezTo>
                      <a:pt x="16766" y="21599"/>
                      <a:pt x="21600" y="16762"/>
                      <a:pt x="21600" y="10800"/>
                    </a:cubicBezTo>
                    <a:cubicBezTo>
                      <a:pt x="21600" y="4833"/>
                      <a:pt x="16766" y="0"/>
                      <a:pt x="10800" y="0"/>
                    </a:cubicBez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62"/>
                      <a:pt x="4833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520" name="组合 519"/>
            <p:cNvGrpSpPr/>
            <p:nvPr/>
          </p:nvGrpSpPr>
          <p:grpSpPr>
            <a:xfrm>
              <a:off x="15934" y="3615"/>
              <a:ext cx="550" cy="659"/>
              <a:chOff x="6845312" y="5004568"/>
              <a:chExt cx="366050" cy="366051"/>
            </a:xfrm>
            <a:grpFill/>
          </p:grpSpPr>
          <p:sp>
            <p:nvSpPr>
              <p:cNvPr id="521" name="AutoShape 81"/>
              <p:cNvSpPr/>
              <p:nvPr/>
            </p:nvSpPr>
            <p:spPr bwMode="auto">
              <a:xfrm>
                <a:off x="6845312" y="5004568"/>
                <a:ext cx="366050" cy="3660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22" name="AutoShape 82"/>
              <p:cNvSpPr/>
              <p:nvPr/>
            </p:nvSpPr>
            <p:spPr bwMode="auto">
              <a:xfrm>
                <a:off x="6879726" y="5301789"/>
                <a:ext cx="34415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523" name="AutoShape 83"/>
            <p:cNvSpPr/>
            <p:nvPr/>
          </p:nvSpPr>
          <p:spPr bwMode="auto">
            <a:xfrm>
              <a:off x="14735" y="3729"/>
              <a:ext cx="550" cy="4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10" y="13990"/>
                  </a:moveTo>
                  <a:cubicBezTo>
                    <a:pt x="11373" y="14259"/>
                    <a:pt x="11093" y="14400"/>
                    <a:pt x="10800" y="14400"/>
                  </a:cubicBezTo>
                  <a:cubicBezTo>
                    <a:pt x="10505" y="14400"/>
                    <a:pt x="10225" y="14259"/>
                    <a:pt x="9990" y="13990"/>
                  </a:cubicBezTo>
                  <a:lnTo>
                    <a:pt x="7198" y="10800"/>
                  </a:lnTo>
                  <a:lnTo>
                    <a:pt x="6636" y="10157"/>
                  </a:lnTo>
                  <a:lnTo>
                    <a:pt x="1349" y="4115"/>
                  </a:lnTo>
                  <a:lnTo>
                    <a:pt x="1349" y="4114"/>
                  </a:lnTo>
                  <a:cubicBezTo>
                    <a:pt x="1349" y="2980"/>
                    <a:pt x="1955" y="2057"/>
                    <a:pt x="2699" y="2057"/>
                  </a:cubicBezTo>
                  <a:lnTo>
                    <a:pt x="18899" y="2057"/>
                  </a:lnTo>
                  <a:cubicBezTo>
                    <a:pt x="19643" y="2057"/>
                    <a:pt x="20249" y="2980"/>
                    <a:pt x="20249" y="4114"/>
                  </a:cubicBezTo>
                  <a:cubicBezTo>
                    <a:pt x="20249" y="4114"/>
                    <a:pt x="11610" y="13990"/>
                    <a:pt x="11610" y="13990"/>
                  </a:cubicBezTo>
                  <a:close/>
                  <a:moveTo>
                    <a:pt x="20249" y="16198"/>
                  </a:moveTo>
                  <a:lnTo>
                    <a:pt x="15525" y="10800"/>
                  </a:lnTo>
                  <a:lnTo>
                    <a:pt x="20249" y="5399"/>
                  </a:lnTo>
                  <a:cubicBezTo>
                    <a:pt x="20249" y="5399"/>
                    <a:pt x="20249" y="16198"/>
                    <a:pt x="20249" y="16198"/>
                  </a:cubicBezTo>
                  <a:close/>
                  <a:moveTo>
                    <a:pt x="20249" y="17484"/>
                  </a:moveTo>
                  <a:cubicBezTo>
                    <a:pt x="20249" y="18620"/>
                    <a:pt x="19643" y="19541"/>
                    <a:pt x="18899" y="19541"/>
                  </a:cubicBezTo>
                  <a:lnTo>
                    <a:pt x="2699" y="19541"/>
                  </a:lnTo>
                  <a:cubicBezTo>
                    <a:pt x="1955" y="19541"/>
                    <a:pt x="1349" y="18620"/>
                    <a:pt x="1349" y="17484"/>
                  </a:cubicBezTo>
                  <a:lnTo>
                    <a:pt x="6636" y="11442"/>
                  </a:lnTo>
                  <a:lnTo>
                    <a:pt x="9585" y="14813"/>
                  </a:lnTo>
                  <a:cubicBezTo>
                    <a:pt x="9945" y="15222"/>
                    <a:pt x="10372" y="15429"/>
                    <a:pt x="10800" y="15429"/>
                  </a:cubicBezTo>
                  <a:cubicBezTo>
                    <a:pt x="11228" y="15429"/>
                    <a:pt x="11654" y="15222"/>
                    <a:pt x="12015" y="14813"/>
                  </a:cubicBezTo>
                  <a:lnTo>
                    <a:pt x="14963" y="11442"/>
                  </a:lnTo>
                  <a:cubicBezTo>
                    <a:pt x="14963" y="11442"/>
                    <a:pt x="20249" y="17484"/>
                    <a:pt x="20249" y="17484"/>
                  </a:cubicBezTo>
                  <a:close/>
                  <a:moveTo>
                    <a:pt x="1349" y="5399"/>
                  </a:moveTo>
                  <a:lnTo>
                    <a:pt x="6074" y="10800"/>
                  </a:lnTo>
                  <a:lnTo>
                    <a:pt x="1349" y="16198"/>
                  </a:lnTo>
                  <a:cubicBezTo>
                    <a:pt x="1349" y="16198"/>
                    <a:pt x="1349" y="5399"/>
                    <a:pt x="1349" y="5399"/>
                  </a:cubicBezTo>
                  <a:close/>
                  <a:moveTo>
                    <a:pt x="18899" y="0"/>
                  </a:moveTo>
                  <a:lnTo>
                    <a:pt x="2699" y="0"/>
                  </a:lnTo>
                  <a:cubicBezTo>
                    <a:pt x="1208" y="0"/>
                    <a:pt x="0" y="1842"/>
                    <a:pt x="0" y="4114"/>
                  </a:cubicBezTo>
                  <a:lnTo>
                    <a:pt x="0" y="17484"/>
                  </a:lnTo>
                  <a:cubicBezTo>
                    <a:pt x="0" y="19756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19756"/>
                    <a:pt x="21600" y="17484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524" name="Freeform 419"/>
            <p:cNvSpPr/>
            <p:nvPr/>
          </p:nvSpPr>
          <p:spPr bwMode="auto">
            <a:xfrm>
              <a:off x="13612" y="3638"/>
              <a:ext cx="401" cy="614"/>
            </a:xfrm>
            <a:custGeom>
              <a:avLst/>
              <a:gdLst>
                <a:gd name="T0" fmla="*/ 154 w 156"/>
                <a:gd name="T1" fmla="*/ 136 h 199"/>
                <a:gd name="T2" fmla="*/ 154 w 156"/>
                <a:gd name="T3" fmla="*/ 127 h 199"/>
                <a:gd name="T4" fmla="*/ 146 w 156"/>
                <a:gd name="T5" fmla="*/ 102 h 199"/>
                <a:gd name="T6" fmla="*/ 145 w 156"/>
                <a:gd name="T7" fmla="*/ 41 h 199"/>
                <a:gd name="T8" fmla="*/ 145 w 156"/>
                <a:gd name="T9" fmla="*/ 39 h 199"/>
                <a:gd name="T10" fmla="*/ 143 w 156"/>
                <a:gd name="T11" fmla="*/ 38 h 199"/>
                <a:gd name="T12" fmla="*/ 105 w 156"/>
                <a:gd name="T13" fmla="*/ 80 h 199"/>
                <a:gd name="T14" fmla="*/ 88 w 156"/>
                <a:gd name="T15" fmla="*/ 2 h 199"/>
                <a:gd name="T16" fmla="*/ 87 w 156"/>
                <a:gd name="T17" fmla="*/ 0 h 199"/>
                <a:gd name="T18" fmla="*/ 85 w 156"/>
                <a:gd name="T19" fmla="*/ 0 h 199"/>
                <a:gd name="T20" fmla="*/ 58 w 156"/>
                <a:gd name="T21" fmla="*/ 51 h 199"/>
                <a:gd name="T22" fmla="*/ 46 w 156"/>
                <a:gd name="T23" fmla="*/ 96 h 199"/>
                <a:gd name="T24" fmla="*/ 17 w 156"/>
                <a:gd name="T25" fmla="*/ 64 h 199"/>
                <a:gd name="T26" fmla="*/ 8 w 156"/>
                <a:gd name="T27" fmla="*/ 57 h 199"/>
                <a:gd name="T28" fmla="*/ 5 w 156"/>
                <a:gd name="T29" fmla="*/ 57 h 199"/>
                <a:gd name="T30" fmla="*/ 5 w 156"/>
                <a:gd name="T31" fmla="*/ 59 h 199"/>
                <a:gd name="T32" fmla="*/ 7 w 156"/>
                <a:gd name="T33" fmla="*/ 110 h 199"/>
                <a:gd name="T34" fmla="*/ 32 w 156"/>
                <a:gd name="T35" fmla="*/ 190 h 199"/>
                <a:gd name="T36" fmla="*/ 52 w 156"/>
                <a:gd name="T37" fmla="*/ 197 h 199"/>
                <a:gd name="T38" fmla="*/ 53 w 156"/>
                <a:gd name="T39" fmla="*/ 197 h 199"/>
                <a:gd name="T40" fmla="*/ 53 w 156"/>
                <a:gd name="T41" fmla="*/ 197 h 199"/>
                <a:gd name="T42" fmla="*/ 55 w 156"/>
                <a:gd name="T43" fmla="*/ 195 h 199"/>
                <a:gd name="T44" fmla="*/ 54 w 156"/>
                <a:gd name="T45" fmla="*/ 194 h 199"/>
                <a:gd name="T46" fmla="*/ 45 w 156"/>
                <a:gd name="T47" fmla="*/ 157 h 199"/>
                <a:gd name="T48" fmla="*/ 45 w 156"/>
                <a:gd name="T49" fmla="*/ 135 h 199"/>
                <a:gd name="T50" fmla="*/ 45 w 156"/>
                <a:gd name="T51" fmla="*/ 135 h 199"/>
                <a:gd name="T52" fmla="*/ 59 w 156"/>
                <a:gd name="T53" fmla="*/ 152 h 199"/>
                <a:gd name="T54" fmla="*/ 61 w 156"/>
                <a:gd name="T55" fmla="*/ 154 h 199"/>
                <a:gd name="T56" fmla="*/ 63 w 156"/>
                <a:gd name="T57" fmla="*/ 153 h 199"/>
                <a:gd name="T58" fmla="*/ 71 w 156"/>
                <a:gd name="T59" fmla="*/ 127 h 199"/>
                <a:gd name="T60" fmla="*/ 81 w 156"/>
                <a:gd name="T61" fmla="*/ 104 h 199"/>
                <a:gd name="T62" fmla="*/ 91 w 156"/>
                <a:gd name="T63" fmla="*/ 145 h 199"/>
                <a:gd name="T64" fmla="*/ 93 w 156"/>
                <a:gd name="T65" fmla="*/ 146 h 199"/>
                <a:gd name="T66" fmla="*/ 95 w 156"/>
                <a:gd name="T67" fmla="*/ 144 h 199"/>
                <a:gd name="T68" fmla="*/ 108 w 156"/>
                <a:gd name="T69" fmla="*/ 124 h 199"/>
                <a:gd name="T70" fmla="*/ 111 w 156"/>
                <a:gd name="T71" fmla="*/ 153 h 199"/>
                <a:gd name="T72" fmla="*/ 115 w 156"/>
                <a:gd name="T73" fmla="*/ 166 h 199"/>
                <a:gd name="T74" fmla="*/ 115 w 156"/>
                <a:gd name="T75" fmla="*/ 171 h 199"/>
                <a:gd name="T76" fmla="*/ 99 w 156"/>
                <a:gd name="T77" fmla="*/ 195 h 199"/>
                <a:gd name="T78" fmla="*/ 99 w 156"/>
                <a:gd name="T79" fmla="*/ 198 h 199"/>
                <a:gd name="T80" fmla="*/ 101 w 156"/>
                <a:gd name="T81" fmla="*/ 199 h 199"/>
                <a:gd name="T82" fmla="*/ 101 w 156"/>
                <a:gd name="T83" fmla="*/ 199 h 199"/>
                <a:gd name="T84" fmla="*/ 106 w 156"/>
                <a:gd name="T85" fmla="*/ 197 h 199"/>
                <a:gd name="T86" fmla="*/ 154 w 156"/>
                <a:gd name="T87" fmla="*/ 13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6" h="199">
                  <a:moveTo>
                    <a:pt x="154" y="136"/>
                  </a:moveTo>
                  <a:cubicBezTo>
                    <a:pt x="155" y="133"/>
                    <a:pt x="154" y="130"/>
                    <a:pt x="154" y="127"/>
                  </a:cubicBezTo>
                  <a:cubicBezTo>
                    <a:pt x="152" y="119"/>
                    <a:pt x="149" y="110"/>
                    <a:pt x="146" y="102"/>
                  </a:cubicBezTo>
                  <a:cubicBezTo>
                    <a:pt x="138" y="81"/>
                    <a:pt x="129" y="59"/>
                    <a:pt x="145" y="41"/>
                  </a:cubicBezTo>
                  <a:cubicBezTo>
                    <a:pt x="145" y="40"/>
                    <a:pt x="145" y="40"/>
                    <a:pt x="145" y="39"/>
                  </a:cubicBezTo>
                  <a:cubicBezTo>
                    <a:pt x="145" y="38"/>
                    <a:pt x="144" y="38"/>
                    <a:pt x="143" y="38"/>
                  </a:cubicBezTo>
                  <a:cubicBezTo>
                    <a:pt x="118" y="42"/>
                    <a:pt x="108" y="67"/>
                    <a:pt x="105" y="80"/>
                  </a:cubicBezTo>
                  <a:cubicBezTo>
                    <a:pt x="93" y="58"/>
                    <a:pt x="88" y="35"/>
                    <a:pt x="88" y="2"/>
                  </a:cubicBezTo>
                  <a:cubicBezTo>
                    <a:pt x="88" y="1"/>
                    <a:pt x="88" y="0"/>
                    <a:pt x="87" y="0"/>
                  </a:cubicBezTo>
                  <a:cubicBezTo>
                    <a:pt x="87" y="0"/>
                    <a:pt x="86" y="0"/>
                    <a:pt x="85" y="0"/>
                  </a:cubicBezTo>
                  <a:cubicBezTo>
                    <a:pt x="66" y="12"/>
                    <a:pt x="62" y="32"/>
                    <a:pt x="58" y="51"/>
                  </a:cubicBezTo>
                  <a:cubicBezTo>
                    <a:pt x="58" y="69"/>
                    <a:pt x="54" y="83"/>
                    <a:pt x="46" y="96"/>
                  </a:cubicBezTo>
                  <a:cubicBezTo>
                    <a:pt x="41" y="80"/>
                    <a:pt x="29" y="72"/>
                    <a:pt x="17" y="64"/>
                  </a:cubicBezTo>
                  <a:cubicBezTo>
                    <a:pt x="14" y="62"/>
                    <a:pt x="11" y="59"/>
                    <a:pt x="8" y="57"/>
                  </a:cubicBezTo>
                  <a:cubicBezTo>
                    <a:pt x="7" y="57"/>
                    <a:pt x="6" y="57"/>
                    <a:pt x="5" y="57"/>
                  </a:cubicBezTo>
                  <a:cubicBezTo>
                    <a:pt x="5" y="58"/>
                    <a:pt x="4" y="59"/>
                    <a:pt x="5" y="59"/>
                  </a:cubicBezTo>
                  <a:cubicBezTo>
                    <a:pt x="10" y="75"/>
                    <a:pt x="8" y="93"/>
                    <a:pt x="7" y="110"/>
                  </a:cubicBezTo>
                  <a:cubicBezTo>
                    <a:pt x="4" y="140"/>
                    <a:pt x="0" y="170"/>
                    <a:pt x="32" y="190"/>
                  </a:cubicBezTo>
                  <a:cubicBezTo>
                    <a:pt x="39" y="193"/>
                    <a:pt x="45" y="195"/>
                    <a:pt x="52" y="197"/>
                  </a:cubicBezTo>
                  <a:cubicBezTo>
                    <a:pt x="53" y="197"/>
                    <a:pt x="53" y="197"/>
                    <a:pt x="53" y="197"/>
                  </a:cubicBezTo>
                  <a:cubicBezTo>
                    <a:pt x="53" y="197"/>
                    <a:pt x="53" y="197"/>
                    <a:pt x="53" y="197"/>
                  </a:cubicBezTo>
                  <a:cubicBezTo>
                    <a:pt x="54" y="197"/>
                    <a:pt x="55" y="197"/>
                    <a:pt x="55" y="195"/>
                  </a:cubicBezTo>
                  <a:cubicBezTo>
                    <a:pt x="55" y="195"/>
                    <a:pt x="55" y="194"/>
                    <a:pt x="54" y="194"/>
                  </a:cubicBezTo>
                  <a:cubicBezTo>
                    <a:pt x="42" y="185"/>
                    <a:pt x="43" y="171"/>
                    <a:pt x="45" y="157"/>
                  </a:cubicBezTo>
                  <a:cubicBezTo>
                    <a:pt x="45" y="150"/>
                    <a:pt x="46" y="142"/>
                    <a:pt x="45" y="135"/>
                  </a:cubicBezTo>
                  <a:cubicBezTo>
                    <a:pt x="45" y="135"/>
                    <a:pt x="45" y="135"/>
                    <a:pt x="45" y="135"/>
                  </a:cubicBezTo>
                  <a:cubicBezTo>
                    <a:pt x="52" y="139"/>
                    <a:pt x="58" y="144"/>
                    <a:pt x="59" y="152"/>
                  </a:cubicBezTo>
                  <a:cubicBezTo>
                    <a:pt x="60" y="153"/>
                    <a:pt x="60" y="154"/>
                    <a:pt x="61" y="154"/>
                  </a:cubicBezTo>
                  <a:cubicBezTo>
                    <a:pt x="62" y="154"/>
                    <a:pt x="62" y="154"/>
                    <a:pt x="63" y="153"/>
                  </a:cubicBezTo>
                  <a:cubicBezTo>
                    <a:pt x="69" y="145"/>
                    <a:pt x="71" y="137"/>
                    <a:pt x="71" y="127"/>
                  </a:cubicBezTo>
                  <a:cubicBezTo>
                    <a:pt x="73" y="118"/>
                    <a:pt x="75" y="110"/>
                    <a:pt x="81" y="104"/>
                  </a:cubicBezTo>
                  <a:cubicBezTo>
                    <a:pt x="81" y="117"/>
                    <a:pt x="83" y="131"/>
                    <a:pt x="91" y="145"/>
                  </a:cubicBezTo>
                  <a:cubicBezTo>
                    <a:pt x="92" y="146"/>
                    <a:pt x="92" y="146"/>
                    <a:pt x="93" y="146"/>
                  </a:cubicBezTo>
                  <a:cubicBezTo>
                    <a:pt x="94" y="146"/>
                    <a:pt x="95" y="145"/>
                    <a:pt x="95" y="144"/>
                  </a:cubicBezTo>
                  <a:cubicBezTo>
                    <a:pt x="96" y="140"/>
                    <a:pt x="99" y="129"/>
                    <a:pt x="108" y="124"/>
                  </a:cubicBezTo>
                  <a:cubicBezTo>
                    <a:pt x="103" y="133"/>
                    <a:pt x="107" y="144"/>
                    <a:pt x="111" y="153"/>
                  </a:cubicBezTo>
                  <a:cubicBezTo>
                    <a:pt x="113" y="158"/>
                    <a:pt x="114" y="162"/>
                    <a:pt x="115" y="166"/>
                  </a:cubicBezTo>
                  <a:cubicBezTo>
                    <a:pt x="115" y="167"/>
                    <a:pt x="115" y="169"/>
                    <a:pt x="115" y="171"/>
                  </a:cubicBezTo>
                  <a:cubicBezTo>
                    <a:pt x="116" y="180"/>
                    <a:pt x="111" y="188"/>
                    <a:pt x="99" y="195"/>
                  </a:cubicBezTo>
                  <a:cubicBezTo>
                    <a:pt x="99" y="196"/>
                    <a:pt x="98" y="197"/>
                    <a:pt x="99" y="198"/>
                  </a:cubicBezTo>
                  <a:cubicBezTo>
                    <a:pt x="99" y="198"/>
                    <a:pt x="100" y="199"/>
                    <a:pt x="101" y="199"/>
                  </a:cubicBezTo>
                  <a:cubicBezTo>
                    <a:pt x="101" y="199"/>
                    <a:pt x="101" y="199"/>
                    <a:pt x="101" y="199"/>
                  </a:cubicBezTo>
                  <a:cubicBezTo>
                    <a:pt x="103" y="198"/>
                    <a:pt x="104" y="198"/>
                    <a:pt x="106" y="197"/>
                  </a:cubicBezTo>
                  <a:cubicBezTo>
                    <a:pt x="140" y="180"/>
                    <a:pt x="156" y="160"/>
                    <a:pt x="154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525" name="Freeform 19"/>
            <p:cNvSpPr>
              <a:spLocks noEditPoints="1"/>
            </p:cNvSpPr>
            <p:nvPr/>
          </p:nvSpPr>
          <p:spPr bwMode="auto">
            <a:xfrm>
              <a:off x="6250" y="4856"/>
              <a:ext cx="581" cy="560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526" name="Freeform 21"/>
            <p:cNvSpPr>
              <a:spLocks noEditPoints="1"/>
            </p:cNvSpPr>
            <p:nvPr/>
          </p:nvSpPr>
          <p:spPr bwMode="auto">
            <a:xfrm>
              <a:off x="3849" y="4786"/>
              <a:ext cx="582" cy="700"/>
            </a:xfrm>
            <a:custGeom>
              <a:avLst/>
              <a:gdLst>
                <a:gd name="T0" fmla="*/ 390 w 403"/>
                <a:gd name="T1" fmla="*/ 150 h 404"/>
                <a:gd name="T2" fmla="*/ 241 w 403"/>
                <a:gd name="T3" fmla="*/ 110 h 404"/>
                <a:gd name="T4" fmla="*/ 215 w 403"/>
                <a:gd name="T5" fmla="*/ 13 h 404"/>
                <a:gd name="T6" fmla="*/ 195 w 403"/>
                <a:gd name="T7" fmla="*/ 2 h 404"/>
                <a:gd name="T8" fmla="*/ 14 w 403"/>
                <a:gd name="T9" fmla="*/ 51 h 404"/>
                <a:gd name="T10" fmla="*/ 2 w 403"/>
                <a:gd name="T11" fmla="*/ 70 h 404"/>
                <a:gd name="T12" fmla="*/ 67 w 403"/>
                <a:gd name="T13" fmla="*/ 311 h 404"/>
                <a:gd name="T14" fmla="*/ 86 w 403"/>
                <a:gd name="T15" fmla="*/ 322 h 404"/>
                <a:gd name="T16" fmla="*/ 159 w 403"/>
                <a:gd name="T17" fmla="*/ 302 h 404"/>
                <a:gd name="T18" fmla="*/ 149 w 403"/>
                <a:gd name="T19" fmla="*/ 339 h 404"/>
                <a:gd name="T20" fmla="*/ 160 w 403"/>
                <a:gd name="T21" fmla="*/ 358 h 404"/>
                <a:gd name="T22" fmla="*/ 322 w 403"/>
                <a:gd name="T23" fmla="*/ 401 h 404"/>
                <a:gd name="T24" fmla="*/ 342 w 403"/>
                <a:gd name="T25" fmla="*/ 391 h 404"/>
                <a:gd name="T26" fmla="*/ 401 w 403"/>
                <a:gd name="T27" fmla="*/ 169 h 404"/>
                <a:gd name="T28" fmla="*/ 390 w 403"/>
                <a:gd name="T29" fmla="*/ 150 h 404"/>
                <a:gd name="T30" fmla="*/ 34 w 403"/>
                <a:gd name="T31" fmla="*/ 75 h 404"/>
                <a:gd name="T32" fmla="*/ 191 w 403"/>
                <a:gd name="T33" fmla="*/ 33 h 404"/>
                <a:gd name="T34" fmla="*/ 249 w 403"/>
                <a:gd name="T35" fmla="*/ 249 h 404"/>
                <a:gd name="T36" fmla="*/ 92 w 403"/>
                <a:gd name="T37" fmla="*/ 291 h 404"/>
                <a:gd name="T38" fmla="*/ 34 w 403"/>
                <a:gd name="T39" fmla="*/ 75 h 404"/>
                <a:gd name="T40" fmla="*/ 315 w 403"/>
                <a:gd name="T41" fmla="*/ 371 h 404"/>
                <a:gd name="T42" fmla="*/ 179 w 403"/>
                <a:gd name="T43" fmla="*/ 334 h 404"/>
                <a:gd name="T44" fmla="*/ 190 w 403"/>
                <a:gd name="T45" fmla="*/ 294 h 404"/>
                <a:gd name="T46" fmla="*/ 268 w 403"/>
                <a:gd name="T47" fmla="*/ 273 h 404"/>
                <a:gd name="T48" fmla="*/ 279 w 403"/>
                <a:gd name="T49" fmla="*/ 254 h 404"/>
                <a:gd name="T50" fmla="*/ 249 w 403"/>
                <a:gd name="T51" fmla="*/ 142 h 404"/>
                <a:gd name="T52" fmla="*/ 368 w 403"/>
                <a:gd name="T53" fmla="*/ 174 h 404"/>
                <a:gd name="T54" fmla="*/ 315 w 403"/>
                <a:gd name="T55" fmla="*/ 37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3" h="404">
                  <a:moveTo>
                    <a:pt x="390" y="150"/>
                  </a:moveTo>
                  <a:cubicBezTo>
                    <a:pt x="241" y="110"/>
                    <a:pt x="241" y="110"/>
                    <a:pt x="241" y="110"/>
                  </a:cubicBezTo>
                  <a:cubicBezTo>
                    <a:pt x="215" y="13"/>
                    <a:pt x="215" y="13"/>
                    <a:pt x="215" y="13"/>
                  </a:cubicBezTo>
                  <a:cubicBezTo>
                    <a:pt x="213" y="5"/>
                    <a:pt x="204" y="0"/>
                    <a:pt x="195" y="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5" y="53"/>
                    <a:pt x="0" y="62"/>
                    <a:pt x="2" y="70"/>
                  </a:cubicBezTo>
                  <a:cubicBezTo>
                    <a:pt x="67" y="311"/>
                    <a:pt x="67" y="311"/>
                    <a:pt x="67" y="311"/>
                  </a:cubicBezTo>
                  <a:cubicBezTo>
                    <a:pt x="69" y="319"/>
                    <a:pt x="78" y="324"/>
                    <a:pt x="86" y="322"/>
                  </a:cubicBezTo>
                  <a:cubicBezTo>
                    <a:pt x="159" y="302"/>
                    <a:pt x="159" y="302"/>
                    <a:pt x="159" y="302"/>
                  </a:cubicBezTo>
                  <a:cubicBezTo>
                    <a:pt x="149" y="339"/>
                    <a:pt x="149" y="339"/>
                    <a:pt x="149" y="339"/>
                  </a:cubicBezTo>
                  <a:cubicBezTo>
                    <a:pt x="147" y="347"/>
                    <a:pt x="152" y="356"/>
                    <a:pt x="160" y="358"/>
                  </a:cubicBezTo>
                  <a:cubicBezTo>
                    <a:pt x="322" y="401"/>
                    <a:pt x="322" y="401"/>
                    <a:pt x="322" y="401"/>
                  </a:cubicBezTo>
                  <a:cubicBezTo>
                    <a:pt x="331" y="404"/>
                    <a:pt x="340" y="399"/>
                    <a:pt x="342" y="391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61"/>
                    <a:pt x="398" y="152"/>
                    <a:pt x="390" y="150"/>
                  </a:cubicBezTo>
                  <a:close/>
                  <a:moveTo>
                    <a:pt x="34" y="75"/>
                  </a:moveTo>
                  <a:cubicBezTo>
                    <a:pt x="191" y="33"/>
                    <a:pt x="191" y="33"/>
                    <a:pt x="191" y="33"/>
                  </a:cubicBezTo>
                  <a:cubicBezTo>
                    <a:pt x="249" y="249"/>
                    <a:pt x="249" y="249"/>
                    <a:pt x="249" y="249"/>
                  </a:cubicBezTo>
                  <a:cubicBezTo>
                    <a:pt x="92" y="291"/>
                    <a:pt x="92" y="291"/>
                    <a:pt x="92" y="291"/>
                  </a:cubicBezTo>
                  <a:lnTo>
                    <a:pt x="34" y="75"/>
                  </a:lnTo>
                  <a:close/>
                  <a:moveTo>
                    <a:pt x="315" y="371"/>
                  </a:moveTo>
                  <a:cubicBezTo>
                    <a:pt x="179" y="334"/>
                    <a:pt x="179" y="334"/>
                    <a:pt x="179" y="33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268" y="273"/>
                    <a:pt x="268" y="273"/>
                    <a:pt x="268" y="273"/>
                  </a:cubicBezTo>
                  <a:cubicBezTo>
                    <a:pt x="276" y="271"/>
                    <a:pt x="282" y="262"/>
                    <a:pt x="279" y="254"/>
                  </a:cubicBezTo>
                  <a:cubicBezTo>
                    <a:pt x="249" y="142"/>
                    <a:pt x="249" y="142"/>
                    <a:pt x="249" y="142"/>
                  </a:cubicBezTo>
                  <a:cubicBezTo>
                    <a:pt x="368" y="174"/>
                    <a:pt x="368" y="174"/>
                    <a:pt x="368" y="174"/>
                  </a:cubicBezTo>
                  <a:lnTo>
                    <a:pt x="315" y="3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527" name="Freeform 99"/>
            <p:cNvSpPr>
              <a:spLocks noEditPoints="1"/>
            </p:cNvSpPr>
            <p:nvPr/>
          </p:nvSpPr>
          <p:spPr bwMode="auto">
            <a:xfrm>
              <a:off x="7597" y="4819"/>
              <a:ext cx="332" cy="633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60" y="7"/>
                </a:cxn>
                <a:cxn ang="0">
                  <a:pos x="29" y="27"/>
                </a:cxn>
                <a:cxn ang="0">
                  <a:pos x="7" y="59"/>
                </a:cxn>
                <a:cxn ang="0">
                  <a:pos x="0" y="98"/>
                </a:cxn>
                <a:cxn ang="0">
                  <a:pos x="0" y="116"/>
                </a:cxn>
                <a:cxn ang="0">
                  <a:pos x="9" y="154"/>
                </a:cxn>
                <a:cxn ang="0">
                  <a:pos x="31" y="208"/>
                </a:cxn>
                <a:cxn ang="0">
                  <a:pos x="67" y="270"/>
                </a:cxn>
                <a:cxn ang="0">
                  <a:pos x="98" y="311"/>
                </a:cxn>
                <a:cxn ang="0">
                  <a:pos x="112" y="291"/>
                </a:cxn>
                <a:cxn ang="0">
                  <a:pos x="147" y="241"/>
                </a:cxn>
                <a:cxn ang="0">
                  <a:pos x="180" y="172"/>
                </a:cxn>
                <a:cxn ang="0">
                  <a:pos x="190" y="134"/>
                </a:cxn>
                <a:cxn ang="0">
                  <a:pos x="196" y="98"/>
                </a:cxn>
                <a:cxn ang="0">
                  <a:pos x="194" y="78"/>
                </a:cxn>
                <a:cxn ang="0">
                  <a:pos x="178" y="41"/>
                </a:cxn>
                <a:cxn ang="0">
                  <a:pos x="152" y="16"/>
                </a:cxn>
                <a:cxn ang="0">
                  <a:pos x="118" y="1"/>
                </a:cxn>
                <a:cxn ang="0">
                  <a:pos x="98" y="0"/>
                </a:cxn>
                <a:cxn ang="0">
                  <a:pos x="98" y="157"/>
                </a:cxn>
                <a:cxn ang="0">
                  <a:pos x="74" y="152"/>
                </a:cxn>
                <a:cxn ang="0">
                  <a:pos x="54" y="139"/>
                </a:cxn>
                <a:cxn ang="0">
                  <a:pos x="42" y="119"/>
                </a:cxn>
                <a:cxn ang="0">
                  <a:pos x="38" y="98"/>
                </a:cxn>
                <a:cxn ang="0">
                  <a:pos x="38" y="85"/>
                </a:cxn>
                <a:cxn ang="0">
                  <a:pos x="47" y="63"/>
                </a:cxn>
                <a:cxn ang="0">
                  <a:pos x="64" y="47"/>
                </a:cxn>
                <a:cxn ang="0">
                  <a:pos x="85" y="38"/>
                </a:cxn>
                <a:cxn ang="0">
                  <a:pos x="98" y="36"/>
                </a:cxn>
                <a:cxn ang="0">
                  <a:pos x="122" y="41"/>
                </a:cxn>
                <a:cxn ang="0">
                  <a:pos x="140" y="54"/>
                </a:cxn>
                <a:cxn ang="0">
                  <a:pos x="152" y="74"/>
                </a:cxn>
                <a:cxn ang="0">
                  <a:pos x="158" y="98"/>
                </a:cxn>
                <a:cxn ang="0">
                  <a:pos x="156" y="108"/>
                </a:cxn>
                <a:cxn ang="0">
                  <a:pos x="147" y="130"/>
                </a:cxn>
                <a:cxn ang="0">
                  <a:pos x="131" y="146"/>
                </a:cxn>
                <a:cxn ang="0">
                  <a:pos x="109" y="156"/>
                </a:cxn>
                <a:cxn ang="0">
                  <a:pos x="98" y="157"/>
                </a:cxn>
                <a:cxn ang="0">
                  <a:pos x="60" y="98"/>
                </a:cxn>
                <a:cxn ang="0">
                  <a:pos x="62" y="112"/>
                </a:cxn>
                <a:cxn ang="0">
                  <a:pos x="71" y="123"/>
                </a:cxn>
                <a:cxn ang="0">
                  <a:pos x="83" y="132"/>
                </a:cxn>
                <a:cxn ang="0">
                  <a:pos x="98" y="134"/>
                </a:cxn>
                <a:cxn ang="0">
                  <a:pos x="105" y="134"/>
                </a:cxn>
                <a:cxn ang="0">
                  <a:pos x="118" y="128"/>
                </a:cxn>
                <a:cxn ang="0">
                  <a:pos x="129" y="117"/>
                </a:cxn>
                <a:cxn ang="0">
                  <a:pos x="134" y="105"/>
                </a:cxn>
                <a:cxn ang="0">
                  <a:pos x="136" y="98"/>
                </a:cxn>
                <a:cxn ang="0">
                  <a:pos x="132" y="81"/>
                </a:cxn>
                <a:cxn ang="0">
                  <a:pos x="125" y="70"/>
                </a:cxn>
                <a:cxn ang="0">
                  <a:pos x="112" y="61"/>
                </a:cxn>
                <a:cxn ang="0">
                  <a:pos x="98" y="59"/>
                </a:cxn>
                <a:cxn ang="0">
                  <a:pos x="89" y="59"/>
                </a:cxn>
                <a:cxn ang="0">
                  <a:pos x="76" y="65"/>
                </a:cxn>
                <a:cxn ang="0">
                  <a:pos x="65" y="76"/>
                </a:cxn>
                <a:cxn ang="0">
                  <a:pos x="60" y="88"/>
                </a:cxn>
                <a:cxn ang="0">
                  <a:pos x="60" y="98"/>
                </a:cxn>
              </a:cxnLst>
              <a:rect l="0" t="0" r="r" b="b"/>
              <a:pathLst>
                <a:path w="196" h="311">
                  <a:moveTo>
                    <a:pt x="98" y="0"/>
                  </a:moveTo>
                  <a:lnTo>
                    <a:pt x="98" y="0"/>
                  </a:lnTo>
                  <a:lnTo>
                    <a:pt x="78" y="1"/>
                  </a:lnTo>
                  <a:lnTo>
                    <a:pt x="60" y="7"/>
                  </a:lnTo>
                  <a:lnTo>
                    <a:pt x="44" y="16"/>
                  </a:lnTo>
                  <a:lnTo>
                    <a:pt x="29" y="27"/>
                  </a:lnTo>
                  <a:lnTo>
                    <a:pt x="16" y="41"/>
                  </a:lnTo>
                  <a:lnTo>
                    <a:pt x="7" y="59"/>
                  </a:lnTo>
                  <a:lnTo>
                    <a:pt x="2" y="7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16"/>
                  </a:lnTo>
                  <a:lnTo>
                    <a:pt x="4" y="134"/>
                  </a:lnTo>
                  <a:lnTo>
                    <a:pt x="9" y="154"/>
                  </a:lnTo>
                  <a:lnTo>
                    <a:pt x="15" y="172"/>
                  </a:lnTo>
                  <a:lnTo>
                    <a:pt x="31" y="208"/>
                  </a:lnTo>
                  <a:lnTo>
                    <a:pt x="49" y="241"/>
                  </a:lnTo>
                  <a:lnTo>
                    <a:pt x="67" y="270"/>
                  </a:lnTo>
                  <a:lnTo>
                    <a:pt x="82" y="291"/>
                  </a:lnTo>
                  <a:lnTo>
                    <a:pt x="98" y="311"/>
                  </a:lnTo>
                  <a:lnTo>
                    <a:pt x="98" y="311"/>
                  </a:lnTo>
                  <a:lnTo>
                    <a:pt x="112" y="291"/>
                  </a:lnTo>
                  <a:lnTo>
                    <a:pt x="129" y="270"/>
                  </a:lnTo>
                  <a:lnTo>
                    <a:pt x="147" y="241"/>
                  </a:lnTo>
                  <a:lnTo>
                    <a:pt x="165" y="208"/>
                  </a:lnTo>
                  <a:lnTo>
                    <a:pt x="180" y="172"/>
                  </a:lnTo>
                  <a:lnTo>
                    <a:pt x="187" y="154"/>
                  </a:lnTo>
                  <a:lnTo>
                    <a:pt x="190" y="134"/>
                  </a:lnTo>
                  <a:lnTo>
                    <a:pt x="194" y="116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78"/>
                  </a:lnTo>
                  <a:lnTo>
                    <a:pt x="187" y="59"/>
                  </a:lnTo>
                  <a:lnTo>
                    <a:pt x="178" y="41"/>
                  </a:lnTo>
                  <a:lnTo>
                    <a:pt x="167" y="27"/>
                  </a:lnTo>
                  <a:lnTo>
                    <a:pt x="152" y="16"/>
                  </a:lnTo>
                  <a:lnTo>
                    <a:pt x="136" y="7"/>
                  </a:lnTo>
                  <a:lnTo>
                    <a:pt x="118" y="1"/>
                  </a:lnTo>
                  <a:lnTo>
                    <a:pt x="98" y="0"/>
                  </a:lnTo>
                  <a:lnTo>
                    <a:pt x="98" y="0"/>
                  </a:lnTo>
                  <a:close/>
                  <a:moveTo>
                    <a:pt x="98" y="157"/>
                  </a:moveTo>
                  <a:lnTo>
                    <a:pt x="98" y="157"/>
                  </a:lnTo>
                  <a:lnTo>
                    <a:pt x="85" y="156"/>
                  </a:lnTo>
                  <a:lnTo>
                    <a:pt x="74" y="152"/>
                  </a:lnTo>
                  <a:lnTo>
                    <a:pt x="64" y="146"/>
                  </a:lnTo>
                  <a:lnTo>
                    <a:pt x="54" y="139"/>
                  </a:lnTo>
                  <a:lnTo>
                    <a:pt x="47" y="130"/>
                  </a:lnTo>
                  <a:lnTo>
                    <a:pt x="42" y="119"/>
                  </a:lnTo>
                  <a:lnTo>
                    <a:pt x="38" y="108"/>
                  </a:lnTo>
                  <a:lnTo>
                    <a:pt x="38" y="98"/>
                  </a:lnTo>
                  <a:lnTo>
                    <a:pt x="38" y="98"/>
                  </a:lnTo>
                  <a:lnTo>
                    <a:pt x="38" y="85"/>
                  </a:lnTo>
                  <a:lnTo>
                    <a:pt x="42" y="74"/>
                  </a:lnTo>
                  <a:lnTo>
                    <a:pt x="47" y="63"/>
                  </a:lnTo>
                  <a:lnTo>
                    <a:pt x="54" y="54"/>
                  </a:lnTo>
                  <a:lnTo>
                    <a:pt x="64" y="47"/>
                  </a:lnTo>
                  <a:lnTo>
                    <a:pt x="74" y="41"/>
                  </a:lnTo>
                  <a:lnTo>
                    <a:pt x="85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109" y="38"/>
                  </a:lnTo>
                  <a:lnTo>
                    <a:pt x="122" y="41"/>
                  </a:lnTo>
                  <a:lnTo>
                    <a:pt x="131" y="47"/>
                  </a:lnTo>
                  <a:lnTo>
                    <a:pt x="140" y="54"/>
                  </a:lnTo>
                  <a:lnTo>
                    <a:pt x="147" y="63"/>
                  </a:lnTo>
                  <a:lnTo>
                    <a:pt x="152" y="74"/>
                  </a:lnTo>
                  <a:lnTo>
                    <a:pt x="156" y="85"/>
                  </a:lnTo>
                  <a:lnTo>
                    <a:pt x="158" y="98"/>
                  </a:lnTo>
                  <a:lnTo>
                    <a:pt x="158" y="98"/>
                  </a:lnTo>
                  <a:lnTo>
                    <a:pt x="156" y="108"/>
                  </a:lnTo>
                  <a:lnTo>
                    <a:pt x="152" y="119"/>
                  </a:lnTo>
                  <a:lnTo>
                    <a:pt x="147" y="130"/>
                  </a:lnTo>
                  <a:lnTo>
                    <a:pt x="140" y="139"/>
                  </a:lnTo>
                  <a:lnTo>
                    <a:pt x="131" y="146"/>
                  </a:lnTo>
                  <a:lnTo>
                    <a:pt x="122" y="152"/>
                  </a:lnTo>
                  <a:lnTo>
                    <a:pt x="109" y="156"/>
                  </a:lnTo>
                  <a:lnTo>
                    <a:pt x="98" y="157"/>
                  </a:lnTo>
                  <a:lnTo>
                    <a:pt x="98" y="157"/>
                  </a:lnTo>
                  <a:close/>
                  <a:moveTo>
                    <a:pt x="60" y="98"/>
                  </a:moveTo>
                  <a:lnTo>
                    <a:pt x="60" y="98"/>
                  </a:lnTo>
                  <a:lnTo>
                    <a:pt x="60" y="105"/>
                  </a:lnTo>
                  <a:lnTo>
                    <a:pt x="62" y="112"/>
                  </a:lnTo>
                  <a:lnTo>
                    <a:pt x="65" y="117"/>
                  </a:lnTo>
                  <a:lnTo>
                    <a:pt x="71" y="123"/>
                  </a:lnTo>
                  <a:lnTo>
                    <a:pt x="76" y="128"/>
                  </a:lnTo>
                  <a:lnTo>
                    <a:pt x="83" y="132"/>
                  </a:lnTo>
                  <a:lnTo>
                    <a:pt x="89" y="134"/>
                  </a:lnTo>
                  <a:lnTo>
                    <a:pt x="98" y="134"/>
                  </a:lnTo>
                  <a:lnTo>
                    <a:pt x="98" y="134"/>
                  </a:lnTo>
                  <a:lnTo>
                    <a:pt x="105" y="134"/>
                  </a:lnTo>
                  <a:lnTo>
                    <a:pt x="112" y="132"/>
                  </a:lnTo>
                  <a:lnTo>
                    <a:pt x="118" y="128"/>
                  </a:lnTo>
                  <a:lnTo>
                    <a:pt x="125" y="123"/>
                  </a:lnTo>
                  <a:lnTo>
                    <a:pt x="129" y="117"/>
                  </a:lnTo>
                  <a:lnTo>
                    <a:pt x="132" y="112"/>
                  </a:lnTo>
                  <a:lnTo>
                    <a:pt x="134" y="105"/>
                  </a:lnTo>
                  <a:lnTo>
                    <a:pt x="136" y="98"/>
                  </a:lnTo>
                  <a:lnTo>
                    <a:pt x="136" y="98"/>
                  </a:lnTo>
                  <a:lnTo>
                    <a:pt x="134" y="88"/>
                  </a:lnTo>
                  <a:lnTo>
                    <a:pt x="132" y="81"/>
                  </a:lnTo>
                  <a:lnTo>
                    <a:pt x="129" y="76"/>
                  </a:lnTo>
                  <a:lnTo>
                    <a:pt x="125" y="70"/>
                  </a:lnTo>
                  <a:lnTo>
                    <a:pt x="118" y="65"/>
                  </a:lnTo>
                  <a:lnTo>
                    <a:pt x="112" y="61"/>
                  </a:lnTo>
                  <a:lnTo>
                    <a:pt x="105" y="59"/>
                  </a:lnTo>
                  <a:lnTo>
                    <a:pt x="98" y="59"/>
                  </a:lnTo>
                  <a:lnTo>
                    <a:pt x="98" y="59"/>
                  </a:lnTo>
                  <a:lnTo>
                    <a:pt x="89" y="59"/>
                  </a:lnTo>
                  <a:lnTo>
                    <a:pt x="83" y="61"/>
                  </a:lnTo>
                  <a:lnTo>
                    <a:pt x="76" y="65"/>
                  </a:lnTo>
                  <a:lnTo>
                    <a:pt x="71" y="70"/>
                  </a:lnTo>
                  <a:lnTo>
                    <a:pt x="65" y="76"/>
                  </a:lnTo>
                  <a:lnTo>
                    <a:pt x="62" y="81"/>
                  </a:lnTo>
                  <a:lnTo>
                    <a:pt x="60" y="88"/>
                  </a:lnTo>
                  <a:lnTo>
                    <a:pt x="60" y="98"/>
                  </a:lnTo>
                  <a:lnTo>
                    <a:pt x="60" y="9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528" name="Group 123"/>
            <p:cNvGrpSpPr/>
            <p:nvPr/>
          </p:nvGrpSpPr>
          <p:grpSpPr>
            <a:xfrm>
              <a:off x="8588" y="4971"/>
              <a:ext cx="783" cy="332"/>
              <a:chOff x="1441430" y="4357700"/>
              <a:chExt cx="503238" cy="177800"/>
            </a:xfrm>
            <a:grpFill/>
          </p:grpSpPr>
          <p:sp>
            <p:nvSpPr>
              <p:cNvPr id="529" name="Freeform 19"/>
              <p:cNvSpPr/>
              <p:nvPr/>
            </p:nvSpPr>
            <p:spPr bwMode="auto">
              <a:xfrm>
                <a:off x="1441430" y="4357700"/>
                <a:ext cx="231775" cy="177800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203" y="0"/>
                  </a:cxn>
                  <a:cxn ang="0">
                    <a:pos x="225" y="5"/>
                  </a:cxn>
                  <a:cxn ang="0">
                    <a:pos x="245" y="13"/>
                  </a:cxn>
                  <a:cxn ang="0">
                    <a:pos x="262" y="26"/>
                  </a:cxn>
                  <a:cxn ang="0">
                    <a:pos x="271" y="32"/>
                  </a:cxn>
                  <a:cxn ang="0">
                    <a:pos x="282" y="47"/>
                  </a:cxn>
                  <a:cxn ang="0">
                    <a:pos x="292" y="63"/>
                  </a:cxn>
                  <a:cxn ang="0">
                    <a:pos x="232" y="63"/>
                  </a:cxn>
                  <a:cxn ang="0">
                    <a:pos x="213" y="53"/>
                  </a:cxn>
                  <a:cxn ang="0">
                    <a:pos x="192" y="49"/>
                  </a:cxn>
                  <a:cxn ang="0">
                    <a:pos x="112" y="49"/>
                  </a:cxn>
                  <a:cxn ang="0">
                    <a:pos x="88" y="54"/>
                  </a:cxn>
                  <a:cxn ang="0">
                    <a:pos x="68" y="68"/>
                  </a:cxn>
                  <a:cxn ang="0">
                    <a:pos x="61" y="77"/>
                  </a:cxn>
                  <a:cxn ang="0">
                    <a:pos x="51" y="99"/>
                  </a:cxn>
                  <a:cxn ang="0">
                    <a:pos x="50" y="111"/>
                  </a:cxn>
                  <a:cxn ang="0">
                    <a:pos x="51" y="124"/>
                  </a:cxn>
                  <a:cxn ang="0">
                    <a:pos x="61" y="146"/>
                  </a:cxn>
                  <a:cxn ang="0">
                    <a:pos x="68" y="154"/>
                  </a:cxn>
                  <a:cxn ang="0">
                    <a:pos x="88" y="168"/>
                  </a:cxn>
                  <a:cxn ang="0">
                    <a:pos x="112" y="173"/>
                  </a:cxn>
                  <a:cxn ang="0">
                    <a:pos x="192" y="173"/>
                  </a:cxn>
                  <a:cxn ang="0">
                    <a:pos x="213" y="169"/>
                  </a:cxn>
                  <a:cxn ang="0">
                    <a:pos x="232" y="158"/>
                  </a:cxn>
                  <a:cxn ang="0">
                    <a:pos x="292" y="158"/>
                  </a:cxn>
                  <a:cxn ang="0">
                    <a:pos x="282" y="175"/>
                  </a:cxn>
                  <a:cxn ang="0">
                    <a:pos x="271" y="189"/>
                  </a:cxn>
                  <a:cxn ang="0">
                    <a:pos x="262" y="196"/>
                  </a:cxn>
                  <a:cxn ang="0">
                    <a:pos x="245" y="209"/>
                  </a:cxn>
                  <a:cxn ang="0">
                    <a:pos x="225" y="217"/>
                  </a:cxn>
                  <a:cxn ang="0">
                    <a:pos x="203" y="221"/>
                  </a:cxn>
                  <a:cxn ang="0">
                    <a:pos x="112" y="222"/>
                  </a:cxn>
                  <a:cxn ang="0">
                    <a:pos x="100" y="221"/>
                  </a:cxn>
                  <a:cxn ang="0">
                    <a:pos x="78" y="217"/>
                  </a:cxn>
                  <a:cxn ang="0">
                    <a:pos x="58" y="209"/>
                  </a:cxn>
                  <a:cxn ang="0">
                    <a:pos x="41" y="196"/>
                  </a:cxn>
                  <a:cxn ang="0">
                    <a:pos x="34" y="189"/>
                  </a:cxn>
                  <a:cxn ang="0">
                    <a:pos x="20" y="173"/>
                  </a:cxn>
                  <a:cxn ang="0">
                    <a:pos x="9" y="154"/>
                  </a:cxn>
                  <a:cxn ang="0">
                    <a:pos x="3" y="133"/>
                  </a:cxn>
                  <a:cxn ang="0">
                    <a:pos x="0" y="111"/>
                  </a:cxn>
                  <a:cxn ang="0">
                    <a:pos x="0" y="111"/>
                  </a:cxn>
                  <a:cxn ang="0">
                    <a:pos x="3" y="89"/>
                  </a:cxn>
                  <a:cxn ang="0">
                    <a:pos x="9" y="68"/>
                  </a:cxn>
                  <a:cxn ang="0">
                    <a:pos x="20" y="49"/>
                  </a:cxn>
                  <a:cxn ang="0">
                    <a:pos x="34" y="32"/>
                  </a:cxn>
                  <a:cxn ang="0">
                    <a:pos x="41" y="26"/>
                  </a:cxn>
                  <a:cxn ang="0">
                    <a:pos x="58" y="13"/>
                  </a:cxn>
                  <a:cxn ang="0">
                    <a:pos x="78" y="5"/>
                  </a:cxn>
                  <a:cxn ang="0">
                    <a:pos x="100" y="0"/>
                  </a:cxn>
                  <a:cxn ang="0">
                    <a:pos x="112" y="0"/>
                  </a:cxn>
                </a:cxnLst>
                <a:rect l="0" t="0" r="r" b="b"/>
                <a:pathLst>
                  <a:path w="292" h="222">
                    <a:moveTo>
                      <a:pt x="112" y="0"/>
                    </a:moveTo>
                    <a:lnTo>
                      <a:pt x="192" y="0"/>
                    </a:lnTo>
                    <a:lnTo>
                      <a:pt x="192" y="0"/>
                    </a:lnTo>
                    <a:lnTo>
                      <a:pt x="203" y="0"/>
                    </a:lnTo>
                    <a:lnTo>
                      <a:pt x="214" y="2"/>
                    </a:lnTo>
                    <a:lnTo>
                      <a:pt x="225" y="5"/>
                    </a:lnTo>
                    <a:lnTo>
                      <a:pt x="235" y="9"/>
                    </a:lnTo>
                    <a:lnTo>
                      <a:pt x="245" y="13"/>
                    </a:lnTo>
                    <a:lnTo>
                      <a:pt x="254" y="18"/>
                    </a:lnTo>
                    <a:lnTo>
                      <a:pt x="262" y="26"/>
                    </a:lnTo>
                    <a:lnTo>
                      <a:pt x="271" y="32"/>
                    </a:lnTo>
                    <a:lnTo>
                      <a:pt x="271" y="32"/>
                    </a:lnTo>
                    <a:lnTo>
                      <a:pt x="277" y="39"/>
                    </a:lnTo>
                    <a:lnTo>
                      <a:pt x="282" y="47"/>
                    </a:lnTo>
                    <a:lnTo>
                      <a:pt x="288" y="56"/>
                    </a:lnTo>
                    <a:lnTo>
                      <a:pt x="292" y="63"/>
                    </a:lnTo>
                    <a:lnTo>
                      <a:pt x="232" y="63"/>
                    </a:lnTo>
                    <a:lnTo>
                      <a:pt x="232" y="63"/>
                    </a:lnTo>
                    <a:lnTo>
                      <a:pt x="223" y="58"/>
                    </a:lnTo>
                    <a:lnTo>
                      <a:pt x="213" y="53"/>
                    </a:lnTo>
                    <a:lnTo>
                      <a:pt x="203" y="51"/>
                    </a:lnTo>
                    <a:lnTo>
                      <a:pt x="192" y="49"/>
                    </a:lnTo>
                    <a:lnTo>
                      <a:pt x="112" y="49"/>
                    </a:lnTo>
                    <a:lnTo>
                      <a:pt x="112" y="49"/>
                    </a:lnTo>
                    <a:lnTo>
                      <a:pt x="99" y="51"/>
                    </a:lnTo>
                    <a:lnTo>
                      <a:pt x="88" y="54"/>
                    </a:lnTo>
                    <a:lnTo>
                      <a:pt x="77" y="60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61" y="77"/>
                    </a:lnTo>
                    <a:lnTo>
                      <a:pt x="55" y="86"/>
                    </a:lnTo>
                    <a:lnTo>
                      <a:pt x="51" y="99"/>
                    </a:lnTo>
                    <a:lnTo>
                      <a:pt x="50" y="111"/>
                    </a:lnTo>
                    <a:lnTo>
                      <a:pt x="50" y="111"/>
                    </a:lnTo>
                    <a:lnTo>
                      <a:pt x="50" y="111"/>
                    </a:lnTo>
                    <a:lnTo>
                      <a:pt x="51" y="124"/>
                    </a:lnTo>
                    <a:lnTo>
                      <a:pt x="55" y="135"/>
                    </a:lnTo>
                    <a:lnTo>
                      <a:pt x="61" y="146"/>
                    </a:lnTo>
                    <a:lnTo>
                      <a:pt x="68" y="154"/>
                    </a:lnTo>
                    <a:lnTo>
                      <a:pt x="68" y="154"/>
                    </a:lnTo>
                    <a:lnTo>
                      <a:pt x="77" y="162"/>
                    </a:lnTo>
                    <a:lnTo>
                      <a:pt x="88" y="168"/>
                    </a:lnTo>
                    <a:lnTo>
                      <a:pt x="99" y="172"/>
                    </a:lnTo>
                    <a:lnTo>
                      <a:pt x="112" y="173"/>
                    </a:lnTo>
                    <a:lnTo>
                      <a:pt x="192" y="173"/>
                    </a:lnTo>
                    <a:lnTo>
                      <a:pt x="192" y="173"/>
                    </a:lnTo>
                    <a:lnTo>
                      <a:pt x="203" y="172"/>
                    </a:lnTo>
                    <a:lnTo>
                      <a:pt x="213" y="169"/>
                    </a:lnTo>
                    <a:lnTo>
                      <a:pt x="223" y="164"/>
                    </a:lnTo>
                    <a:lnTo>
                      <a:pt x="232" y="158"/>
                    </a:lnTo>
                    <a:lnTo>
                      <a:pt x="292" y="158"/>
                    </a:lnTo>
                    <a:lnTo>
                      <a:pt x="292" y="158"/>
                    </a:lnTo>
                    <a:lnTo>
                      <a:pt x="288" y="167"/>
                    </a:lnTo>
                    <a:lnTo>
                      <a:pt x="282" y="175"/>
                    </a:lnTo>
                    <a:lnTo>
                      <a:pt x="277" y="183"/>
                    </a:lnTo>
                    <a:lnTo>
                      <a:pt x="271" y="189"/>
                    </a:lnTo>
                    <a:lnTo>
                      <a:pt x="271" y="189"/>
                    </a:lnTo>
                    <a:lnTo>
                      <a:pt x="262" y="196"/>
                    </a:lnTo>
                    <a:lnTo>
                      <a:pt x="254" y="203"/>
                    </a:lnTo>
                    <a:lnTo>
                      <a:pt x="245" y="209"/>
                    </a:lnTo>
                    <a:lnTo>
                      <a:pt x="235" y="214"/>
                    </a:lnTo>
                    <a:lnTo>
                      <a:pt x="225" y="217"/>
                    </a:lnTo>
                    <a:lnTo>
                      <a:pt x="214" y="220"/>
                    </a:lnTo>
                    <a:lnTo>
                      <a:pt x="203" y="221"/>
                    </a:lnTo>
                    <a:lnTo>
                      <a:pt x="192" y="222"/>
                    </a:lnTo>
                    <a:lnTo>
                      <a:pt x="112" y="222"/>
                    </a:lnTo>
                    <a:lnTo>
                      <a:pt x="112" y="222"/>
                    </a:lnTo>
                    <a:lnTo>
                      <a:pt x="100" y="221"/>
                    </a:lnTo>
                    <a:lnTo>
                      <a:pt x="89" y="220"/>
                    </a:lnTo>
                    <a:lnTo>
                      <a:pt x="78" y="217"/>
                    </a:lnTo>
                    <a:lnTo>
                      <a:pt x="68" y="214"/>
                    </a:lnTo>
                    <a:lnTo>
                      <a:pt x="58" y="209"/>
                    </a:lnTo>
                    <a:lnTo>
                      <a:pt x="50" y="203"/>
                    </a:lnTo>
                    <a:lnTo>
                      <a:pt x="41" y="196"/>
                    </a:lnTo>
                    <a:lnTo>
                      <a:pt x="34" y="189"/>
                    </a:lnTo>
                    <a:lnTo>
                      <a:pt x="34" y="189"/>
                    </a:lnTo>
                    <a:lnTo>
                      <a:pt x="26" y="182"/>
                    </a:lnTo>
                    <a:lnTo>
                      <a:pt x="20" y="173"/>
                    </a:lnTo>
                    <a:lnTo>
                      <a:pt x="14" y="164"/>
                    </a:lnTo>
                    <a:lnTo>
                      <a:pt x="9" y="154"/>
                    </a:lnTo>
                    <a:lnTo>
                      <a:pt x="5" y="143"/>
                    </a:lnTo>
                    <a:lnTo>
                      <a:pt x="3" y="133"/>
                    </a:lnTo>
                    <a:lnTo>
                      <a:pt x="2" y="122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2" y="100"/>
                    </a:lnTo>
                    <a:lnTo>
                      <a:pt x="3" y="89"/>
                    </a:lnTo>
                    <a:lnTo>
                      <a:pt x="5" y="78"/>
                    </a:lnTo>
                    <a:lnTo>
                      <a:pt x="9" y="68"/>
                    </a:lnTo>
                    <a:lnTo>
                      <a:pt x="14" y="58"/>
                    </a:lnTo>
                    <a:lnTo>
                      <a:pt x="20" y="49"/>
                    </a:lnTo>
                    <a:lnTo>
                      <a:pt x="26" y="41"/>
                    </a:lnTo>
                    <a:lnTo>
                      <a:pt x="34" y="32"/>
                    </a:lnTo>
                    <a:lnTo>
                      <a:pt x="34" y="32"/>
                    </a:lnTo>
                    <a:lnTo>
                      <a:pt x="41" y="26"/>
                    </a:lnTo>
                    <a:lnTo>
                      <a:pt x="50" y="18"/>
                    </a:lnTo>
                    <a:lnTo>
                      <a:pt x="58" y="13"/>
                    </a:lnTo>
                    <a:lnTo>
                      <a:pt x="68" y="9"/>
                    </a:lnTo>
                    <a:lnTo>
                      <a:pt x="78" y="5"/>
                    </a:lnTo>
                    <a:lnTo>
                      <a:pt x="89" y="2"/>
                    </a:lnTo>
                    <a:lnTo>
                      <a:pt x="100" y="0"/>
                    </a:lnTo>
                    <a:lnTo>
                      <a:pt x="112" y="0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30" name="Freeform 20"/>
              <p:cNvSpPr/>
              <p:nvPr/>
            </p:nvSpPr>
            <p:spPr bwMode="auto">
              <a:xfrm>
                <a:off x="1714480" y="4357700"/>
                <a:ext cx="230188" cy="177800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192" y="0"/>
                  </a:cxn>
                  <a:cxn ang="0">
                    <a:pos x="213" y="5"/>
                  </a:cxn>
                  <a:cxn ang="0">
                    <a:pos x="234" y="13"/>
                  </a:cxn>
                  <a:cxn ang="0">
                    <a:pos x="251" y="26"/>
                  </a:cxn>
                  <a:cxn ang="0">
                    <a:pos x="258" y="32"/>
                  </a:cxn>
                  <a:cxn ang="0">
                    <a:pos x="272" y="49"/>
                  </a:cxn>
                  <a:cxn ang="0">
                    <a:pos x="283" y="68"/>
                  </a:cxn>
                  <a:cxn ang="0">
                    <a:pos x="289" y="89"/>
                  </a:cxn>
                  <a:cxn ang="0">
                    <a:pos x="292" y="111"/>
                  </a:cxn>
                  <a:cxn ang="0">
                    <a:pos x="292" y="111"/>
                  </a:cxn>
                  <a:cxn ang="0">
                    <a:pos x="289" y="133"/>
                  </a:cxn>
                  <a:cxn ang="0">
                    <a:pos x="283" y="154"/>
                  </a:cxn>
                  <a:cxn ang="0">
                    <a:pos x="272" y="173"/>
                  </a:cxn>
                  <a:cxn ang="0">
                    <a:pos x="258" y="189"/>
                  </a:cxn>
                  <a:cxn ang="0">
                    <a:pos x="251" y="196"/>
                  </a:cxn>
                  <a:cxn ang="0">
                    <a:pos x="234" y="209"/>
                  </a:cxn>
                  <a:cxn ang="0">
                    <a:pos x="213" y="217"/>
                  </a:cxn>
                  <a:cxn ang="0">
                    <a:pos x="192" y="221"/>
                  </a:cxn>
                  <a:cxn ang="0">
                    <a:pos x="100" y="222"/>
                  </a:cxn>
                  <a:cxn ang="0">
                    <a:pos x="89" y="221"/>
                  </a:cxn>
                  <a:cxn ang="0">
                    <a:pos x="67" y="217"/>
                  </a:cxn>
                  <a:cxn ang="0">
                    <a:pos x="47" y="209"/>
                  </a:cxn>
                  <a:cxn ang="0">
                    <a:pos x="30" y="196"/>
                  </a:cxn>
                  <a:cxn ang="0">
                    <a:pos x="21" y="189"/>
                  </a:cxn>
                  <a:cxn ang="0">
                    <a:pos x="9" y="175"/>
                  </a:cxn>
                  <a:cxn ang="0">
                    <a:pos x="0" y="158"/>
                  </a:cxn>
                  <a:cxn ang="0">
                    <a:pos x="61" y="158"/>
                  </a:cxn>
                  <a:cxn ang="0">
                    <a:pos x="79" y="169"/>
                  </a:cxn>
                  <a:cxn ang="0">
                    <a:pos x="100" y="173"/>
                  </a:cxn>
                  <a:cxn ang="0">
                    <a:pos x="181" y="173"/>
                  </a:cxn>
                  <a:cxn ang="0">
                    <a:pos x="204" y="168"/>
                  </a:cxn>
                  <a:cxn ang="0">
                    <a:pos x="224" y="154"/>
                  </a:cxn>
                  <a:cxn ang="0">
                    <a:pos x="231" y="146"/>
                  </a:cxn>
                  <a:cxn ang="0">
                    <a:pos x="241" y="124"/>
                  </a:cxn>
                  <a:cxn ang="0">
                    <a:pos x="242" y="111"/>
                  </a:cxn>
                  <a:cxn ang="0">
                    <a:pos x="241" y="99"/>
                  </a:cxn>
                  <a:cxn ang="0">
                    <a:pos x="231" y="77"/>
                  </a:cxn>
                  <a:cxn ang="0">
                    <a:pos x="224" y="68"/>
                  </a:cxn>
                  <a:cxn ang="0">
                    <a:pos x="204" y="54"/>
                  </a:cxn>
                  <a:cxn ang="0">
                    <a:pos x="181" y="49"/>
                  </a:cxn>
                  <a:cxn ang="0">
                    <a:pos x="100" y="49"/>
                  </a:cxn>
                  <a:cxn ang="0">
                    <a:pos x="79" y="53"/>
                  </a:cxn>
                  <a:cxn ang="0">
                    <a:pos x="61" y="63"/>
                  </a:cxn>
                  <a:cxn ang="0">
                    <a:pos x="0" y="63"/>
                  </a:cxn>
                  <a:cxn ang="0">
                    <a:pos x="9" y="47"/>
                  </a:cxn>
                  <a:cxn ang="0">
                    <a:pos x="21" y="32"/>
                  </a:cxn>
                  <a:cxn ang="0">
                    <a:pos x="30" y="26"/>
                  </a:cxn>
                  <a:cxn ang="0">
                    <a:pos x="47" y="13"/>
                  </a:cxn>
                  <a:cxn ang="0">
                    <a:pos x="67" y="5"/>
                  </a:cxn>
                  <a:cxn ang="0">
                    <a:pos x="89" y="0"/>
                  </a:cxn>
                  <a:cxn ang="0">
                    <a:pos x="100" y="0"/>
                  </a:cxn>
                </a:cxnLst>
                <a:rect l="0" t="0" r="r" b="b"/>
                <a:pathLst>
                  <a:path w="292" h="222">
                    <a:moveTo>
                      <a:pt x="100" y="0"/>
                    </a:moveTo>
                    <a:lnTo>
                      <a:pt x="181" y="0"/>
                    </a:lnTo>
                    <a:lnTo>
                      <a:pt x="181" y="0"/>
                    </a:lnTo>
                    <a:lnTo>
                      <a:pt x="192" y="0"/>
                    </a:lnTo>
                    <a:lnTo>
                      <a:pt x="203" y="2"/>
                    </a:lnTo>
                    <a:lnTo>
                      <a:pt x="213" y="5"/>
                    </a:lnTo>
                    <a:lnTo>
                      <a:pt x="224" y="9"/>
                    </a:lnTo>
                    <a:lnTo>
                      <a:pt x="234" y="13"/>
                    </a:lnTo>
                    <a:lnTo>
                      <a:pt x="242" y="18"/>
                    </a:lnTo>
                    <a:lnTo>
                      <a:pt x="251" y="26"/>
                    </a:lnTo>
                    <a:lnTo>
                      <a:pt x="258" y="32"/>
                    </a:lnTo>
                    <a:lnTo>
                      <a:pt x="258" y="32"/>
                    </a:lnTo>
                    <a:lnTo>
                      <a:pt x="266" y="41"/>
                    </a:lnTo>
                    <a:lnTo>
                      <a:pt x="272" y="49"/>
                    </a:lnTo>
                    <a:lnTo>
                      <a:pt x="278" y="58"/>
                    </a:lnTo>
                    <a:lnTo>
                      <a:pt x="283" y="68"/>
                    </a:lnTo>
                    <a:lnTo>
                      <a:pt x="287" y="78"/>
                    </a:lnTo>
                    <a:lnTo>
                      <a:pt x="289" y="89"/>
                    </a:lnTo>
                    <a:lnTo>
                      <a:pt x="291" y="100"/>
                    </a:lnTo>
                    <a:lnTo>
                      <a:pt x="292" y="111"/>
                    </a:lnTo>
                    <a:lnTo>
                      <a:pt x="292" y="111"/>
                    </a:lnTo>
                    <a:lnTo>
                      <a:pt x="292" y="111"/>
                    </a:lnTo>
                    <a:lnTo>
                      <a:pt x="291" y="122"/>
                    </a:lnTo>
                    <a:lnTo>
                      <a:pt x="289" y="133"/>
                    </a:lnTo>
                    <a:lnTo>
                      <a:pt x="287" y="143"/>
                    </a:lnTo>
                    <a:lnTo>
                      <a:pt x="283" y="154"/>
                    </a:lnTo>
                    <a:lnTo>
                      <a:pt x="278" y="164"/>
                    </a:lnTo>
                    <a:lnTo>
                      <a:pt x="272" y="173"/>
                    </a:lnTo>
                    <a:lnTo>
                      <a:pt x="266" y="182"/>
                    </a:lnTo>
                    <a:lnTo>
                      <a:pt x="258" y="189"/>
                    </a:lnTo>
                    <a:lnTo>
                      <a:pt x="258" y="189"/>
                    </a:lnTo>
                    <a:lnTo>
                      <a:pt x="251" y="196"/>
                    </a:lnTo>
                    <a:lnTo>
                      <a:pt x="242" y="203"/>
                    </a:lnTo>
                    <a:lnTo>
                      <a:pt x="234" y="209"/>
                    </a:lnTo>
                    <a:lnTo>
                      <a:pt x="224" y="214"/>
                    </a:lnTo>
                    <a:lnTo>
                      <a:pt x="213" y="217"/>
                    </a:lnTo>
                    <a:lnTo>
                      <a:pt x="203" y="220"/>
                    </a:lnTo>
                    <a:lnTo>
                      <a:pt x="192" y="221"/>
                    </a:lnTo>
                    <a:lnTo>
                      <a:pt x="181" y="222"/>
                    </a:lnTo>
                    <a:lnTo>
                      <a:pt x="100" y="222"/>
                    </a:lnTo>
                    <a:lnTo>
                      <a:pt x="100" y="222"/>
                    </a:lnTo>
                    <a:lnTo>
                      <a:pt x="89" y="221"/>
                    </a:lnTo>
                    <a:lnTo>
                      <a:pt x="78" y="220"/>
                    </a:lnTo>
                    <a:lnTo>
                      <a:pt x="67" y="217"/>
                    </a:lnTo>
                    <a:lnTo>
                      <a:pt x="57" y="214"/>
                    </a:lnTo>
                    <a:lnTo>
                      <a:pt x="47" y="209"/>
                    </a:lnTo>
                    <a:lnTo>
                      <a:pt x="38" y="203"/>
                    </a:lnTo>
                    <a:lnTo>
                      <a:pt x="30" y="196"/>
                    </a:lnTo>
                    <a:lnTo>
                      <a:pt x="21" y="189"/>
                    </a:lnTo>
                    <a:lnTo>
                      <a:pt x="21" y="189"/>
                    </a:lnTo>
                    <a:lnTo>
                      <a:pt x="15" y="183"/>
                    </a:lnTo>
                    <a:lnTo>
                      <a:pt x="9" y="175"/>
                    </a:lnTo>
                    <a:lnTo>
                      <a:pt x="4" y="167"/>
                    </a:lnTo>
                    <a:lnTo>
                      <a:pt x="0" y="158"/>
                    </a:lnTo>
                    <a:lnTo>
                      <a:pt x="61" y="158"/>
                    </a:lnTo>
                    <a:lnTo>
                      <a:pt x="61" y="158"/>
                    </a:lnTo>
                    <a:lnTo>
                      <a:pt x="69" y="164"/>
                    </a:lnTo>
                    <a:lnTo>
                      <a:pt x="79" y="169"/>
                    </a:lnTo>
                    <a:lnTo>
                      <a:pt x="89" y="172"/>
                    </a:lnTo>
                    <a:lnTo>
                      <a:pt x="100" y="173"/>
                    </a:lnTo>
                    <a:lnTo>
                      <a:pt x="181" y="173"/>
                    </a:lnTo>
                    <a:lnTo>
                      <a:pt x="181" y="173"/>
                    </a:lnTo>
                    <a:lnTo>
                      <a:pt x="193" y="172"/>
                    </a:lnTo>
                    <a:lnTo>
                      <a:pt x="204" y="168"/>
                    </a:lnTo>
                    <a:lnTo>
                      <a:pt x="215" y="162"/>
                    </a:lnTo>
                    <a:lnTo>
                      <a:pt x="224" y="154"/>
                    </a:lnTo>
                    <a:lnTo>
                      <a:pt x="224" y="154"/>
                    </a:lnTo>
                    <a:lnTo>
                      <a:pt x="231" y="146"/>
                    </a:lnTo>
                    <a:lnTo>
                      <a:pt x="237" y="135"/>
                    </a:lnTo>
                    <a:lnTo>
                      <a:pt x="241" y="124"/>
                    </a:lnTo>
                    <a:lnTo>
                      <a:pt x="242" y="111"/>
                    </a:lnTo>
                    <a:lnTo>
                      <a:pt x="242" y="111"/>
                    </a:lnTo>
                    <a:lnTo>
                      <a:pt x="242" y="111"/>
                    </a:lnTo>
                    <a:lnTo>
                      <a:pt x="241" y="99"/>
                    </a:lnTo>
                    <a:lnTo>
                      <a:pt x="237" y="86"/>
                    </a:lnTo>
                    <a:lnTo>
                      <a:pt x="231" y="77"/>
                    </a:lnTo>
                    <a:lnTo>
                      <a:pt x="224" y="68"/>
                    </a:lnTo>
                    <a:lnTo>
                      <a:pt x="224" y="68"/>
                    </a:lnTo>
                    <a:lnTo>
                      <a:pt x="215" y="60"/>
                    </a:lnTo>
                    <a:lnTo>
                      <a:pt x="204" y="54"/>
                    </a:lnTo>
                    <a:lnTo>
                      <a:pt x="193" y="51"/>
                    </a:lnTo>
                    <a:lnTo>
                      <a:pt x="181" y="49"/>
                    </a:lnTo>
                    <a:lnTo>
                      <a:pt x="100" y="49"/>
                    </a:lnTo>
                    <a:lnTo>
                      <a:pt x="100" y="49"/>
                    </a:lnTo>
                    <a:lnTo>
                      <a:pt x="89" y="51"/>
                    </a:lnTo>
                    <a:lnTo>
                      <a:pt x="79" y="53"/>
                    </a:lnTo>
                    <a:lnTo>
                      <a:pt x="69" y="58"/>
                    </a:lnTo>
                    <a:lnTo>
                      <a:pt x="61" y="63"/>
                    </a:lnTo>
                    <a:lnTo>
                      <a:pt x="0" y="63"/>
                    </a:lnTo>
                    <a:lnTo>
                      <a:pt x="0" y="63"/>
                    </a:lnTo>
                    <a:lnTo>
                      <a:pt x="4" y="56"/>
                    </a:lnTo>
                    <a:lnTo>
                      <a:pt x="9" y="47"/>
                    </a:lnTo>
                    <a:lnTo>
                      <a:pt x="15" y="39"/>
                    </a:lnTo>
                    <a:lnTo>
                      <a:pt x="21" y="32"/>
                    </a:lnTo>
                    <a:lnTo>
                      <a:pt x="21" y="32"/>
                    </a:lnTo>
                    <a:lnTo>
                      <a:pt x="30" y="26"/>
                    </a:lnTo>
                    <a:lnTo>
                      <a:pt x="38" y="18"/>
                    </a:lnTo>
                    <a:lnTo>
                      <a:pt x="47" y="13"/>
                    </a:lnTo>
                    <a:lnTo>
                      <a:pt x="57" y="9"/>
                    </a:lnTo>
                    <a:lnTo>
                      <a:pt x="67" y="5"/>
                    </a:lnTo>
                    <a:lnTo>
                      <a:pt x="78" y="2"/>
                    </a:lnTo>
                    <a:lnTo>
                      <a:pt x="89" y="0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31" name="Freeform 21"/>
              <p:cNvSpPr/>
              <p:nvPr/>
            </p:nvSpPr>
            <p:spPr bwMode="auto">
              <a:xfrm>
                <a:off x="1601767" y="4427550"/>
                <a:ext cx="195263" cy="36513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24" y="0"/>
                  </a:cxn>
                  <a:cxn ang="0">
                    <a:pos x="224" y="0"/>
                  </a:cxn>
                  <a:cxn ang="0">
                    <a:pos x="229" y="1"/>
                  </a:cxn>
                  <a:cxn ang="0">
                    <a:pos x="233" y="2"/>
                  </a:cxn>
                  <a:cxn ang="0">
                    <a:pos x="236" y="5"/>
                  </a:cxn>
                  <a:cxn ang="0">
                    <a:pos x="240" y="7"/>
                  </a:cxn>
                  <a:cxn ang="0">
                    <a:pos x="242" y="11"/>
                  </a:cxn>
                  <a:cxn ang="0">
                    <a:pos x="245" y="14"/>
                  </a:cxn>
                  <a:cxn ang="0">
                    <a:pos x="246" y="18"/>
                  </a:cxn>
                  <a:cxn ang="0">
                    <a:pos x="246" y="23"/>
                  </a:cxn>
                  <a:cxn ang="0">
                    <a:pos x="246" y="23"/>
                  </a:cxn>
                  <a:cxn ang="0">
                    <a:pos x="246" y="23"/>
                  </a:cxn>
                  <a:cxn ang="0">
                    <a:pos x="246" y="28"/>
                  </a:cxn>
                  <a:cxn ang="0">
                    <a:pos x="245" y="32"/>
                  </a:cxn>
                  <a:cxn ang="0">
                    <a:pos x="242" y="36"/>
                  </a:cxn>
                  <a:cxn ang="0">
                    <a:pos x="240" y="39"/>
                  </a:cxn>
                  <a:cxn ang="0">
                    <a:pos x="236" y="42"/>
                  </a:cxn>
                  <a:cxn ang="0">
                    <a:pos x="233" y="44"/>
                  </a:cxn>
                  <a:cxn ang="0">
                    <a:pos x="229" y="45"/>
                  </a:cxn>
                  <a:cxn ang="0">
                    <a:pos x="224" y="45"/>
                  </a:cxn>
                  <a:cxn ang="0">
                    <a:pos x="24" y="45"/>
                  </a:cxn>
                  <a:cxn ang="0">
                    <a:pos x="24" y="45"/>
                  </a:cxn>
                  <a:cxn ang="0">
                    <a:pos x="19" y="45"/>
                  </a:cxn>
                  <a:cxn ang="0">
                    <a:pos x="14" y="44"/>
                  </a:cxn>
                  <a:cxn ang="0">
                    <a:pos x="10" y="42"/>
                  </a:cxn>
                  <a:cxn ang="0">
                    <a:pos x="6" y="39"/>
                  </a:cxn>
                  <a:cxn ang="0">
                    <a:pos x="4" y="36"/>
                  </a:cxn>
                  <a:cxn ang="0">
                    <a:pos x="3" y="32"/>
                  </a:cxn>
                  <a:cxn ang="0">
                    <a:pos x="0" y="28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3" y="14"/>
                  </a:cxn>
                  <a:cxn ang="0">
                    <a:pos x="4" y="11"/>
                  </a:cxn>
                  <a:cxn ang="0">
                    <a:pos x="6" y="7"/>
                  </a:cxn>
                  <a:cxn ang="0">
                    <a:pos x="10" y="5"/>
                  </a:cxn>
                  <a:cxn ang="0">
                    <a:pos x="14" y="2"/>
                  </a:cxn>
                  <a:cxn ang="0">
                    <a:pos x="19" y="1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46" h="45">
                    <a:moveTo>
                      <a:pt x="24" y="0"/>
                    </a:moveTo>
                    <a:lnTo>
                      <a:pt x="224" y="0"/>
                    </a:lnTo>
                    <a:lnTo>
                      <a:pt x="224" y="0"/>
                    </a:lnTo>
                    <a:lnTo>
                      <a:pt x="229" y="1"/>
                    </a:lnTo>
                    <a:lnTo>
                      <a:pt x="233" y="2"/>
                    </a:lnTo>
                    <a:lnTo>
                      <a:pt x="236" y="5"/>
                    </a:lnTo>
                    <a:lnTo>
                      <a:pt x="240" y="7"/>
                    </a:lnTo>
                    <a:lnTo>
                      <a:pt x="242" y="11"/>
                    </a:lnTo>
                    <a:lnTo>
                      <a:pt x="245" y="14"/>
                    </a:lnTo>
                    <a:lnTo>
                      <a:pt x="246" y="18"/>
                    </a:lnTo>
                    <a:lnTo>
                      <a:pt x="246" y="23"/>
                    </a:lnTo>
                    <a:lnTo>
                      <a:pt x="246" y="23"/>
                    </a:lnTo>
                    <a:lnTo>
                      <a:pt x="246" y="23"/>
                    </a:lnTo>
                    <a:lnTo>
                      <a:pt x="246" y="28"/>
                    </a:lnTo>
                    <a:lnTo>
                      <a:pt x="245" y="32"/>
                    </a:lnTo>
                    <a:lnTo>
                      <a:pt x="242" y="36"/>
                    </a:lnTo>
                    <a:lnTo>
                      <a:pt x="240" y="39"/>
                    </a:lnTo>
                    <a:lnTo>
                      <a:pt x="236" y="42"/>
                    </a:lnTo>
                    <a:lnTo>
                      <a:pt x="233" y="44"/>
                    </a:lnTo>
                    <a:lnTo>
                      <a:pt x="229" y="45"/>
                    </a:lnTo>
                    <a:lnTo>
                      <a:pt x="224" y="45"/>
                    </a:lnTo>
                    <a:lnTo>
                      <a:pt x="24" y="45"/>
                    </a:lnTo>
                    <a:lnTo>
                      <a:pt x="24" y="45"/>
                    </a:lnTo>
                    <a:lnTo>
                      <a:pt x="19" y="45"/>
                    </a:lnTo>
                    <a:lnTo>
                      <a:pt x="14" y="44"/>
                    </a:lnTo>
                    <a:lnTo>
                      <a:pt x="10" y="42"/>
                    </a:lnTo>
                    <a:lnTo>
                      <a:pt x="6" y="39"/>
                    </a:lnTo>
                    <a:lnTo>
                      <a:pt x="4" y="36"/>
                    </a:lnTo>
                    <a:lnTo>
                      <a:pt x="3" y="32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3" y="14"/>
                    </a:lnTo>
                    <a:lnTo>
                      <a:pt x="4" y="11"/>
                    </a:lnTo>
                    <a:lnTo>
                      <a:pt x="6" y="7"/>
                    </a:lnTo>
                    <a:lnTo>
                      <a:pt x="10" y="5"/>
                    </a:lnTo>
                    <a:lnTo>
                      <a:pt x="14" y="2"/>
                    </a:lnTo>
                    <a:lnTo>
                      <a:pt x="19" y="1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532" name="Group 83"/>
            <p:cNvGrpSpPr/>
            <p:nvPr/>
          </p:nvGrpSpPr>
          <p:grpSpPr>
            <a:xfrm>
              <a:off x="9941" y="4846"/>
              <a:ext cx="484" cy="580"/>
              <a:chOff x="1787872" y="3796481"/>
              <a:chExt cx="296916" cy="296916"/>
            </a:xfrm>
            <a:grpFill/>
          </p:grpSpPr>
          <p:sp>
            <p:nvSpPr>
              <p:cNvPr id="533" name="Freeform 12"/>
              <p:cNvSpPr>
                <a:spLocks noEditPoints="1"/>
              </p:cNvSpPr>
              <p:nvPr/>
            </p:nvSpPr>
            <p:spPr bwMode="auto">
              <a:xfrm>
                <a:off x="1787872" y="3796481"/>
                <a:ext cx="296916" cy="296916"/>
              </a:xfrm>
              <a:custGeom>
                <a:avLst/>
                <a:gdLst/>
                <a:ahLst/>
                <a:cxnLst>
                  <a:cxn ang="0">
                    <a:pos x="221" y="189"/>
                  </a:cxn>
                  <a:cxn ang="0">
                    <a:pos x="241" y="140"/>
                  </a:cxn>
                  <a:cxn ang="0">
                    <a:pos x="243" y="109"/>
                  </a:cxn>
                  <a:cxn ang="0">
                    <a:pos x="234" y="73"/>
                  </a:cxn>
                  <a:cxn ang="0">
                    <a:pos x="221" y="53"/>
                  </a:cxn>
                  <a:cxn ang="0">
                    <a:pos x="207" y="35"/>
                  </a:cxn>
                  <a:cxn ang="0">
                    <a:pos x="179" y="15"/>
                  </a:cxn>
                  <a:cxn ang="0">
                    <a:pos x="158" y="6"/>
                  </a:cxn>
                  <a:cxn ang="0">
                    <a:pos x="121" y="0"/>
                  </a:cxn>
                  <a:cxn ang="0">
                    <a:pos x="98" y="2"/>
                  </a:cxn>
                  <a:cxn ang="0">
                    <a:pos x="74" y="9"/>
                  </a:cxn>
                  <a:cxn ang="0">
                    <a:pos x="44" y="27"/>
                  </a:cxn>
                  <a:cxn ang="0">
                    <a:pos x="27" y="44"/>
                  </a:cxn>
                  <a:cxn ang="0">
                    <a:pos x="9" y="73"/>
                  </a:cxn>
                  <a:cxn ang="0">
                    <a:pos x="2" y="96"/>
                  </a:cxn>
                  <a:cxn ang="0">
                    <a:pos x="0" y="120"/>
                  </a:cxn>
                  <a:cxn ang="0">
                    <a:pos x="5" y="156"/>
                  </a:cxn>
                  <a:cxn ang="0">
                    <a:pos x="15" y="178"/>
                  </a:cxn>
                  <a:cxn ang="0">
                    <a:pos x="36" y="207"/>
                  </a:cxn>
                  <a:cxn ang="0">
                    <a:pos x="53" y="221"/>
                  </a:cxn>
                  <a:cxn ang="0">
                    <a:pos x="74" y="232"/>
                  </a:cxn>
                  <a:cxn ang="0">
                    <a:pos x="109" y="241"/>
                  </a:cxn>
                  <a:cxn ang="0">
                    <a:pos x="140" y="241"/>
                  </a:cxn>
                  <a:cxn ang="0">
                    <a:pos x="190" y="220"/>
                  </a:cxn>
                  <a:cxn ang="0">
                    <a:pos x="256" y="285"/>
                  </a:cxn>
                  <a:cxn ang="0">
                    <a:pos x="274" y="285"/>
                  </a:cxn>
                  <a:cxn ang="0">
                    <a:pos x="285" y="272"/>
                  </a:cxn>
                  <a:cxn ang="0">
                    <a:pos x="285" y="256"/>
                  </a:cxn>
                  <a:cxn ang="0">
                    <a:pos x="176" y="174"/>
                  </a:cxn>
                  <a:cxn ang="0">
                    <a:pos x="150" y="192"/>
                  </a:cxn>
                  <a:cxn ang="0">
                    <a:pos x="121" y="198"/>
                  </a:cxn>
                  <a:cxn ang="0">
                    <a:pos x="80" y="185"/>
                  </a:cxn>
                  <a:cxn ang="0">
                    <a:pos x="56" y="163"/>
                  </a:cxn>
                  <a:cxn ang="0">
                    <a:pos x="44" y="120"/>
                  </a:cxn>
                  <a:cxn ang="0">
                    <a:pos x="51" y="91"/>
                  </a:cxn>
                  <a:cxn ang="0">
                    <a:pos x="67" y="65"/>
                  </a:cxn>
                  <a:cxn ang="0">
                    <a:pos x="107" y="45"/>
                  </a:cxn>
                  <a:cxn ang="0">
                    <a:pos x="136" y="45"/>
                  </a:cxn>
                  <a:cxn ang="0">
                    <a:pos x="176" y="65"/>
                  </a:cxn>
                  <a:cxn ang="0">
                    <a:pos x="192" y="91"/>
                  </a:cxn>
                  <a:cxn ang="0">
                    <a:pos x="199" y="120"/>
                  </a:cxn>
                  <a:cxn ang="0">
                    <a:pos x="187" y="163"/>
                  </a:cxn>
                </a:cxnLst>
                <a:rect l="0" t="0" r="r" b="b"/>
                <a:pathLst>
                  <a:path w="286" h="287">
                    <a:moveTo>
                      <a:pt x="281" y="249"/>
                    </a:moveTo>
                    <a:lnTo>
                      <a:pt x="221" y="189"/>
                    </a:lnTo>
                    <a:lnTo>
                      <a:pt x="221" y="189"/>
                    </a:lnTo>
                    <a:lnTo>
                      <a:pt x="230" y="174"/>
                    </a:lnTo>
                    <a:lnTo>
                      <a:pt x="237" y="156"/>
                    </a:lnTo>
                    <a:lnTo>
                      <a:pt x="241" y="140"/>
                    </a:lnTo>
                    <a:lnTo>
                      <a:pt x="243" y="120"/>
                    </a:lnTo>
                    <a:lnTo>
                      <a:pt x="243" y="120"/>
                    </a:lnTo>
                    <a:lnTo>
                      <a:pt x="243" y="109"/>
                    </a:lnTo>
                    <a:lnTo>
                      <a:pt x="241" y="96"/>
                    </a:lnTo>
                    <a:lnTo>
                      <a:pt x="237" y="85"/>
                    </a:lnTo>
                    <a:lnTo>
                      <a:pt x="234" y="73"/>
                    </a:lnTo>
                    <a:lnTo>
                      <a:pt x="234" y="73"/>
                    </a:lnTo>
                    <a:lnTo>
                      <a:pt x="228" y="62"/>
                    </a:lnTo>
                    <a:lnTo>
                      <a:pt x="221" y="53"/>
                    </a:lnTo>
                    <a:lnTo>
                      <a:pt x="216" y="44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199" y="27"/>
                    </a:lnTo>
                    <a:lnTo>
                      <a:pt x="190" y="20"/>
                    </a:lnTo>
                    <a:lnTo>
                      <a:pt x="179" y="15"/>
                    </a:lnTo>
                    <a:lnTo>
                      <a:pt x="169" y="9"/>
                    </a:lnTo>
                    <a:lnTo>
                      <a:pt x="169" y="9"/>
                    </a:lnTo>
                    <a:lnTo>
                      <a:pt x="158" y="6"/>
                    </a:lnTo>
                    <a:lnTo>
                      <a:pt x="145" y="2"/>
                    </a:lnTo>
                    <a:lnTo>
                      <a:pt x="134" y="0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109" y="0"/>
                    </a:lnTo>
                    <a:lnTo>
                      <a:pt x="98" y="2"/>
                    </a:lnTo>
                    <a:lnTo>
                      <a:pt x="85" y="6"/>
                    </a:lnTo>
                    <a:lnTo>
                      <a:pt x="74" y="9"/>
                    </a:lnTo>
                    <a:lnTo>
                      <a:pt x="74" y="9"/>
                    </a:lnTo>
                    <a:lnTo>
                      <a:pt x="63" y="15"/>
                    </a:lnTo>
                    <a:lnTo>
                      <a:pt x="53" y="20"/>
                    </a:lnTo>
                    <a:lnTo>
                      <a:pt x="44" y="27"/>
                    </a:lnTo>
                    <a:lnTo>
                      <a:pt x="36" y="35"/>
                    </a:lnTo>
                    <a:lnTo>
                      <a:pt x="36" y="35"/>
                    </a:lnTo>
                    <a:lnTo>
                      <a:pt x="27" y="44"/>
                    </a:lnTo>
                    <a:lnTo>
                      <a:pt x="22" y="53"/>
                    </a:lnTo>
                    <a:lnTo>
                      <a:pt x="15" y="62"/>
                    </a:lnTo>
                    <a:lnTo>
                      <a:pt x="9" y="73"/>
                    </a:lnTo>
                    <a:lnTo>
                      <a:pt x="9" y="73"/>
                    </a:lnTo>
                    <a:lnTo>
                      <a:pt x="5" y="85"/>
                    </a:lnTo>
                    <a:lnTo>
                      <a:pt x="2" y="96"/>
                    </a:lnTo>
                    <a:lnTo>
                      <a:pt x="0" y="109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0" y="132"/>
                    </a:lnTo>
                    <a:lnTo>
                      <a:pt x="2" y="145"/>
                    </a:lnTo>
                    <a:lnTo>
                      <a:pt x="5" y="156"/>
                    </a:lnTo>
                    <a:lnTo>
                      <a:pt x="9" y="167"/>
                    </a:lnTo>
                    <a:lnTo>
                      <a:pt x="9" y="167"/>
                    </a:lnTo>
                    <a:lnTo>
                      <a:pt x="15" y="178"/>
                    </a:lnTo>
                    <a:lnTo>
                      <a:pt x="22" y="189"/>
                    </a:lnTo>
                    <a:lnTo>
                      <a:pt x="27" y="198"/>
                    </a:lnTo>
                    <a:lnTo>
                      <a:pt x="36" y="207"/>
                    </a:lnTo>
                    <a:lnTo>
                      <a:pt x="36" y="207"/>
                    </a:lnTo>
                    <a:lnTo>
                      <a:pt x="44" y="214"/>
                    </a:lnTo>
                    <a:lnTo>
                      <a:pt x="53" y="221"/>
                    </a:lnTo>
                    <a:lnTo>
                      <a:pt x="63" y="227"/>
                    </a:lnTo>
                    <a:lnTo>
                      <a:pt x="74" y="232"/>
                    </a:lnTo>
                    <a:lnTo>
                      <a:pt x="74" y="232"/>
                    </a:lnTo>
                    <a:lnTo>
                      <a:pt x="85" y="236"/>
                    </a:lnTo>
                    <a:lnTo>
                      <a:pt x="98" y="239"/>
                    </a:lnTo>
                    <a:lnTo>
                      <a:pt x="109" y="241"/>
                    </a:lnTo>
                    <a:lnTo>
                      <a:pt x="121" y="241"/>
                    </a:lnTo>
                    <a:lnTo>
                      <a:pt x="121" y="241"/>
                    </a:lnTo>
                    <a:lnTo>
                      <a:pt x="140" y="241"/>
                    </a:lnTo>
                    <a:lnTo>
                      <a:pt x="158" y="236"/>
                    </a:lnTo>
                    <a:lnTo>
                      <a:pt x="174" y="230"/>
                    </a:lnTo>
                    <a:lnTo>
                      <a:pt x="190" y="220"/>
                    </a:lnTo>
                    <a:lnTo>
                      <a:pt x="248" y="279"/>
                    </a:lnTo>
                    <a:lnTo>
                      <a:pt x="248" y="279"/>
                    </a:lnTo>
                    <a:lnTo>
                      <a:pt x="256" y="285"/>
                    </a:lnTo>
                    <a:lnTo>
                      <a:pt x="265" y="287"/>
                    </a:lnTo>
                    <a:lnTo>
                      <a:pt x="265" y="287"/>
                    </a:lnTo>
                    <a:lnTo>
                      <a:pt x="274" y="285"/>
                    </a:lnTo>
                    <a:lnTo>
                      <a:pt x="281" y="279"/>
                    </a:lnTo>
                    <a:lnTo>
                      <a:pt x="281" y="279"/>
                    </a:lnTo>
                    <a:lnTo>
                      <a:pt x="285" y="272"/>
                    </a:lnTo>
                    <a:lnTo>
                      <a:pt x="286" y="263"/>
                    </a:lnTo>
                    <a:lnTo>
                      <a:pt x="286" y="263"/>
                    </a:lnTo>
                    <a:lnTo>
                      <a:pt x="285" y="256"/>
                    </a:lnTo>
                    <a:lnTo>
                      <a:pt x="281" y="249"/>
                    </a:lnTo>
                    <a:lnTo>
                      <a:pt x="281" y="249"/>
                    </a:lnTo>
                    <a:close/>
                    <a:moveTo>
                      <a:pt x="176" y="174"/>
                    </a:moveTo>
                    <a:lnTo>
                      <a:pt x="176" y="174"/>
                    </a:lnTo>
                    <a:lnTo>
                      <a:pt x="163" y="185"/>
                    </a:lnTo>
                    <a:lnTo>
                      <a:pt x="150" y="192"/>
                    </a:lnTo>
                    <a:lnTo>
                      <a:pt x="136" y="196"/>
                    </a:lnTo>
                    <a:lnTo>
                      <a:pt x="121" y="198"/>
                    </a:lnTo>
                    <a:lnTo>
                      <a:pt x="121" y="198"/>
                    </a:lnTo>
                    <a:lnTo>
                      <a:pt x="107" y="196"/>
                    </a:lnTo>
                    <a:lnTo>
                      <a:pt x="92" y="192"/>
                    </a:lnTo>
                    <a:lnTo>
                      <a:pt x="80" y="185"/>
                    </a:lnTo>
                    <a:lnTo>
                      <a:pt x="67" y="174"/>
                    </a:lnTo>
                    <a:lnTo>
                      <a:pt x="67" y="174"/>
                    </a:lnTo>
                    <a:lnTo>
                      <a:pt x="56" y="163"/>
                    </a:lnTo>
                    <a:lnTo>
                      <a:pt x="51" y="151"/>
                    </a:lnTo>
                    <a:lnTo>
                      <a:pt x="45" y="136"/>
                    </a:lnTo>
                    <a:lnTo>
                      <a:pt x="44" y="120"/>
                    </a:lnTo>
                    <a:lnTo>
                      <a:pt x="44" y="120"/>
                    </a:lnTo>
                    <a:lnTo>
                      <a:pt x="45" y="105"/>
                    </a:lnTo>
                    <a:lnTo>
                      <a:pt x="51" y="91"/>
                    </a:lnTo>
                    <a:lnTo>
                      <a:pt x="56" y="78"/>
                    </a:lnTo>
                    <a:lnTo>
                      <a:pt x="67" y="65"/>
                    </a:lnTo>
                    <a:lnTo>
                      <a:pt x="67" y="65"/>
                    </a:lnTo>
                    <a:lnTo>
                      <a:pt x="80" y="56"/>
                    </a:lnTo>
                    <a:lnTo>
                      <a:pt x="92" y="49"/>
                    </a:lnTo>
                    <a:lnTo>
                      <a:pt x="107" y="45"/>
                    </a:lnTo>
                    <a:lnTo>
                      <a:pt x="121" y="44"/>
                    </a:lnTo>
                    <a:lnTo>
                      <a:pt x="121" y="44"/>
                    </a:lnTo>
                    <a:lnTo>
                      <a:pt x="136" y="45"/>
                    </a:lnTo>
                    <a:lnTo>
                      <a:pt x="150" y="49"/>
                    </a:lnTo>
                    <a:lnTo>
                      <a:pt x="163" y="56"/>
                    </a:lnTo>
                    <a:lnTo>
                      <a:pt x="176" y="65"/>
                    </a:lnTo>
                    <a:lnTo>
                      <a:pt x="176" y="65"/>
                    </a:lnTo>
                    <a:lnTo>
                      <a:pt x="187" y="78"/>
                    </a:lnTo>
                    <a:lnTo>
                      <a:pt x="192" y="91"/>
                    </a:lnTo>
                    <a:lnTo>
                      <a:pt x="198" y="105"/>
                    </a:lnTo>
                    <a:lnTo>
                      <a:pt x="199" y="120"/>
                    </a:lnTo>
                    <a:lnTo>
                      <a:pt x="199" y="120"/>
                    </a:lnTo>
                    <a:lnTo>
                      <a:pt x="198" y="136"/>
                    </a:lnTo>
                    <a:lnTo>
                      <a:pt x="192" y="151"/>
                    </a:lnTo>
                    <a:lnTo>
                      <a:pt x="187" y="163"/>
                    </a:lnTo>
                    <a:lnTo>
                      <a:pt x="176" y="174"/>
                    </a:lnTo>
                    <a:lnTo>
                      <a:pt x="176" y="17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34" name="Freeform 13"/>
              <p:cNvSpPr/>
              <p:nvPr/>
            </p:nvSpPr>
            <p:spPr bwMode="auto">
              <a:xfrm>
                <a:off x="1858467" y="3864999"/>
                <a:ext cx="112122" cy="114199"/>
              </a:xfrm>
              <a:custGeom>
                <a:avLst/>
                <a:gdLst/>
                <a:ahLst/>
                <a:cxnLst>
                  <a:cxn ang="0">
                    <a:pos x="103" y="44"/>
                  </a:cxn>
                  <a:cxn ang="0">
                    <a:pos x="65" y="44"/>
                  </a:cxn>
                  <a:cxn ang="0">
                    <a:pos x="65" y="6"/>
                  </a:cxn>
                  <a:cxn ang="0">
                    <a:pos x="65" y="6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60" y="0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45" y="2"/>
                  </a:cxn>
                  <a:cxn ang="0">
                    <a:pos x="45" y="2"/>
                  </a:cxn>
                  <a:cxn ang="0">
                    <a:pos x="44" y="6"/>
                  </a:cxn>
                  <a:cxn ang="0">
                    <a:pos x="44" y="44"/>
                  </a:cxn>
                  <a:cxn ang="0">
                    <a:pos x="6" y="44"/>
                  </a:cxn>
                  <a:cxn ang="0">
                    <a:pos x="6" y="44"/>
                  </a:cxn>
                  <a:cxn ang="0">
                    <a:pos x="2" y="46"/>
                  </a:cxn>
                  <a:cxn ang="0">
                    <a:pos x="2" y="46"/>
                  </a:cxn>
                  <a:cxn ang="0">
                    <a:pos x="0" y="49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66"/>
                  </a:cxn>
                  <a:cxn ang="0">
                    <a:pos x="2" y="66"/>
                  </a:cxn>
                  <a:cxn ang="0">
                    <a:pos x="6" y="66"/>
                  </a:cxn>
                  <a:cxn ang="0">
                    <a:pos x="44" y="66"/>
                  </a:cxn>
                  <a:cxn ang="0">
                    <a:pos x="44" y="106"/>
                  </a:cxn>
                  <a:cxn ang="0">
                    <a:pos x="44" y="106"/>
                  </a:cxn>
                  <a:cxn ang="0">
                    <a:pos x="45" y="109"/>
                  </a:cxn>
                  <a:cxn ang="0">
                    <a:pos x="45" y="109"/>
                  </a:cxn>
                  <a:cxn ang="0">
                    <a:pos x="49" y="111"/>
                  </a:cxn>
                  <a:cxn ang="0">
                    <a:pos x="60" y="111"/>
                  </a:cxn>
                  <a:cxn ang="0">
                    <a:pos x="60" y="111"/>
                  </a:cxn>
                  <a:cxn ang="0">
                    <a:pos x="64" y="109"/>
                  </a:cxn>
                  <a:cxn ang="0">
                    <a:pos x="64" y="109"/>
                  </a:cxn>
                  <a:cxn ang="0">
                    <a:pos x="65" y="106"/>
                  </a:cxn>
                  <a:cxn ang="0">
                    <a:pos x="65" y="66"/>
                  </a:cxn>
                  <a:cxn ang="0">
                    <a:pos x="103" y="66"/>
                  </a:cxn>
                  <a:cxn ang="0">
                    <a:pos x="103" y="66"/>
                  </a:cxn>
                  <a:cxn ang="0">
                    <a:pos x="107" y="66"/>
                  </a:cxn>
                  <a:cxn ang="0">
                    <a:pos x="107" y="66"/>
                  </a:cxn>
                  <a:cxn ang="0">
                    <a:pos x="109" y="60"/>
                  </a:cxn>
                  <a:cxn ang="0">
                    <a:pos x="109" y="49"/>
                  </a:cxn>
                  <a:cxn ang="0">
                    <a:pos x="109" y="49"/>
                  </a:cxn>
                  <a:cxn ang="0">
                    <a:pos x="107" y="46"/>
                  </a:cxn>
                  <a:cxn ang="0">
                    <a:pos x="107" y="46"/>
                  </a:cxn>
                  <a:cxn ang="0">
                    <a:pos x="103" y="44"/>
                  </a:cxn>
                  <a:cxn ang="0">
                    <a:pos x="103" y="44"/>
                  </a:cxn>
                </a:cxnLst>
                <a:rect l="0" t="0" r="r" b="b"/>
                <a:pathLst>
                  <a:path w="109" h="111">
                    <a:moveTo>
                      <a:pt x="103" y="44"/>
                    </a:moveTo>
                    <a:lnTo>
                      <a:pt x="65" y="44"/>
                    </a:lnTo>
                    <a:lnTo>
                      <a:pt x="65" y="6"/>
                    </a:lnTo>
                    <a:lnTo>
                      <a:pt x="65" y="6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60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45" y="2"/>
                    </a:lnTo>
                    <a:lnTo>
                      <a:pt x="45" y="2"/>
                    </a:lnTo>
                    <a:lnTo>
                      <a:pt x="44" y="6"/>
                    </a:lnTo>
                    <a:lnTo>
                      <a:pt x="44" y="44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2" y="46"/>
                    </a:lnTo>
                    <a:lnTo>
                      <a:pt x="2" y="46"/>
                    </a:lnTo>
                    <a:lnTo>
                      <a:pt x="0" y="49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6" y="66"/>
                    </a:lnTo>
                    <a:lnTo>
                      <a:pt x="44" y="66"/>
                    </a:lnTo>
                    <a:lnTo>
                      <a:pt x="44" y="106"/>
                    </a:lnTo>
                    <a:lnTo>
                      <a:pt x="44" y="106"/>
                    </a:lnTo>
                    <a:lnTo>
                      <a:pt x="45" y="109"/>
                    </a:lnTo>
                    <a:lnTo>
                      <a:pt x="45" y="109"/>
                    </a:lnTo>
                    <a:lnTo>
                      <a:pt x="49" y="111"/>
                    </a:lnTo>
                    <a:lnTo>
                      <a:pt x="60" y="111"/>
                    </a:lnTo>
                    <a:lnTo>
                      <a:pt x="60" y="111"/>
                    </a:lnTo>
                    <a:lnTo>
                      <a:pt x="64" y="109"/>
                    </a:lnTo>
                    <a:lnTo>
                      <a:pt x="64" y="109"/>
                    </a:lnTo>
                    <a:lnTo>
                      <a:pt x="65" y="106"/>
                    </a:lnTo>
                    <a:lnTo>
                      <a:pt x="65" y="66"/>
                    </a:lnTo>
                    <a:lnTo>
                      <a:pt x="103" y="66"/>
                    </a:lnTo>
                    <a:lnTo>
                      <a:pt x="103" y="66"/>
                    </a:lnTo>
                    <a:lnTo>
                      <a:pt x="107" y="66"/>
                    </a:lnTo>
                    <a:lnTo>
                      <a:pt x="107" y="66"/>
                    </a:lnTo>
                    <a:lnTo>
                      <a:pt x="109" y="60"/>
                    </a:lnTo>
                    <a:lnTo>
                      <a:pt x="109" y="49"/>
                    </a:lnTo>
                    <a:lnTo>
                      <a:pt x="109" y="49"/>
                    </a:lnTo>
                    <a:lnTo>
                      <a:pt x="107" y="46"/>
                    </a:lnTo>
                    <a:lnTo>
                      <a:pt x="107" y="46"/>
                    </a:lnTo>
                    <a:lnTo>
                      <a:pt x="103" y="44"/>
                    </a:lnTo>
                    <a:lnTo>
                      <a:pt x="103" y="4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535" name="Freeform 60"/>
            <p:cNvSpPr>
              <a:spLocks noEditPoints="1"/>
            </p:cNvSpPr>
            <p:nvPr/>
          </p:nvSpPr>
          <p:spPr bwMode="auto">
            <a:xfrm>
              <a:off x="5109" y="4846"/>
              <a:ext cx="481" cy="58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1" y="2"/>
                </a:cxn>
                <a:cxn ang="0">
                  <a:pos x="0" y="11"/>
                </a:cxn>
                <a:cxn ang="0">
                  <a:pos x="0" y="269"/>
                </a:cxn>
                <a:cxn ang="0">
                  <a:pos x="0" y="276"/>
                </a:cxn>
                <a:cxn ang="0">
                  <a:pos x="11" y="285"/>
                </a:cxn>
                <a:cxn ang="0">
                  <a:pos x="267" y="287"/>
                </a:cxn>
                <a:cxn ang="0">
                  <a:pos x="274" y="285"/>
                </a:cxn>
                <a:cxn ang="0">
                  <a:pos x="283" y="276"/>
                </a:cxn>
                <a:cxn ang="0">
                  <a:pos x="285" y="19"/>
                </a:cxn>
                <a:cxn ang="0">
                  <a:pos x="283" y="11"/>
                </a:cxn>
                <a:cxn ang="0">
                  <a:pos x="274" y="2"/>
                </a:cxn>
                <a:cxn ang="0">
                  <a:pos x="267" y="0"/>
                </a:cxn>
                <a:cxn ang="0">
                  <a:pos x="18" y="269"/>
                </a:cxn>
                <a:cxn ang="0">
                  <a:pos x="53" y="233"/>
                </a:cxn>
                <a:cxn ang="0">
                  <a:pos x="53" y="198"/>
                </a:cxn>
                <a:cxn ang="0">
                  <a:pos x="18" y="162"/>
                </a:cxn>
                <a:cxn ang="0">
                  <a:pos x="53" y="198"/>
                </a:cxn>
                <a:cxn ang="0">
                  <a:pos x="18" y="126"/>
                </a:cxn>
                <a:cxn ang="0">
                  <a:pos x="53" y="91"/>
                </a:cxn>
                <a:cxn ang="0">
                  <a:pos x="53" y="55"/>
                </a:cxn>
                <a:cxn ang="0">
                  <a:pos x="18" y="19"/>
                </a:cxn>
                <a:cxn ang="0">
                  <a:pos x="53" y="55"/>
                </a:cxn>
                <a:cxn ang="0">
                  <a:pos x="71" y="269"/>
                </a:cxn>
                <a:cxn ang="0">
                  <a:pos x="214" y="180"/>
                </a:cxn>
                <a:cxn ang="0">
                  <a:pos x="214" y="162"/>
                </a:cxn>
                <a:cxn ang="0">
                  <a:pos x="71" y="19"/>
                </a:cxn>
                <a:cxn ang="0">
                  <a:pos x="214" y="162"/>
                </a:cxn>
                <a:cxn ang="0">
                  <a:pos x="232" y="269"/>
                </a:cxn>
                <a:cxn ang="0">
                  <a:pos x="267" y="233"/>
                </a:cxn>
                <a:cxn ang="0">
                  <a:pos x="267" y="198"/>
                </a:cxn>
                <a:cxn ang="0">
                  <a:pos x="232" y="162"/>
                </a:cxn>
                <a:cxn ang="0">
                  <a:pos x="267" y="198"/>
                </a:cxn>
                <a:cxn ang="0">
                  <a:pos x="232" y="126"/>
                </a:cxn>
                <a:cxn ang="0">
                  <a:pos x="267" y="91"/>
                </a:cxn>
                <a:cxn ang="0">
                  <a:pos x="267" y="55"/>
                </a:cxn>
                <a:cxn ang="0">
                  <a:pos x="232" y="19"/>
                </a:cxn>
                <a:cxn ang="0">
                  <a:pos x="267" y="55"/>
                </a:cxn>
              </a:cxnLst>
              <a:rect l="0" t="0" r="r" b="b"/>
              <a:pathLst>
                <a:path w="285" h="287">
                  <a:moveTo>
                    <a:pt x="267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6" y="6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9"/>
                  </a:lnTo>
                  <a:lnTo>
                    <a:pt x="0" y="269"/>
                  </a:lnTo>
                  <a:lnTo>
                    <a:pt x="0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8" y="287"/>
                  </a:lnTo>
                  <a:lnTo>
                    <a:pt x="267" y="287"/>
                  </a:lnTo>
                  <a:lnTo>
                    <a:pt x="267" y="287"/>
                  </a:lnTo>
                  <a:lnTo>
                    <a:pt x="274" y="285"/>
                  </a:lnTo>
                  <a:lnTo>
                    <a:pt x="279" y="281"/>
                  </a:lnTo>
                  <a:lnTo>
                    <a:pt x="283" y="276"/>
                  </a:lnTo>
                  <a:lnTo>
                    <a:pt x="285" y="269"/>
                  </a:lnTo>
                  <a:lnTo>
                    <a:pt x="285" y="19"/>
                  </a:lnTo>
                  <a:lnTo>
                    <a:pt x="285" y="19"/>
                  </a:lnTo>
                  <a:lnTo>
                    <a:pt x="283" y="11"/>
                  </a:lnTo>
                  <a:lnTo>
                    <a:pt x="279" y="6"/>
                  </a:lnTo>
                  <a:lnTo>
                    <a:pt x="274" y="2"/>
                  </a:lnTo>
                  <a:lnTo>
                    <a:pt x="267" y="0"/>
                  </a:lnTo>
                  <a:lnTo>
                    <a:pt x="267" y="0"/>
                  </a:lnTo>
                  <a:close/>
                  <a:moveTo>
                    <a:pt x="53" y="269"/>
                  </a:moveTo>
                  <a:lnTo>
                    <a:pt x="18" y="269"/>
                  </a:lnTo>
                  <a:lnTo>
                    <a:pt x="18" y="233"/>
                  </a:lnTo>
                  <a:lnTo>
                    <a:pt x="53" y="233"/>
                  </a:lnTo>
                  <a:lnTo>
                    <a:pt x="53" y="269"/>
                  </a:lnTo>
                  <a:close/>
                  <a:moveTo>
                    <a:pt x="53" y="198"/>
                  </a:moveTo>
                  <a:lnTo>
                    <a:pt x="18" y="198"/>
                  </a:lnTo>
                  <a:lnTo>
                    <a:pt x="18" y="162"/>
                  </a:lnTo>
                  <a:lnTo>
                    <a:pt x="53" y="162"/>
                  </a:lnTo>
                  <a:lnTo>
                    <a:pt x="53" y="198"/>
                  </a:lnTo>
                  <a:close/>
                  <a:moveTo>
                    <a:pt x="53" y="126"/>
                  </a:moveTo>
                  <a:lnTo>
                    <a:pt x="18" y="126"/>
                  </a:lnTo>
                  <a:lnTo>
                    <a:pt x="18" y="91"/>
                  </a:lnTo>
                  <a:lnTo>
                    <a:pt x="53" y="91"/>
                  </a:lnTo>
                  <a:lnTo>
                    <a:pt x="53" y="126"/>
                  </a:lnTo>
                  <a:close/>
                  <a:moveTo>
                    <a:pt x="53" y="55"/>
                  </a:moveTo>
                  <a:lnTo>
                    <a:pt x="18" y="55"/>
                  </a:lnTo>
                  <a:lnTo>
                    <a:pt x="18" y="19"/>
                  </a:lnTo>
                  <a:lnTo>
                    <a:pt x="53" y="19"/>
                  </a:lnTo>
                  <a:lnTo>
                    <a:pt x="53" y="55"/>
                  </a:lnTo>
                  <a:close/>
                  <a:moveTo>
                    <a:pt x="214" y="269"/>
                  </a:moveTo>
                  <a:lnTo>
                    <a:pt x="71" y="269"/>
                  </a:lnTo>
                  <a:lnTo>
                    <a:pt x="71" y="180"/>
                  </a:lnTo>
                  <a:lnTo>
                    <a:pt x="214" y="180"/>
                  </a:lnTo>
                  <a:lnTo>
                    <a:pt x="214" y="269"/>
                  </a:lnTo>
                  <a:close/>
                  <a:moveTo>
                    <a:pt x="214" y="162"/>
                  </a:moveTo>
                  <a:lnTo>
                    <a:pt x="71" y="162"/>
                  </a:lnTo>
                  <a:lnTo>
                    <a:pt x="71" y="19"/>
                  </a:lnTo>
                  <a:lnTo>
                    <a:pt x="214" y="19"/>
                  </a:lnTo>
                  <a:lnTo>
                    <a:pt x="214" y="162"/>
                  </a:lnTo>
                  <a:close/>
                  <a:moveTo>
                    <a:pt x="267" y="269"/>
                  </a:moveTo>
                  <a:lnTo>
                    <a:pt x="232" y="269"/>
                  </a:lnTo>
                  <a:lnTo>
                    <a:pt x="232" y="233"/>
                  </a:lnTo>
                  <a:lnTo>
                    <a:pt x="267" y="233"/>
                  </a:lnTo>
                  <a:lnTo>
                    <a:pt x="267" y="269"/>
                  </a:lnTo>
                  <a:close/>
                  <a:moveTo>
                    <a:pt x="267" y="198"/>
                  </a:moveTo>
                  <a:lnTo>
                    <a:pt x="232" y="198"/>
                  </a:lnTo>
                  <a:lnTo>
                    <a:pt x="232" y="162"/>
                  </a:lnTo>
                  <a:lnTo>
                    <a:pt x="267" y="162"/>
                  </a:lnTo>
                  <a:lnTo>
                    <a:pt x="267" y="198"/>
                  </a:lnTo>
                  <a:close/>
                  <a:moveTo>
                    <a:pt x="267" y="126"/>
                  </a:moveTo>
                  <a:lnTo>
                    <a:pt x="232" y="126"/>
                  </a:lnTo>
                  <a:lnTo>
                    <a:pt x="232" y="91"/>
                  </a:lnTo>
                  <a:lnTo>
                    <a:pt x="267" y="91"/>
                  </a:lnTo>
                  <a:lnTo>
                    <a:pt x="267" y="126"/>
                  </a:lnTo>
                  <a:close/>
                  <a:moveTo>
                    <a:pt x="267" y="55"/>
                  </a:moveTo>
                  <a:lnTo>
                    <a:pt x="232" y="55"/>
                  </a:lnTo>
                  <a:lnTo>
                    <a:pt x="232" y="19"/>
                  </a:lnTo>
                  <a:lnTo>
                    <a:pt x="267" y="19"/>
                  </a:lnTo>
                  <a:lnTo>
                    <a:pt x="267" y="5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536" name="组合 535"/>
            <p:cNvGrpSpPr/>
            <p:nvPr/>
          </p:nvGrpSpPr>
          <p:grpSpPr>
            <a:xfrm>
              <a:off x="11101" y="4782"/>
              <a:ext cx="600" cy="707"/>
              <a:chOff x="9374188" y="916658"/>
              <a:chExt cx="309563" cy="304800"/>
            </a:xfrm>
            <a:grpFill/>
          </p:grpSpPr>
          <p:sp>
            <p:nvSpPr>
              <p:cNvPr id="537" name="Freeform 263"/>
              <p:cNvSpPr/>
              <p:nvPr/>
            </p:nvSpPr>
            <p:spPr bwMode="auto">
              <a:xfrm>
                <a:off x="9429751" y="916658"/>
                <a:ext cx="117475" cy="222250"/>
              </a:xfrm>
              <a:custGeom>
                <a:avLst/>
                <a:gdLst>
                  <a:gd name="T0" fmla="*/ 2 w 75"/>
                  <a:gd name="T1" fmla="*/ 142 h 142"/>
                  <a:gd name="T2" fmla="*/ 71 w 75"/>
                  <a:gd name="T3" fmla="*/ 142 h 142"/>
                  <a:gd name="T4" fmla="*/ 73 w 75"/>
                  <a:gd name="T5" fmla="*/ 141 h 142"/>
                  <a:gd name="T6" fmla="*/ 73 w 75"/>
                  <a:gd name="T7" fmla="*/ 139 h 142"/>
                  <a:gd name="T8" fmla="*/ 75 w 75"/>
                  <a:gd name="T9" fmla="*/ 2 h 142"/>
                  <a:gd name="T10" fmla="*/ 74 w 75"/>
                  <a:gd name="T11" fmla="*/ 0 h 142"/>
                  <a:gd name="T12" fmla="*/ 72 w 75"/>
                  <a:gd name="T13" fmla="*/ 0 h 142"/>
                  <a:gd name="T14" fmla="*/ 0 w 75"/>
                  <a:gd name="T15" fmla="*/ 140 h 142"/>
                  <a:gd name="T16" fmla="*/ 0 w 75"/>
                  <a:gd name="T17" fmla="*/ 141 h 142"/>
                  <a:gd name="T18" fmla="*/ 2 w 75"/>
                  <a:gd name="T19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" h="142">
                    <a:moveTo>
                      <a:pt x="2" y="142"/>
                    </a:moveTo>
                    <a:cubicBezTo>
                      <a:pt x="71" y="142"/>
                      <a:pt x="71" y="142"/>
                      <a:pt x="71" y="142"/>
                    </a:cubicBezTo>
                    <a:cubicBezTo>
                      <a:pt x="72" y="142"/>
                      <a:pt x="73" y="142"/>
                      <a:pt x="73" y="141"/>
                    </a:cubicBezTo>
                    <a:cubicBezTo>
                      <a:pt x="73" y="141"/>
                      <a:pt x="73" y="140"/>
                      <a:pt x="73" y="139"/>
                    </a:cubicBezTo>
                    <a:cubicBezTo>
                      <a:pt x="71" y="132"/>
                      <a:pt x="73" y="53"/>
                      <a:pt x="75" y="2"/>
                    </a:cubicBezTo>
                    <a:cubicBezTo>
                      <a:pt x="75" y="1"/>
                      <a:pt x="75" y="1"/>
                      <a:pt x="74" y="0"/>
                    </a:cubicBezTo>
                    <a:cubicBezTo>
                      <a:pt x="73" y="0"/>
                      <a:pt x="73" y="0"/>
                      <a:pt x="72" y="0"/>
                    </a:cubicBezTo>
                    <a:cubicBezTo>
                      <a:pt x="13" y="42"/>
                      <a:pt x="0" y="139"/>
                      <a:pt x="0" y="140"/>
                    </a:cubicBezTo>
                    <a:cubicBezTo>
                      <a:pt x="0" y="140"/>
                      <a:pt x="0" y="141"/>
                      <a:pt x="0" y="141"/>
                    </a:cubicBezTo>
                    <a:cubicBezTo>
                      <a:pt x="1" y="142"/>
                      <a:pt x="1" y="142"/>
                      <a:pt x="2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38" name="Freeform 264"/>
              <p:cNvSpPr/>
              <p:nvPr/>
            </p:nvSpPr>
            <p:spPr bwMode="auto">
              <a:xfrm>
                <a:off x="9553576" y="976983"/>
                <a:ext cx="68263" cy="161925"/>
              </a:xfrm>
              <a:custGeom>
                <a:avLst/>
                <a:gdLst>
                  <a:gd name="T0" fmla="*/ 0 w 44"/>
                  <a:gd name="T1" fmla="*/ 102 h 104"/>
                  <a:gd name="T2" fmla="*/ 0 w 44"/>
                  <a:gd name="T3" fmla="*/ 103 h 104"/>
                  <a:gd name="T4" fmla="*/ 2 w 44"/>
                  <a:gd name="T5" fmla="*/ 104 h 104"/>
                  <a:gd name="T6" fmla="*/ 42 w 44"/>
                  <a:gd name="T7" fmla="*/ 104 h 104"/>
                  <a:gd name="T8" fmla="*/ 44 w 44"/>
                  <a:gd name="T9" fmla="*/ 103 h 104"/>
                  <a:gd name="T10" fmla="*/ 44 w 44"/>
                  <a:gd name="T11" fmla="*/ 102 h 104"/>
                  <a:gd name="T12" fmla="*/ 4 w 44"/>
                  <a:gd name="T13" fmla="*/ 1 h 104"/>
                  <a:gd name="T14" fmla="*/ 1 w 44"/>
                  <a:gd name="T15" fmla="*/ 0 h 104"/>
                  <a:gd name="T16" fmla="*/ 0 w 44"/>
                  <a:gd name="T17" fmla="*/ 2 h 104"/>
                  <a:gd name="T18" fmla="*/ 0 w 44"/>
                  <a:gd name="T19" fmla="*/ 10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04">
                    <a:moveTo>
                      <a:pt x="0" y="102"/>
                    </a:moveTo>
                    <a:cubicBezTo>
                      <a:pt x="0" y="102"/>
                      <a:pt x="0" y="103"/>
                      <a:pt x="0" y="103"/>
                    </a:cubicBezTo>
                    <a:cubicBezTo>
                      <a:pt x="1" y="104"/>
                      <a:pt x="1" y="104"/>
                      <a:pt x="2" y="104"/>
                    </a:cubicBezTo>
                    <a:cubicBezTo>
                      <a:pt x="42" y="104"/>
                      <a:pt x="42" y="104"/>
                      <a:pt x="42" y="104"/>
                    </a:cubicBezTo>
                    <a:cubicBezTo>
                      <a:pt x="43" y="104"/>
                      <a:pt x="43" y="104"/>
                      <a:pt x="44" y="103"/>
                    </a:cubicBezTo>
                    <a:cubicBezTo>
                      <a:pt x="44" y="103"/>
                      <a:pt x="44" y="102"/>
                      <a:pt x="44" y="102"/>
                    </a:cubicBezTo>
                    <a:cubicBezTo>
                      <a:pt x="44" y="101"/>
                      <a:pt x="30" y="56"/>
                      <a:pt x="4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7" y="76"/>
                      <a:pt x="0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39" name="Freeform 265"/>
              <p:cNvSpPr/>
              <p:nvPr/>
            </p:nvSpPr>
            <p:spPr bwMode="auto">
              <a:xfrm>
                <a:off x="9407526" y="1150021"/>
                <a:ext cx="138113" cy="22225"/>
              </a:xfrm>
              <a:custGeom>
                <a:avLst/>
                <a:gdLst>
                  <a:gd name="T0" fmla="*/ 16 w 88"/>
                  <a:gd name="T1" fmla="*/ 14 h 14"/>
                  <a:gd name="T2" fmla="*/ 18 w 88"/>
                  <a:gd name="T3" fmla="*/ 14 h 14"/>
                  <a:gd name="T4" fmla="*/ 86 w 88"/>
                  <a:gd name="T5" fmla="*/ 3 h 14"/>
                  <a:gd name="T6" fmla="*/ 88 w 88"/>
                  <a:gd name="T7" fmla="*/ 1 h 14"/>
                  <a:gd name="T8" fmla="*/ 86 w 88"/>
                  <a:gd name="T9" fmla="*/ 0 h 14"/>
                  <a:gd name="T10" fmla="*/ 2 w 88"/>
                  <a:gd name="T11" fmla="*/ 0 h 14"/>
                  <a:gd name="T12" fmla="*/ 1 w 88"/>
                  <a:gd name="T13" fmla="*/ 0 h 14"/>
                  <a:gd name="T14" fmla="*/ 1 w 88"/>
                  <a:gd name="T15" fmla="*/ 2 h 14"/>
                  <a:gd name="T16" fmla="*/ 16 w 88"/>
                  <a:gd name="T1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14">
                    <a:moveTo>
                      <a:pt x="16" y="14"/>
                    </a:moveTo>
                    <a:cubicBezTo>
                      <a:pt x="17" y="14"/>
                      <a:pt x="17" y="14"/>
                      <a:pt x="18" y="14"/>
                    </a:cubicBezTo>
                    <a:cubicBezTo>
                      <a:pt x="39" y="14"/>
                      <a:pt x="84" y="4"/>
                      <a:pt x="86" y="3"/>
                    </a:cubicBezTo>
                    <a:cubicBezTo>
                      <a:pt x="87" y="3"/>
                      <a:pt x="88" y="2"/>
                      <a:pt x="88" y="1"/>
                    </a:cubicBezTo>
                    <a:cubicBezTo>
                      <a:pt x="88" y="0"/>
                      <a:pt x="87" y="0"/>
                      <a:pt x="8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5" y="13"/>
                      <a:pt x="13" y="14"/>
                      <a:pt x="1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40" name="Freeform 266"/>
              <p:cNvSpPr/>
              <p:nvPr/>
            </p:nvSpPr>
            <p:spPr bwMode="auto">
              <a:xfrm>
                <a:off x="9374188" y="1162721"/>
                <a:ext cx="309563" cy="38100"/>
              </a:xfrm>
              <a:custGeom>
                <a:avLst/>
                <a:gdLst>
                  <a:gd name="T0" fmla="*/ 198 w 198"/>
                  <a:gd name="T1" fmla="*/ 16 h 24"/>
                  <a:gd name="T2" fmla="*/ 136 w 198"/>
                  <a:gd name="T3" fmla="*/ 0 h 24"/>
                  <a:gd name="T4" fmla="*/ 109 w 198"/>
                  <a:gd name="T5" fmla="*/ 2 h 24"/>
                  <a:gd name="T6" fmla="*/ 3 w 198"/>
                  <a:gd name="T7" fmla="*/ 13 h 24"/>
                  <a:gd name="T8" fmla="*/ 2 w 198"/>
                  <a:gd name="T9" fmla="*/ 13 h 24"/>
                  <a:gd name="T10" fmla="*/ 2 w 198"/>
                  <a:gd name="T11" fmla="*/ 13 h 24"/>
                  <a:gd name="T12" fmla="*/ 0 w 198"/>
                  <a:gd name="T13" fmla="*/ 14 h 24"/>
                  <a:gd name="T14" fmla="*/ 1 w 198"/>
                  <a:gd name="T15" fmla="*/ 17 h 24"/>
                  <a:gd name="T16" fmla="*/ 41 w 198"/>
                  <a:gd name="T17" fmla="*/ 24 h 24"/>
                  <a:gd name="T18" fmla="*/ 111 w 198"/>
                  <a:gd name="T19" fmla="*/ 17 h 24"/>
                  <a:gd name="T20" fmla="*/ 142 w 198"/>
                  <a:gd name="T21" fmla="*/ 15 h 24"/>
                  <a:gd name="T22" fmla="*/ 196 w 198"/>
                  <a:gd name="T23" fmla="*/ 20 h 24"/>
                  <a:gd name="T24" fmla="*/ 198 w 198"/>
                  <a:gd name="T25" fmla="*/ 19 h 24"/>
                  <a:gd name="T26" fmla="*/ 198 w 198"/>
                  <a:gd name="T27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8" h="24">
                    <a:moveTo>
                      <a:pt x="198" y="16"/>
                    </a:moveTo>
                    <a:cubicBezTo>
                      <a:pt x="188" y="3"/>
                      <a:pt x="159" y="0"/>
                      <a:pt x="136" y="0"/>
                    </a:cubicBezTo>
                    <a:cubicBezTo>
                      <a:pt x="121" y="0"/>
                      <a:pt x="110" y="2"/>
                      <a:pt x="109" y="2"/>
                    </a:cubicBezTo>
                    <a:cubicBezTo>
                      <a:pt x="71" y="13"/>
                      <a:pt x="14" y="13"/>
                      <a:pt x="3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1" y="14"/>
                      <a:pt x="0" y="14"/>
                    </a:cubicBezTo>
                    <a:cubicBezTo>
                      <a:pt x="0" y="15"/>
                      <a:pt x="0" y="16"/>
                      <a:pt x="1" y="17"/>
                    </a:cubicBezTo>
                    <a:cubicBezTo>
                      <a:pt x="7" y="22"/>
                      <a:pt x="21" y="24"/>
                      <a:pt x="41" y="24"/>
                    </a:cubicBezTo>
                    <a:cubicBezTo>
                      <a:pt x="61" y="24"/>
                      <a:pt x="87" y="22"/>
                      <a:pt x="111" y="17"/>
                    </a:cubicBezTo>
                    <a:cubicBezTo>
                      <a:pt x="120" y="16"/>
                      <a:pt x="130" y="15"/>
                      <a:pt x="142" y="15"/>
                    </a:cubicBezTo>
                    <a:cubicBezTo>
                      <a:pt x="170" y="15"/>
                      <a:pt x="196" y="20"/>
                      <a:pt x="196" y="20"/>
                    </a:cubicBezTo>
                    <a:cubicBezTo>
                      <a:pt x="197" y="20"/>
                      <a:pt x="198" y="19"/>
                      <a:pt x="198" y="19"/>
                    </a:cubicBezTo>
                    <a:cubicBezTo>
                      <a:pt x="198" y="18"/>
                      <a:pt x="198" y="17"/>
                      <a:pt x="19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41" name="Freeform 267"/>
              <p:cNvSpPr/>
              <p:nvPr/>
            </p:nvSpPr>
            <p:spPr bwMode="auto">
              <a:xfrm>
                <a:off x="9447213" y="1199233"/>
                <a:ext cx="144463" cy="22225"/>
              </a:xfrm>
              <a:custGeom>
                <a:avLst/>
                <a:gdLst>
                  <a:gd name="T0" fmla="*/ 91 w 92"/>
                  <a:gd name="T1" fmla="*/ 2 h 14"/>
                  <a:gd name="T2" fmla="*/ 72 w 92"/>
                  <a:gd name="T3" fmla="*/ 0 h 14"/>
                  <a:gd name="T4" fmla="*/ 42 w 92"/>
                  <a:gd name="T5" fmla="*/ 3 h 14"/>
                  <a:gd name="T6" fmla="*/ 12 w 92"/>
                  <a:gd name="T7" fmla="*/ 6 h 14"/>
                  <a:gd name="T8" fmla="*/ 2 w 92"/>
                  <a:gd name="T9" fmla="*/ 6 h 14"/>
                  <a:gd name="T10" fmla="*/ 0 w 92"/>
                  <a:gd name="T11" fmla="*/ 7 h 14"/>
                  <a:gd name="T12" fmla="*/ 1 w 92"/>
                  <a:gd name="T13" fmla="*/ 9 h 14"/>
                  <a:gd name="T14" fmla="*/ 20 w 92"/>
                  <a:gd name="T15" fmla="*/ 13 h 14"/>
                  <a:gd name="T16" fmla="*/ 28 w 92"/>
                  <a:gd name="T17" fmla="*/ 14 h 14"/>
                  <a:gd name="T18" fmla="*/ 57 w 92"/>
                  <a:gd name="T19" fmla="*/ 9 h 14"/>
                  <a:gd name="T20" fmla="*/ 84 w 92"/>
                  <a:gd name="T21" fmla="*/ 5 h 14"/>
                  <a:gd name="T22" fmla="*/ 90 w 92"/>
                  <a:gd name="T23" fmla="*/ 6 h 14"/>
                  <a:gd name="T24" fmla="*/ 92 w 92"/>
                  <a:gd name="T25" fmla="*/ 4 h 14"/>
                  <a:gd name="T26" fmla="*/ 91 w 92"/>
                  <a:gd name="T27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2" h="14">
                    <a:moveTo>
                      <a:pt x="91" y="2"/>
                    </a:moveTo>
                    <a:cubicBezTo>
                      <a:pt x="85" y="0"/>
                      <a:pt x="79" y="0"/>
                      <a:pt x="72" y="0"/>
                    </a:cubicBezTo>
                    <a:cubicBezTo>
                      <a:pt x="62" y="0"/>
                      <a:pt x="52" y="1"/>
                      <a:pt x="42" y="3"/>
                    </a:cubicBezTo>
                    <a:cubicBezTo>
                      <a:pt x="32" y="5"/>
                      <a:pt x="22" y="6"/>
                      <a:pt x="12" y="6"/>
                    </a:cubicBezTo>
                    <a:cubicBezTo>
                      <a:pt x="9" y="6"/>
                      <a:pt x="5" y="6"/>
                      <a:pt x="2" y="6"/>
                    </a:cubicBezTo>
                    <a:cubicBezTo>
                      <a:pt x="1" y="6"/>
                      <a:pt x="0" y="6"/>
                      <a:pt x="0" y="7"/>
                    </a:cubicBezTo>
                    <a:cubicBezTo>
                      <a:pt x="0" y="8"/>
                      <a:pt x="0" y="9"/>
                      <a:pt x="1" y="9"/>
                    </a:cubicBezTo>
                    <a:cubicBezTo>
                      <a:pt x="3" y="10"/>
                      <a:pt x="12" y="12"/>
                      <a:pt x="20" y="13"/>
                    </a:cubicBezTo>
                    <a:cubicBezTo>
                      <a:pt x="23" y="13"/>
                      <a:pt x="26" y="14"/>
                      <a:pt x="28" y="14"/>
                    </a:cubicBezTo>
                    <a:cubicBezTo>
                      <a:pt x="38" y="14"/>
                      <a:pt x="48" y="11"/>
                      <a:pt x="57" y="9"/>
                    </a:cubicBezTo>
                    <a:cubicBezTo>
                      <a:pt x="66" y="7"/>
                      <a:pt x="75" y="5"/>
                      <a:pt x="84" y="5"/>
                    </a:cubicBezTo>
                    <a:cubicBezTo>
                      <a:pt x="86" y="5"/>
                      <a:pt x="88" y="5"/>
                      <a:pt x="90" y="6"/>
                    </a:cubicBezTo>
                    <a:cubicBezTo>
                      <a:pt x="91" y="6"/>
                      <a:pt x="92" y="5"/>
                      <a:pt x="92" y="4"/>
                    </a:cubicBezTo>
                    <a:cubicBezTo>
                      <a:pt x="92" y="3"/>
                      <a:pt x="92" y="2"/>
                      <a:pt x="9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542" name="组合 541"/>
            <p:cNvGrpSpPr/>
            <p:nvPr/>
          </p:nvGrpSpPr>
          <p:grpSpPr>
            <a:xfrm>
              <a:off x="1475" y="4806"/>
              <a:ext cx="546" cy="658"/>
              <a:chOff x="5745163" y="5881688"/>
              <a:chExt cx="739775" cy="744537"/>
            </a:xfrm>
            <a:grpFill/>
          </p:grpSpPr>
          <p:sp>
            <p:nvSpPr>
              <p:cNvPr id="543" name="Freeform 13"/>
              <p:cNvSpPr>
                <a:spLocks noEditPoints="1"/>
              </p:cNvSpPr>
              <p:nvPr/>
            </p:nvSpPr>
            <p:spPr bwMode="auto">
              <a:xfrm>
                <a:off x="5745163" y="5956300"/>
                <a:ext cx="668337" cy="669925"/>
              </a:xfrm>
              <a:custGeom>
                <a:avLst/>
                <a:gdLst>
                  <a:gd name="T0" fmla="*/ 129 w 259"/>
                  <a:gd name="T1" fmla="*/ 260 h 260"/>
                  <a:gd name="T2" fmla="*/ 259 w 259"/>
                  <a:gd name="T3" fmla="*/ 130 h 260"/>
                  <a:gd name="T4" fmla="*/ 243 w 259"/>
                  <a:gd name="T5" fmla="*/ 69 h 260"/>
                  <a:gd name="T6" fmla="*/ 240 w 259"/>
                  <a:gd name="T7" fmla="*/ 69 h 260"/>
                  <a:gd name="T8" fmla="*/ 238 w 259"/>
                  <a:gd name="T9" fmla="*/ 69 h 260"/>
                  <a:gd name="T10" fmla="*/ 222 w 259"/>
                  <a:gd name="T11" fmla="*/ 68 h 260"/>
                  <a:gd name="T12" fmla="*/ 210 w 259"/>
                  <a:gd name="T13" fmla="*/ 80 h 260"/>
                  <a:gd name="T14" fmla="*/ 224 w 259"/>
                  <a:gd name="T15" fmla="*/ 130 h 260"/>
                  <a:gd name="T16" fmla="*/ 129 w 259"/>
                  <a:gd name="T17" fmla="*/ 225 h 260"/>
                  <a:gd name="T18" fmla="*/ 34 w 259"/>
                  <a:gd name="T19" fmla="*/ 130 h 260"/>
                  <a:gd name="T20" fmla="*/ 129 w 259"/>
                  <a:gd name="T21" fmla="*/ 35 h 260"/>
                  <a:gd name="T22" fmla="*/ 179 w 259"/>
                  <a:gd name="T23" fmla="*/ 49 h 260"/>
                  <a:gd name="T24" fmla="*/ 190 w 259"/>
                  <a:gd name="T25" fmla="*/ 38 h 260"/>
                  <a:gd name="T26" fmla="*/ 189 w 259"/>
                  <a:gd name="T27" fmla="*/ 19 h 260"/>
                  <a:gd name="T28" fmla="*/ 189 w 259"/>
                  <a:gd name="T29" fmla="*/ 15 h 260"/>
                  <a:gd name="T30" fmla="*/ 129 w 259"/>
                  <a:gd name="T31" fmla="*/ 0 h 260"/>
                  <a:gd name="T32" fmla="*/ 0 w 259"/>
                  <a:gd name="T33" fmla="*/ 130 h 260"/>
                  <a:gd name="T34" fmla="*/ 129 w 259"/>
                  <a:gd name="T35" fmla="*/ 260 h 260"/>
                  <a:gd name="T36" fmla="*/ 129 w 259"/>
                  <a:gd name="T37" fmla="*/ 260 h 260"/>
                  <a:gd name="T38" fmla="*/ 129 w 259"/>
                  <a:gd name="T3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9" h="260">
                    <a:moveTo>
                      <a:pt x="129" y="260"/>
                    </a:moveTo>
                    <a:cubicBezTo>
                      <a:pt x="201" y="260"/>
                      <a:pt x="259" y="202"/>
                      <a:pt x="259" y="130"/>
                    </a:cubicBezTo>
                    <a:cubicBezTo>
                      <a:pt x="259" y="108"/>
                      <a:pt x="253" y="87"/>
                      <a:pt x="243" y="69"/>
                    </a:cubicBezTo>
                    <a:cubicBezTo>
                      <a:pt x="242" y="69"/>
                      <a:pt x="241" y="69"/>
                      <a:pt x="240" y="69"/>
                    </a:cubicBezTo>
                    <a:cubicBezTo>
                      <a:pt x="240" y="69"/>
                      <a:pt x="239" y="69"/>
                      <a:pt x="238" y="69"/>
                    </a:cubicBezTo>
                    <a:cubicBezTo>
                      <a:pt x="222" y="68"/>
                      <a:pt x="222" y="68"/>
                      <a:pt x="222" y="68"/>
                    </a:cubicBezTo>
                    <a:cubicBezTo>
                      <a:pt x="210" y="80"/>
                      <a:pt x="210" y="80"/>
                      <a:pt x="210" y="80"/>
                    </a:cubicBezTo>
                    <a:cubicBezTo>
                      <a:pt x="219" y="94"/>
                      <a:pt x="224" y="112"/>
                      <a:pt x="224" y="130"/>
                    </a:cubicBezTo>
                    <a:cubicBezTo>
                      <a:pt x="224" y="183"/>
                      <a:pt x="182" y="225"/>
                      <a:pt x="129" y="225"/>
                    </a:cubicBezTo>
                    <a:cubicBezTo>
                      <a:pt x="77" y="225"/>
                      <a:pt x="34" y="183"/>
                      <a:pt x="34" y="130"/>
                    </a:cubicBezTo>
                    <a:cubicBezTo>
                      <a:pt x="34" y="77"/>
                      <a:pt x="76" y="35"/>
                      <a:pt x="129" y="35"/>
                    </a:cubicBezTo>
                    <a:cubicBezTo>
                      <a:pt x="147" y="35"/>
                      <a:pt x="165" y="40"/>
                      <a:pt x="179" y="49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89" y="19"/>
                      <a:pt x="189" y="19"/>
                      <a:pt x="189" y="19"/>
                    </a:cubicBezTo>
                    <a:cubicBezTo>
                      <a:pt x="188" y="18"/>
                      <a:pt x="188" y="16"/>
                      <a:pt x="189" y="15"/>
                    </a:cubicBezTo>
                    <a:cubicBezTo>
                      <a:pt x="171" y="6"/>
                      <a:pt x="151" y="0"/>
                      <a:pt x="129" y="0"/>
                    </a:cubicBezTo>
                    <a:cubicBezTo>
                      <a:pt x="58" y="0"/>
                      <a:pt x="0" y="58"/>
                      <a:pt x="0" y="130"/>
                    </a:cubicBezTo>
                    <a:cubicBezTo>
                      <a:pt x="0" y="202"/>
                      <a:pt x="58" y="260"/>
                      <a:pt x="129" y="260"/>
                    </a:cubicBezTo>
                    <a:close/>
                    <a:moveTo>
                      <a:pt x="129" y="260"/>
                    </a:moveTo>
                    <a:cubicBezTo>
                      <a:pt x="129" y="260"/>
                      <a:pt x="129" y="260"/>
                      <a:pt x="129" y="26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44" name="Freeform 14"/>
              <p:cNvSpPr>
                <a:spLocks noEditPoints="1"/>
              </p:cNvSpPr>
              <p:nvPr/>
            </p:nvSpPr>
            <p:spPr bwMode="auto">
              <a:xfrm>
                <a:off x="5913438" y="6126163"/>
                <a:ext cx="330200" cy="330200"/>
              </a:xfrm>
              <a:custGeom>
                <a:avLst/>
                <a:gdLst>
                  <a:gd name="T0" fmla="*/ 64 w 128"/>
                  <a:gd name="T1" fmla="*/ 31 h 128"/>
                  <a:gd name="T2" fmla="*/ 67 w 128"/>
                  <a:gd name="T3" fmla="*/ 31 h 128"/>
                  <a:gd name="T4" fmla="*/ 91 w 128"/>
                  <a:gd name="T5" fmla="*/ 7 h 128"/>
                  <a:gd name="T6" fmla="*/ 91 w 128"/>
                  <a:gd name="T7" fmla="*/ 6 h 128"/>
                  <a:gd name="T8" fmla="*/ 64 w 128"/>
                  <a:gd name="T9" fmla="*/ 0 h 128"/>
                  <a:gd name="T10" fmla="*/ 0 w 128"/>
                  <a:gd name="T11" fmla="*/ 64 h 128"/>
                  <a:gd name="T12" fmla="*/ 64 w 128"/>
                  <a:gd name="T13" fmla="*/ 128 h 128"/>
                  <a:gd name="T14" fmla="*/ 128 w 128"/>
                  <a:gd name="T15" fmla="*/ 64 h 128"/>
                  <a:gd name="T16" fmla="*/ 122 w 128"/>
                  <a:gd name="T17" fmla="*/ 37 h 128"/>
                  <a:gd name="T18" fmla="*/ 121 w 128"/>
                  <a:gd name="T19" fmla="*/ 38 h 128"/>
                  <a:gd name="T20" fmla="*/ 97 w 128"/>
                  <a:gd name="T21" fmla="*/ 61 h 128"/>
                  <a:gd name="T22" fmla="*/ 98 w 128"/>
                  <a:gd name="T23" fmla="*/ 64 h 128"/>
                  <a:gd name="T24" fmla="*/ 64 w 128"/>
                  <a:gd name="T25" fmla="*/ 98 h 128"/>
                  <a:gd name="T26" fmla="*/ 31 w 128"/>
                  <a:gd name="T27" fmla="*/ 64 h 128"/>
                  <a:gd name="T28" fmla="*/ 64 w 128"/>
                  <a:gd name="T29" fmla="*/ 31 h 128"/>
                  <a:gd name="T30" fmla="*/ 64 w 128"/>
                  <a:gd name="T31" fmla="*/ 31 h 128"/>
                  <a:gd name="T32" fmla="*/ 64 w 128"/>
                  <a:gd name="T33" fmla="*/ 3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8" h="128">
                    <a:moveTo>
                      <a:pt x="64" y="31"/>
                    </a:moveTo>
                    <a:cubicBezTo>
                      <a:pt x="65" y="31"/>
                      <a:pt x="66" y="31"/>
                      <a:pt x="67" y="31"/>
                    </a:cubicBezTo>
                    <a:cubicBezTo>
                      <a:pt x="91" y="7"/>
                      <a:pt x="91" y="7"/>
                      <a:pt x="91" y="7"/>
                    </a:cubicBezTo>
                    <a:cubicBezTo>
                      <a:pt x="91" y="6"/>
                      <a:pt x="91" y="6"/>
                      <a:pt x="91" y="6"/>
                    </a:cubicBezTo>
                    <a:cubicBezTo>
                      <a:pt x="83" y="2"/>
                      <a:pt x="74" y="0"/>
                      <a:pt x="64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99"/>
                      <a:pt x="29" y="128"/>
                      <a:pt x="64" y="128"/>
                    </a:cubicBezTo>
                    <a:cubicBezTo>
                      <a:pt x="99" y="128"/>
                      <a:pt x="128" y="99"/>
                      <a:pt x="128" y="64"/>
                    </a:cubicBezTo>
                    <a:cubicBezTo>
                      <a:pt x="128" y="54"/>
                      <a:pt x="126" y="45"/>
                      <a:pt x="122" y="37"/>
                    </a:cubicBezTo>
                    <a:cubicBezTo>
                      <a:pt x="121" y="38"/>
                      <a:pt x="121" y="38"/>
                      <a:pt x="121" y="38"/>
                    </a:cubicBezTo>
                    <a:cubicBezTo>
                      <a:pt x="97" y="61"/>
                      <a:pt x="97" y="61"/>
                      <a:pt x="97" y="61"/>
                    </a:cubicBezTo>
                    <a:cubicBezTo>
                      <a:pt x="97" y="62"/>
                      <a:pt x="98" y="63"/>
                      <a:pt x="98" y="64"/>
                    </a:cubicBezTo>
                    <a:cubicBezTo>
                      <a:pt x="98" y="83"/>
                      <a:pt x="83" y="98"/>
                      <a:pt x="64" y="98"/>
                    </a:cubicBezTo>
                    <a:cubicBezTo>
                      <a:pt x="46" y="98"/>
                      <a:pt x="31" y="83"/>
                      <a:pt x="31" y="64"/>
                    </a:cubicBezTo>
                    <a:cubicBezTo>
                      <a:pt x="31" y="46"/>
                      <a:pt x="46" y="31"/>
                      <a:pt x="64" y="31"/>
                    </a:cubicBezTo>
                    <a:close/>
                    <a:moveTo>
                      <a:pt x="64" y="31"/>
                    </a:moveTo>
                    <a:cubicBezTo>
                      <a:pt x="64" y="31"/>
                      <a:pt x="64" y="31"/>
                      <a:pt x="64" y="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45" name="Freeform 15"/>
              <p:cNvSpPr>
                <a:spLocks noEditPoints="1"/>
              </p:cNvSpPr>
              <p:nvPr/>
            </p:nvSpPr>
            <p:spPr bwMode="auto">
              <a:xfrm>
                <a:off x="6078538" y="5881688"/>
                <a:ext cx="406400" cy="407988"/>
              </a:xfrm>
              <a:custGeom>
                <a:avLst/>
                <a:gdLst>
                  <a:gd name="T0" fmla="*/ 134 w 158"/>
                  <a:gd name="T1" fmla="*/ 43 h 158"/>
                  <a:gd name="T2" fmla="*/ 141 w 158"/>
                  <a:gd name="T3" fmla="*/ 36 h 158"/>
                  <a:gd name="T4" fmla="*/ 141 w 158"/>
                  <a:gd name="T5" fmla="*/ 23 h 158"/>
                  <a:gd name="T6" fmla="*/ 136 w 158"/>
                  <a:gd name="T7" fmla="*/ 18 h 158"/>
                  <a:gd name="T8" fmla="*/ 130 w 158"/>
                  <a:gd name="T9" fmla="*/ 15 h 158"/>
                  <a:gd name="T10" fmla="*/ 123 w 158"/>
                  <a:gd name="T11" fmla="*/ 18 h 158"/>
                  <a:gd name="T12" fmla="*/ 115 w 158"/>
                  <a:gd name="T13" fmla="*/ 27 h 158"/>
                  <a:gd name="T14" fmla="*/ 113 w 158"/>
                  <a:gd name="T15" fmla="*/ 3 h 158"/>
                  <a:gd name="T16" fmla="*/ 110 w 158"/>
                  <a:gd name="T17" fmla="*/ 0 h 158"/>
                  <a:gd name="T18" fmla="*/ 108 w 158"/>
                  <a:gd name="T19" fmla="*/ 1 h 158"/>
                  <a:gd name="T20" fmla="*/ 73 w 158"/>
                  <a:gd name="T21" fmla="*/ 36 h 158"/>
                  <a:gd name="T22" fmla="*/ 69 w 158"/>
                  <a:gd name="T23" fmla="*/ 48 h 158"/>
                  <a:gd name="T24" fmla="*/ 69 w 158"/>
                  <a:gd name="T25" fmla="*/ 49 h 158"/>
                  <a:gd name="T26" fmla="*/ 70 w 158"/>
                  <a:gd name="T27" fmla="*/ 71 h 158"/>
                  <a:gd name="T28" fmla="*/ 58 w 158"/>
                  <a:gd name="T29" fmla="*/ 83 h 158"/>
                  <a:gd name="T30" fmla="*/ 35 w 158"/>
                  <a:gd name="T31" fmla="*/ 106 h 158"/>
                  <a:gd name="T32" fmla="*/ 35 w 158"/>
                  <a:gd name="T33" fmla="*/ 106 h 158"/>
                  <a:gd name="T34" fmla="*/ 13 w 158"/>
                  <a:gd name="T35" fmla="*/ 128 h 158"/>
                  <a:gd name="T36" fmla="*/ 3 w 158"/>
                  <a:gd name="T37" fmla="*/ 138 h 158"/>
                  <a:gd name="T38" fmla="*/ 1 w 158"/>
                  <a:gd name="T39" fmla="*/ 143 h 158"/>
                  <a:gd name="T40" fmla="*/ 0 w 158"/>
                  <a:gd name="T41" fmla="*/ 150 h 158"/>
                  <a:gd name="T42" fmla="*/ 8 w 158"/>
                  <a:gd name="T43" fmla="*/ 158 h 158"/>
                  <a:gd name="T44" fmla="*/ 8 w 158"/>
                  <a:gd name="T45" fmla="*/ 158 h 158"/>
                  <a:gd name="T46" fmla="*/ 16 w 158"/>
                  <a:gd name="T47" fmla="*/ 158 h 158"/>
                  <a:gd name="T48" fmla="*/ 21 w 158"/>
                  <a:gd name="T49" fmla="*/ 156 h 158"/>
                  <a:gd name="T50" fmla="*/ 89 w 158"/>
                  <a:gd name="T51" fmla="*/ 88 h 158"/>
                  <a:gd name="T52" fmla="*/ 109 w 158"/>
                  <a:gd name="T53" fmla="*/ 89 h 158"/>
                  <a:gd name="T54" fmla="*/ 110 w 158"/>
                  <a:gd name="T55" fmla="*/ 89 h 158"/>
                  <a:gd name="T56" fmla="*/ 111 w 158"/>
                  <a:gd name="T57" fmla="*/ 89 h 158"/>
                  <a:gd name="T58" fmla="*/ 122 w 158"/>
                  <a:gd name="T59" fmla="*/ 85 h 158"/>
                  <a:gd name="T60" fmla="*/ 157 w 158"/>
                  <a:gd name="T61" fmla="*/ 50 h 158"/>
                  <a:gd name="T62" fmla="*/ 155 w 158"/>
                  <a:gd name="T63" fmla="*/ 45 h 158"/>
                  <a:gd name="T64" fmla="*/ 134 w 158"/>
                  <a:gd name="T65" fmla="*/ 43 h 158"/>
                  <a:gd name="T66" fmla="*/ 134 w 158"/>
                  <a:gd name="T67" fmla="*/ 43 h 158"/>
                  <a:gd name="T68" fmla="*/ 134 w 158"/>
                  <a:gd name="T69" fmla="*/ 4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8" h="158">
                    <a:moveTo>
                      <a:pt x="134" y="43"/>
                    </a:moveTo>
                    <a:cubicBezTo>
                      <a:pt x="141" y="36"/>
                      <a:pt x="141" y="36"/>
                      <a:pt x="141" y="36"/>
                    </a:cubicBezTo>
                    <a:cubicBezTo>
                      <a:pt x="145" y="32"/>
                      <a:pt x="145" y="27"/>
                      <a:pt x="141" y="23"/>
                    </a:cubicBezTo>
                    <a:cubicBezTo>
                      <a:pt x="136" y="18"/>
                      <a:pt x="136" y="18"/>
                      <a:pt x="136" y="18"/>
                    </a:cubicBezTo>
                    <a:cubicBezTo>
                      <a:pt x="134" y="16"/>
                      <a:pt x="132" y="15"/>
                      <a:pt x="130" y="15"/>
                    </a:cubicBezTo>
                    <a:cubicBezTo>
                      <a:pt x="127" y="15"/>
                      <a:pt x="125" y="16"/>
                      <a:pt x="123" y="18"/>
                    </a:cubicBezTo>
                    <a:cubicBezTo>
                      <a:pt x="115" y="27"/>
                      <a:pt x="115" y="27"/>
                      <a:pt x="115" y="27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1"/>
                      <a:pt x="111" y="0"/>
                      <a:pt x="110" y="0"/>
                    </a:cubicBezTo>
                    <a:cubicBezTo>
                      <a:pt x="109" y="0"/>
                      <a:pt x="108" y="1"/>
                      <a:pt x="108" y="1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0" y="39"/>
                      <a:pt x="68" y="43"/>
                      <a:pt x="69" y="48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58" y="83"/>
                      <a:pt x="58" y="83"/>
                      <a:pt x="58" y="83"/>
                    </a:cubicBezTo>
                    <a:cubicBezTo>
                      <a:pt x="35" y="106"/>
                      <a:pt x="35" y="106"/>
                      <a:pt x="35" y="106"/>
                    </a:cubicBezTo>
                    <a:cubicBezTo>
                      <a:pt x="35" y="106"/>
                      <a:pt x="35" y="106"/>
                      <a:pt x="35" y="106"/>
                    </a:cubicBezTo>
                    <a:cubicBezTo>
                      <a:pt x="13" y="128"/>
                      <a:pt x="13" y="128"/>
                      <a:pt x="13" y="128"/>
                    </a:cubicBezTo>
                    <a:cubicBezTo>
                      <a:pt x="3" y="138"/>
                      <a:pt x="3" y="138"/>
                      <a:pt x="3" y="138"/>
                    </a:cubicBezTo>
                    <a:cubicBezTo>
                      <a:pt x="2" y="139"/>
                      <a:pt x="1" y="141"/>
                      <a:pt x="1" y="143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5"/>
                      <a:pt x="4" y="158"/>
                      <a:pt x="8" y="158"/>
                    </a:cubicBezTo>
                    <a:cubicBezTo>
                      <a:pt x="8" y="158"/>
                      <a:pt x="8" y="158"/>
                      <a:pt x="8" y="158"/>
                    </a:cubicBezTo>
                    <a:cubicBezTo>
                      <a:pt x="16" y="158"/>
                      <a:pt x="16" y="158"/>
                      <a:pt x="16" y="158"/>
                    </a:cubicBezTo>
                    <a:cubicBezTo>
                      <a:pt x="18" y="158"/>
                      <a:pt x="20" y="157"/>
                      <a:pt x="21" y="156"/>
                    </a:cubicBezTo>
                    <a:cubicBezTo>
                      <a:pt x="89" y="88"/>
                      <a:pt x="89" y="88"/>
                      <a:pt x="89" y="88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10" y="89"/>
                      <a:pt x="110" y="89"/>
                      <a:pt x="110" y="89"/>
                    </a:cubicBezTo>
                    <a:cubicBezTo>
                      <a:pt x="110" y="89"/>
                      <a:pt x="111" y="89"/>
                      <a:pt x="111" y="89"/>
                    </a:cubicBezTo>
                    <a:cubicBezTo>
                      <a:pt x="115" y="89"/>
                      <a:pt x="119" y="88"/>
                      <a:pt x="122" y="85"/>
                    </a:cubicBezTo>
                    <a:cubicBezTo>
                      <a:pt x="157" y="50"/>
                      <a:pt x="157" y="50"/>
                      <a:pt x="157" y="50"/>
                    </a:cubicBezTo>
                    <a:cubicBezTo>
                      <a:pt x="158" y="48"/>
                      <a:pt x="157" y="45"/>
                      <a:pt x="155" y="45"/>
                    </a:cubicBezTo>
                    <a:lnTo>
                      <a:pt x="134" y="43"/>
                    </a:lnTo>
                    <a:close/>
                    <a:moveTo>
                      <a:pt x="134" y="43"/>
                    </a:moveTo>
                    <a:cubicBezTo>
                      <a:pt x="134" y="43"/>
                      <a:pt x="134" y="43"/>
                      <a:pt x="134" y="4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546" name="组合 545"/>
            <p:cNvGrpSpPr/>
            <p:nvPr/>
          </p:nvGrpSpPr>
          <p:grpSpPr>
            <a:xfrm>
              <a:off x="2685" y="4731"/>
              <a:ext cx="513" cy="812"/>
              <a:chOff x="4432300" y="1684338"/>
              <a:chExt cx="341313" cy="450850"/>
            </a:xfrm>
            <a:grpFill/>
          </p:grpSpPr>
          <p:sp>
            <p:nvSpPr>
              <p:cNvPr id="547" name="Freeform 83"/>
              <p:cNvSpPr>
                <a:spLocks noEditPoints="1"/>
              </p:cNvSpPr>
              <p:nvPr/>
            </p:nvSpPr>
            <p:spPr bwMode="auto">
              <a:xfrm>
                <a:off x="4451350" y="1684338"/>
                <a:ext cx="311150" cy="303213"/>
              </a:xfrm>
              <a:custGeom>
                <a:avLst/>
                <a:gdLst>
                  <a:gd name="T0" fmla="*/ 86 w 392"/>
                  <a:gd name="T1" fmla="*/ 80 h 381"/>
                  <a:gd name="T2" fmla="*/ 38 w 392"/>
                  <a:gd name="T3" fmla="*/ 94 h 381"/>
                  <a:gd name="T4" fmla="*/ 7 w 392"/>
                  <a:gd name="T5" fmla="*/ 132 h 381"/>
                  <a:gd name="T6" fmla="*/ 1 w 392"/>
                  <a:gd name="T7" fmla="*/ 180 h 381"/>
                  <a:gd name="T8" fmla="*/ 45 w 392"/>
                  <a:gd name="T9" fmla="*/ 241 h 381"/>
                  <a:gd name="T10" fmla="*/ 42 w 392"/>
                  <a:gd name="T11" fmla="*/ 295 h 381"/>
                  <a:gd name="T12" fmla="*/ 52 w 392"/>
                  <a:gd name="T13" fmla="*/ 335 h 381"/>
                  <a:gd name="T14" fmla="*/ 87 w 392"/>
                  <a:gd name="T15" fmla="*/ 370 h 381"/>
                  <a:gd name="T16" fmla="*/ 128 w 392"/>
                  <a:gd name="T17" fmla="*/ 381 h 381"/>
                  <a:gd name="T18" fmla="*/ 183 w 392"/>
                  <a:gd name="T19" fmla="*/ 361 h 381"/>
                  <a:gd name="T20" fmla="*/ 218 w 392"/>
                  <a:gd name="T21" fmla="*/ 366 h 381"/>
                  <a:gd name="T22" fmla="*/ 265 w 392"/>
                  <a:gd name="T23" fmla="*/ 381 h 381"/>
                  <a:gd name="T24" fmla="*/ 313 w 392"/>
                  <a:gd name="T25" fmla="*/ 366 h 381"/>
                  <a:gd name="T26" fmla="*/ 345 w 392"/>
                  <a:gd name="T27" fmla="*/ 328 h 381"/>
                  <a:gd name="T28" fmla="*/ 350 w 392"/>
                  <a:gd name="T29" fmla="*/ 282 h 381"/>
                  <a:gd name="T30" fmla="*/ 359 w 392"/>
                  <a:gd name="T31" fmla="*/ 234 h 381"/>
                  <a:gd name="T32" fmla="*/ 392 w 392"/>
                  <a:gd name="T33" fmla="*/ 166 h 381"/>
                  <a:gd name="T34" fmla="*/ 381 w 392"/>
                  <a:gd name="T35" fmla="*/ 124 h 381"/>
                  <a:gd name="T36" fmla="*/ 346 w 392"/>
                  <a:gd name="T37" fmla="*/ 89 h 381"/>
                  <a:gd name="T38" fmla="*/ 304 w 392"/>
                  <a:gd name="T39" fmla="*/ 80 h 381"/>
                  <a:gd name="T40" fmla="*/ 278 w 392"/>
                  <a:gd name="T41" fmla="*/ 59 h 381"/>
                  <a:gd name="T42" fmla="*/ 250 w 392"/>
                  <a:gd name="T43" fmla="*/ 19 h 381"/>
                  <a:gd name="T44" fmla="*/ 205 w 392"/>
                  <a:gd name="T45" fmla="*/ 1 h 381"/>
                  <a:gd name="T46" fmla="*/ 163 w 392"/>
                  <a:gd name="T47" fmla="*/ 6 h 381"/>
                  <a:gd name="T48" fmla="*/ 126 w 392"/>
                  <a:gd name="T49" fmla="*/ 37 h 381"/>
                  <a:gd name="T50" fmla="*/ 110 w 392"/>
                  <a:gd name="T51" fmla="*/ 84 h 381"/>
                  <a:gd name="T52" fmla="*/ 151 w 392"/>
                  <a:gd name="T53" fmla="*/ 115 h 381"/>
                  <a:gd name="T54" fmla="*/ 145 w 392"/>
                  <a:gd name="T55" fmla="*/ 76 h 381"/>
                  <a:gd name="T56" fmla="*/ 186 w 392"/>
                  <a:gd name="T57" fmla="*/ 36 h 381"/>
                  <a:gd name="T58" fmla="*/ 233 w 392"/>
                  <a:gd name="T59" fmla="*/ 50 h 381"/>
                  <a:gd name="T60" fmla="*/ 247 w 392"/>
                  <a:gd name="T61" fmla="*/ 97 h 381"/>
                  <a:gd name="T62" fmla="*/ 250 w 392"/>
                  <a:gd name="T63" fmla="*/ 127 h 381"/>
                  <a:gd name="T64" fmla="*/ 271 w 392"/>
                  <a:gd name="T65" fmla="*/ 127 h 381"/>
                  <a:gd name="T66" fmla="*/ 315 w 392"/>
                  <a:gd name="T67" fmla="*/ 116 h 381"/>
                  <a:gd name="T68" fmla="*/ 355 w 392"/>
                  <a:gd name="T69" fmla="*/ 156 h 381"/>
                  <a:gd name="T70" fmla="*/ 341 w 392"/>
                  <a:gd name="T71" fmla="*/ 203 h 381"/>
                  <a:gd name="T72" fmla="*/ 302 w 392"/>
                  <a:gd name="T73" fmla="*/ 217 h 381"/>
                  <a:gd name="T74" fmla="*/ 282 w 392"/>
                  <a:gd name="T75" fmla="*/ 236 h 381"/>
                  <a:gd name="T76" fmla="*/ 302 w 392"/>
                  <a:gd name="T77" fmla="*/ 259 h 381"/>
                  <a:gd name="T78" fmla="*/ 316 w 392"/>
                  <a:gd name="T79" fmla="*/ 295 h 381"/>
                  <a:gd name="T80" fmla="*/ 293 w 392"/>
                  <a:gd name="T81" fmla="*/ 338 h 381"/>
                  <a:gd name="T82" fmla="*/ 247 w 392"/>
                  <a:gd name="T83" fmla="*/ 343 h 381"/>
                  <a:gd name="T84" fmla="*/ 213 w 392"/>
                  <a:gd name="T85" fmla="*/ 304 h 381"/>
                  <a:gd name="T86" fmla="*/ 197 w 392"/>
                  <a:gd name="T87" fmla="*/ 290 h 381"/>
                  <a:gd name="T88" fmla="*/ 177 w 392"/>
                  <a:gd name="T89" fmla="*/ 313 h 381"/>
                  <a:gd name="T90" fmla="*/ 138 w 392"/>
                  <a:gd name="T91" fmla="*/ 345 h 381"/>
                  <a:gd name="T92" fmla="*/ 92 w 392"/>
                  <a:gd name="T93" fmla="*/ 331 h 381"/>
                  <a:gd name="T94" fmla="*/ 77 w 392"/>
                  <a:gd name="T95" fmla="*/ 287 h 381"/>
                  <a:gd name="T96" fmla="*/ 96 w 392"/>
                  <a:gd name="T97" fmla="*/ 253 h 381"/>
                  <a:gd name="T98" fmla="*/ 109 w 392"/>
                  <a:gd name="T99" fmla="*/ 230 h 381"/>
                  <a:gd name="T100" fmla="*/ 86 w 392"/>
                  <a:gd name="T101" fmla="*/ 218 h 381"/>
                  <a:gd name="T102" fmla="*/ 44 w 392"/>
                  <a:gd name="T103" fmla="*/ 195 h 381"/>
                  <a:gd name="T104" fmla="*/ 38 w 392"/>
                  <a:gd name="T105" fmla="*/ 146 h 381"/>
                  <a:gd name="T106" fmla="*/ 86 w 392"/>
                  <a:gd name="T107" fmla="*/ 115 h 381"/>
                  <a:gd name="T108" fmla="*/ 121 w 392"/>
                  <a:gd name="T109" fmla="*/ 12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92" h="381">
                    <a:moveTo>
                      <a:pt x="110" y="84"/>
                    </a:moveTo>
                    <a:lnTo>
                      <a:pt x="110" y="84"/>
                    </a:lnTo>
                    <a:lnTo>
                      <a:pt x="98" y="81"/>
                    </a:lnTo>
                    <a:lnTo>
                      <a:pt x="92" y="80"/>
                    </a:lnTo>
                    <a:lnTo>
                      <a:pt x="86" y="80"/>
                    </a:lnTo>
                    <a:lnTo>
                      <a:pt x="86" y="80"/>
                    </a:lnTo>
                    <a:lnTo>
                      <a:pt x="78" y="80"/>
                    </a:lnTo>
                    <a:lnTo>
                      <a:pt x="69" y="81"/>
                    </a:lnTo>
                    <a:lnTo>
                      <a:pt x="60" y="83"/>
                    </a:lnTo>
                    <a:lnTo>
                      <a:pt x="52" y="86"/>
                    </a:lnTo>
                    <a:lnTo>
                      <a:pt x="45" y="89"/>
                    </a:lnTo>
                    <a:lnTo>
                      <a:pt x="38" y="94"/>
                    </a:lnTo>
                    <a:lnTo>
                      <a:pt x="31" y="99"/>
                    </a:lnTo>
                    <a:lnTo>
                      <a:pt x="25" y="105"/>
                    </a:lnTo>
                    <a:lnTo>
                      <a:pt x="20" y="111"/>
                    </a:lnTo>
                    <a:lnTo>
                      <a:pt x="14" y="118"/>
                    </a:lnTo>
                    <a:lnTo>
                      <a:pt x="10" y="124"/>
                    </a:lnTo>
                    <a:lnTo>
                      <a:pt x="7" y="132"/>
                    </a:lnTo>
                    <a:lnTo>
                      <a:pt x="3" y="141"/>
                    </a:lnTo>
                    <a:lnTo>
                      <a:pt x="1" y="148"/>
                    </a:lnTo>
                    <a:lnTo>
                      <a:pt x="0" y="157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1" y="180"/>
                    </a:lnTo>
                    <a:lnTo>
                      <a:pt x="3" y="193"/>
                    </a:lnTo>
                    <a:lnTo>
                      <a:pt x="9" y="205"/>
                    </a:lnTo>
                    <a:lnTo>
                      <a:pt x="15" y="216"/>
                    </a:lnTo>
                    <a:lnTo>
                      <a:pt x="24" y="226"/>
                    </a:lnTo>
                    <a:lnTo>
                      <a:pt x="34" y="235"/>
                    </a:lnTo>
                    <a:lnTo>
                      <a:pt x="45" y="241"/>
                    </a:lnTo>
                    <a:lnTo>
                      <a:pt x="57" y="247"/>
                    </a:lnTo>
                    <a:lnTo>
                      <a:pt x="57" y="247"/>
                    </a:lnTo>
                    <a:lnTo>
                      <a:pt x="50" y="258"/>
                    </a:lnTo>
                    <a:lnTo>
                      <a:pt x="46" y="270"/>
                    </a:lnTo>
                    <a:lnTo>
                      <a:pt x="43" y="282"/>
                    </a:lnTo>
                    <a:lnTo>
                      <a:pt x="42" y="295"/>
                    </a:lnTo>
                    <a:lnTo>
                      <a:pt x="42" y="295"/>
                    </a:lnTo>
                    <a:lnTo>
                      <a:pt x="43" y="304"/>
                    </a:lnTo>
                    <a:lnTo>
                      <a:pt x="44" y="313"/>
                    </a:lnTo>
                    <a:lnTo>
                      <a:pt x="46" y="320"/>
                    </a:lnTo>
                    <a:lnTo>
                      <a:pt x="48" y="328"/>
                    </a:lnTo>
                    <a:lnTo>
                      <a:pt x="52" y="335"/>
                    </a:lnTo>
                    <a:lnTo>
                      <a:pt x="57" y="343"/>
                    </a:lnTo>
                    <a:lnTo>
                      <a:pt x="61" y="350"/>
                    </a:lnTo>
                    <a:lnTo>
                      <a:pt x="67" y="356"/>
                    </a:lnTo>
                    <a:lnTo>
                      <a:pt x="73" y="362"/>
                    </a:lnTo>
                    <a:lnTo>
                      <a:pt x="80" y="366"/>
                    </a:lnTo>
                    <a:lnTo>
                      <a:pt x="87" y="370"/>
                    </a:lnTo>
                    <a:lnTo>
                      <a:pt x="95" y="375"/>
                    </a:lnTo>
                    <a:lnTo>
                      <a:pt x="103" y="377"/>
                    </a:lnTo>
                    <a:lnTo>
                      <a:pt x="110" y="379"/>
                    </a:lnTo>
                    <a:lnTo>
                      <a:pt x="119" y="380"/>
                    </a:lnTo>
                    <a:lnTo>
                      <a:pt x="128" y="381"/>
                    </a:lnTo>
                    <a:lnTo>
                      <a:pt x="128" y="381"/>
                    </a:lnTo>
                    <a:lnTo>
                      <a:pt x="139" y="380"/>
                    </a:lnTo>
                    <a:lnTo>
                      <a:pt x="149" y="379"/>
                    </a:lnTo>
                    <a:lnTo>
                      <a:pt x="157" y="376"/>
                    </a:lnTo>
                    <a:lnTo>
                      <a:pt x="167" y="372"/>
                    </a:lnTo>
                    <a:lnTo>
                      <a:pt x="175" y="366"/>
                    </a:lnTo>
                    <a:lnTo>
                      <a:pt x="183" y="361"/>
                    </a:lnTo>
                    <a:lnTo>
                      <a:pt x="190" y="354"/>
                    </a:lnTo>
                    <a:lnTo>
                      <a:pt x="197" y="346"/>
                    </a:lnTo>
                    <a:lnTo>
                      <a:pt x="197" y="346"/>
                    </a:lnTo>
                    <a:lnTo>
                      <a:pt x="202" y="354"/>
                    </a:lnTo>
                    <a:lnTo>
                      <a:pt x="210" y="361"/>
                    </a:lnTo>
                    <a:lnTo>
                      <a:pt x="218" y="366"/>
                    </a:lnTo>
                    <a:lnTo>
                      <a:pt x="226" y="372"/>
                    </a:lnTo>
                    <a:lnTo>
                      <a:pt x="235" y="376"/>
                    </a:lnTo>
                    <a:lnTo>
                      <a:pt x="244" y="379"/>
                    </a:lnTo>
                    <a:lnTo>
                      <a:pt x="254" y="380"/>
                    </a:lnTo>
                    <a:lnTo>
                      <a:pt x="265" y="381"/>
                    </a:lnTo>
                    <a:lnTo>
                      <a:pt x="265" y="381"/>
                    </a:lnTo>
                    <a:lnTo>
                      <a:pt x="273" y="380"/>
                    </a:lnTo>
                    <a:lnTo>
                      <a:pt x="282" y="379"/>
                    </a:lnTo>
                    <a:lnTo>
                      <a:pt x="290" y="377"/>
                    </a:lnTo>
                    <a:lnTo>
                      <a:pt x="299" y="375"/>
                    </a:lnTo>
                    <a:lnTo>
                      <a:pt x="306" y="370"/>
                    </a:lnTo>
                    <a:lnTo>
                      <a:pt x="313" y="366"/>
                    </a:lnTo>
                    <a:lnTo>
                      <a:pt x="319" y="362"/>
                    </a:lnTo>
                    <a:lnTo>
                      <a:pt x="326" y="356"/>
                    </a:lnTo>
                    <a:lnTo>
                      <a:pt x="331" y="350"/>
                    </a:lnTo>
                    <a:lnTo>
                      <a:pt x="337" y="343"/>
                    </a:lnTo>
                    <a:lnTo>
                      <a:pt x="341" y="335"/>
                    </a:lnTo>
                    <a:lnTo>
                      <a:pt x="345" y="328"/>
                    </a:lnTo>
                    <a:lnTo>
                      <a:pt x="348" y="320"/>
                    </a:lnTo>
                    <a:lnTo>
                      <a:pt x="350" y="313"/>
                    </a:lnTo>
                    <a:lnTo>
                      <a:pt x="351" y="304"/>
                    </a:lnTo>
                    <a:lnTo>
                      <a:pt x="351" y="295"/>
                    </a:lnTo>
                    <a:lnTo>
                      <a:pt x="351" y="295"/>
                    </a:lnTo>
                    <a:lnTo>
                      <a:pt x="350" y="282"/>
                    </a:lnTo>
                    <a:lnTo>
                      <a:pt x="347" y="269"/>
                    </a:lnTo>
                    <a:lnTo>
                      <a:pt x="342" y="258"/>
                    </a:lnTo>
                    <a:lnTo>
                      <a:pt x="336" y="247"/>
                    </a:lnTo>
                    <a:lnTo>
                      <a:pt x="336" y="247"/>
                    </a:lnTo>
                    <a:lnTo>
                      <a:pt x="348" y="241"/>
                    </a:lnTo>
                    <a:lnTo>
                      <a:pt x="359" y="234"/>
                    </a:lnTo>
                    <a:lnTo>
                      <a:pt x="368" y="225"/>
                    </a:lnTo>
                    <a:lnTo>
                      <a:pt x="376" y="215"/>
                    </a:lnTo>
                    <a:lnTo>
                      <a:pt x="383" y="204"/>
                    </a:lnTo>
                    <a:lnTo>
                      <a:pt x="387" y="192"/>
                    </a:lnTo>
                    <a:lnTo>
                      <a:pt x="390" y="179"/>
                    </a:lnTo>
                    <a:lnTo>
                      <a:pt x="392" y="166"/>
                    </a:lnTo>
                    <a:lnTo>
                      <a:pt x="392" y="166"/>
                    </a:lnTo>
                    <a:lnTo>
                      <a:pt x="390" y="157"/>
                    </a:lnTo>
                    <a:lnTo>
                      <a:pt x="389" y="148"/>
                    </a:lnTo>
                    <a:lnTo>
                      <a:pt x="387" y="141"/>
                    </a:lnTo>
                    <a:lnTo>
                      <a:pt x="385" y="132"/>
                    </a:lnTo>
                    <a:lnTo>
                      <a:pt x="381" y="124"/>
                    </a:lnTo>
                    <a:lnTo>
                      <a:pt x="376" y="118"/>
                    </a:lnTo>
                    <a:lnTo>
                      <a:pt x="372" y="111"/>
                    </a:lnTo>
                    <a:lnTo>
                      <a:pt x="366" y="105"/>
                    </a:lnTo>
                    <a:lnTo>
                      <a:pt x="360" y="99"/>
                    </a:lnTo>
                    <a:lnTo>
                      <a:pt x="353" y="94"/>
                    </a:lnTo>
                    <a:lnTo>
                      <a:pt x="346" y="89"/>
                    </a:lnTo>
                    <a:lnTo>
                      <a:pt x="338" y="86"/>
                    </a:lnTo>
                    <a:lnTo>
                      <a:pt x="330" y="83"/>
                    </a:lnTo>
                    <a:lnTo>
                      <a:pt x="322" y="81"/>
                    </a:lnTo>
                    <a:lnTo>
                      <a:pt x="314" y="80"/>
                    </a:lnTo>
                    <a:lnTo>
                      <a:pt x="304" y="80"/>
                    </a:lnTo>
                    <a:lnTo>
                      <a:pt x="304" y="80"/>
                    </a:lnTo>
                    <a:lnTo>
                      <a:pt x="293" y="81"/>
                    </a:lnTo>
                    <a:lnTo>
                      <a:pt x="282" y="83"/>
                    </a:lnTo>
                    <a:lnTo>
                      <a:pt x="282" y="83"/>
                    </a:lnTo>
                    <a:lnTo>
                      <a:pt x="282" y="75"/>
                    </a:lnTo>
                    <a:lnTo>
                      <a:pt x="280" y="66"/>
                    </a:lnTo>
                    <a:lnTo>
                      <a:pt x="278" y="59"/>
                    </a:lnTo>
                    <a:lnTo>
                      <a:pt x="275" y="51"/>
                    </a:lnTo>
                    <a:lnTo>
                      <a:pt x="271" y="43"/>
                    </a:lnTo>
                    <a:lnTo>
                      <a:pt x="267" y="37"/>
                    </a:lnTo>
                    <a:lnTo>
                      <a:pt x="261" y="30"/>
                    </a:lnTo>
                    <a:lnTo>
                      <a:pt x="256" y="25"/>
                    </a:lnTo>
                    <a:lnTo>
                      <a:pt x="250" y="19"/>
                    </a:lnTo>
                    <a:lnTo>
                      <a:pt x="244" y="14"/>
                    </a:lnTo>
                    <a:lnTo>
                      <a:pt x="236" y="10"/>
                    </a:lnTo>
                    <a:lnTo>
                      <a:pt x="230" y="6"/>
                    </a:lnTo>
                    <a:lnTo>
                      <a:pt x="222" y="4"/>
                    </a:lnTo>
                    <a:lnTo>
                      <a:pt x="213" y="2"/>
                    </a:lnTo>
                    <a:lnTo>
                      <a:pt x="205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88" y="1"/>
                    </a:lnTo>
                    <a:lnTo>
                      <a:pt x="179" y="2"/>
                    </a:lnTo>
                    <a:lnTo>
                      <a:pt x="172" y="4"/>
                    </a:lnTo>
                    <a:lnTo>
                      <a:pt x="163" y="6"/>
                    </a:lnTo>
                    <a:lnTo>
                      <a:pt x="156" y="11"/>
                    </a:lnTo>
                    <a:lnTo>
                      <a:pt x="149" y="14"/>
                    </a:lnTo>
                    <a:lnTo>
                      <a:pt x="142" y="19"/>
                    </a:lnTo>
                    <a:lnTo>
                      <a:pt x="137" y="25"/>
                    </a:lnTo>
                    <a:lnTo>
                      <a:pt x="131" y="30"/>
                    </a:lnTo>
                    <a:lnTo>
                      <a:pt x="126" y="37"/>
                    </a:lnTo>
                    <a:lnTo>
                      <a:pt x="121" y="43"/>
                    </a:lnTo>
                    <a:lnTo>
                      <a:pt x="118" y="51"/>
                    </a:lnTo>
                    <a:lnTo>
                      <a:pt x="115" y="59"/>
                    </a:lnTo>
                    <a:lnTo>
                      <a:pt x="113" y="68"/>
                    </a:lnTo>
                    <a:lnTo>
                      <a:pt x="110" y="75"/>
                    </a:lnTo>
                    <a:lnTo>
                      <a:pt x="110" y="84"/>
                    </a:lnTo>
                    <a:lnTo>
                      <a:pt x="110" y="84"/>
                    </a:lnTo>
                    <a:close/>
                    <a:moveTo>
                      <a:pt x="144" y="130"/>
                    </a:moveTo>
                    <a:lnTo>
                      <a:pt x="144" y="130"/>
                    </a:lnTo>
                    <a:lnTo>
                      <a:pt x="148" y="125"/>
                    </a:lnTo>
                    <a:lnTo>
                      <a:pt x="151" y="120"/>
                    </a:lnTo>
                    <a:lnTo>
                      <a:pt x="151" y="115"/>
                    </a:lnTo>
                    <a:lnTo>
                      <a:pt x="150" y="108"/>
                    </a:lnTo>
                    <a:lnTo>
                      <a:pt x="150" y="108"/>
                    </a:lnTo>
                    <a:lnTo>
                      <a:pt x="145" y="98"/>
                    </a:lnTo>
                    <a:lnTo>
                      <a:pt x="144" y="87"/>
                    </a:lnTo>
                    <a:lnTo>
                      <a:pt x="144" y="87"/>
                    </a:lnTo>
                    <a:lnTo>
                      <a:pt x="145" y="76"/>
                    </a:lnTo>
                    <a:lnTo>
                      <a:pt x="149" y="66"/>
                    </a:lnTo>
                    <a:lnTo>
                      <a:pt x="153" y="58"/>
                    </a:lnTo>
                    <a:lnTo>
                      <a:pt x="160" y="50"/>
                    </a:lnTo>
                    <a:lnTo>
                      <a:pt x="167" y="43"/>
                    </a:lnTo>
                    <a:lnTo>
                      <a:pt x="176" y="39"/>
                    </a:lnTo>
                    <a:lnTo>
                      <a:pt x="186" y="36"/>
                    </a:lnTo>
                    <a:lnTo>
                      <a:pt x="197" y="35"/>
                    </a:lnTo>
                    <a:lnTo>
                      <a:pt x="197" y="35"/>
                    </a:lnTo>
                    <a:lnTo>
                      <a:pt x="207" y="36"/>
                    </a:lnTo>
                    <a:lnTo>
                      <a:pt x="217" y="39"/>
                    </a:lnTo>
                    <a:lnTo>
                      <a:pt x="225" y="43"/>
                    </a:lnTo>
                    <a:lnTo>
                      <a:pt x="233" y="50"/>
                    </a:lnTo>
                    <a:lnTo>
                      <a:pt x="240" y="58"/>
                    </a:lnTo>
                    <a:lnTo>
                      <a:pt x="244" y="66"/>
                    </a:lnTo>
                    <a:lnTo>
                      <a:pt x="247" y="76"/>
                    </a:lnTo>
                    <a:lnTo>
                      <a:pt x="248" y="87"/>
                    </a:lnTo>
                    <a:lnTo>
                      <a:pt x="248" y="87"/>
                    </a:lnTo>
                    <a:lnTo>
                      <a:pt x="247" y="97"/>
                    </a:lnTo>
                    <a:lnTo>
                      <a:pt x="245" y="106"/>
                    </a:lnTo>
                    <a:lnTo>
                      <a:pt x="245" y="106"/>
                    </a:lnTo>
                    <a:lnTo>
                      <a:pt x="243" y="112"/>
                    </a:lnTo>
                    <a:lnTo>
                      <a:pt x="244" y="118"/>
                    </a:lnTo>
                    <a:lnTo>
                      <a:pt x="246" y="122"/>
                    </a:lnTo>
                    <a:lnTo>
                      <a:pt x="250" y="127"/>
                    </a:lnTo>
                    <a:lnTo>
                      <a:pt x="250" y="127"/>
                    </a:lnTo>
                    <a:lnTo>
                      <a:pt x="256" y="130"/>
                    </a:lnTo>
                    <a:lnTo>
                      <a:pt x="261" y="130"/>
                    </a:lnTo>
                    <a:lnTo>
                      <a:pt x="267" y="129"/>
                    </a:lnTo>
                    <a:lnTo>
                      <a:pt x="271" y="127"/>
                    </a:lnTo>
                    <a:lnTo>
                      <a:pt x="271" y="127"/>
                    </a:lnTo>
                    <a:lnTo>
                      <a:pt x="279" y="121"/>
                    </a:lnTo>
                    <a:lnTo>
                      <a:pt x="288" y="118"/>
                    </a:lnTo>
                    <a:lnTo>
                      <a:pt x="295" y="115"/>
                    </a:lnTo>
                    <a:lnTo>
                      <a:pt x="304" y="115"/>
                    </a:lnTo>
                    <a:lnTo>
                      <a:pt x="304" y="115"/>
                    </a:lnTo>
                    <a:lnTo>
                      <a:pt x="315" y="116"/>
                    </a:lnTo>
                    <a:lnTo>
                      <a:pt x="325" y="119"/>
                    </a:lnTo>
                    <a:lnTo>
                      <a:pt x="334" y="123"/>
                    </a:lnTo>
                    <a:lnTo>
                      <a:pt x="341" y="130"/>
                    </a:lnTo>
                    <a:lnTo>
                      <a:pt x="348" y="138"/>
                    </a:lnTo>
                    <a:lnTo>
                      <a:pt x="352" y="146"/>
                    </a:lnTo>
                    <a:lnTo>
                      <a:pt x="355" y="156"/>
                    </a:lnTo>
                    <a:lnTo>
                      <a:pt x="357" y="166"/>
                    </a:lnTo>
                    <a:lnTo>
                      <a:pt x="357" y="166"/>
                    </a:lnTo>
                    <a:lnTo>
                      <a:pt x="355" y="177"/>
                    </a:lnTo>
                    <a:lnTo>
                      <a:pt x="352" y="187"/>
                    </a:lnTo>
                    <a:lnTo>
                      <a:pt x="348" y="195"/>
                    </a:lnTo>
                    <a:lnTo>
                      <a:pt x="341" y="203"/>
                    </a:lnTo>
                    <a:lnTo>
                      <a:pt x="334" y="209"/>
                    </a:lnTo>
                    <a:lnTo>
                      <a:pt x="325" y="214"/>
                    </a:lnTo>
                    <a:lnTo>
                      <a:pt x="315" y="217"/>
                    </a:lnTo>
                    <a:lnTo>
                      <a:pt x="304" y="218"/>
                    </a:lnTo>
                    <a:lnTo>
                      <a:pt x="302" y="217"/>
                    </a:lnTo>
                    <a:lnTo>
                      <a:pt x="302" y="217"/>
                    </a:lnTo>
                    <a:lnTo>
                      <a:pt x="295" y="218"/>
                    </a:lnTo>
                    <a:lnTo>
                      <a:pt x="290" y="221"/>
                    </a:lnTo>
                    <a:lnTo>
                      <a:pt x="287" y="225"/>
                    </a:lnTo>
                    <a:lnTo>
                      <a:pt x="283" y="230"/>
                    </a:lnTo>
                    <a:lnTo>
                      <a:pt x="283" y="230"/>
                    </a:lnTo>
                    <a:lnTo>
                      <a:pt x="282" y="236"/>
                    </a:lnTo>
                    <a:lnTo>
                      <a:pt x="283" y="241"/>
                    </a:lnTo>
                    <a:lnTo>
                      <a:pt x="287" y="246"/>
                    </a:lnTo>
                    <a:lnTo>
                      <a:pt x="291" y="250"/>
                    </a:lnTo>
                    <a:lnTo>
                      <a:pt x="291" y="250"/>
                    </a:lnTo>
                    <a:lnTo>
                      <a:pt x="296" y="253"/>
                    </a:lnTo>
                    <a:lnTo>
                      <a:pt x="302" y="259"/>
                    </a:lnTo>
                    <a:lnTo>
                      <a:pt x="306" y="263"/>
                    </a:lnTo>
                    <a:lnTo>
                      <a:pt x="310" y="269"/>
                    </a:lnTo>
                    <a:lnTo>
                      <a:pt x="313" y="275"/>
                    </a:lnTo>
                    <a:lnTo>
                      <a:pt x="315" y="281"/>
                    </a:lnTo>
                    <a:lnTo>
                      <a:pt x="316" y="287"/>
                    </a:lnTo>
                    <a:lnTo>
                      <a:pt x="316" y="295"/>
                    </a:lnTo>
                    <a:lnTo>
                      <a:pt x="316" y="295"/>
                    </a:lnTo>
                    <a:lnTo>
                      <a:pt x="315" y="305"/>
                    </a:lnTo>
                    <a:lnTo>
                      <a:pt x="312" y="315"/>
                    </a:lnTo>
                    <a:lnTo>
                      <a:pt x="307" y="323"/>
                    </a:lnTo>
                    <a:lnTo>
                      <a:pt x="301" y="331"/>
                    </a:lnTo>
                    <a:lnTo>
                      <a:pt x="293" y="338"/>
                    </a:lnTo>
                    <a:lnTo>
                      <a:pt x="284" y="342"/>
                    </a:lnTo>
                    <a:lnTo>
                      <a:pt x="275" y="345"/>
                    </a:lnTo>
                    <a:lnTo>
                      <a:pt x="265" y="346"/>
                    </a:lnTo>
                    <a:lnTo>
                      <a:pt x="265" y="346"/>
                    </a:lnTo>
                    <a:lnTo>
                      <a:pt x="255" y="345"/>
                    </a:lnTo>
                    <a:lnTo>
                      <a:pt x="247" y="343"/>
                    </a:lnTo>
                    <a:lnTo>
                      <a:pt x="238" y="340"/>
                    </a:lnTo>
                    <a:lnTo>
                      <a:pt x="232" y="334"/>
                    </a:lnTo>
                    <a:lnTo>
                      <a:pt x="225" y="328"/>
                    </a:lnTo>
                    <a:lnTo>
                      <a:pt x="220" y="321"/>
                    </a:lnTo>
                    <a:lnTo>
                      <a:pt x="217" y="313"/>
                    </a:lnTo>
                    <a:lnTo>
                      <a:pt x="213" y="304"/>
                    </a:lnTo>
                    <a:lnTo>
                      <a:pt x="213" y="304"/>
                    </a:lnTo>
                    <a:lnTo>
                      <a:pt x="211" y="298"/>
                    </a:lnTo>
                    <a:lnTo>
                      <a:pt x="208" y="294"/>
                    </a:lnTo>
                    <a:lnTo>
                      <a:pt x="202" y="291"/>
                    </a:lnTo>
                    <a:lnTo>
                      <a:pt x="197" y="290"/>
                    </a:lnTo>
                    <a:lnTo>
                      <a:pt x="197" y="290"/>
                    </a:lnTo>
                    <a:lnTo>
                      <a:pt x="190" y="291"/>
                    </a:lnTo>
                    <a:lnTo>
                      <a:pt x="185" y="294"/>
                    </a:lnTo>
                    <a:lnTo>
                      <a:pt x="182" y="298"/>
                    </a:lnTo>
                    <a:lnTo>
                      <a:pt x="179" y="304"/>
                    </a:lnTo>
                    <a:lnTo>
                      <a:pt x="179" y="304"/>
                    </a:lnTo>
                    <a:lnTo>
                      <a:pt x="177" y="313"/>
                    </a:lnTo>
                    <a:lnTo>
                      <a:pt x="173" y="321"/>
                    </a:lnTo>
                    <a:lnTo>
                      <a:pt x="167" y="328"/>
                    </a:lnTo>
                    <a:lnTo>
                      <a:pt x="162" y="334"/>
                    </a:lnTo>
                    <a:lnTo>
                      <a:pt x="154" y="340"/>
                    </a:lnTo>
                    <a:lnTo>
                      <a:pt x="147" y="343"/>
                    </a:lnTo>
                    <a:lnTo>
                      <a:pt x="138" y="345"/>
                    </a:lnTo>
                    <a:lnTo>
                      <a:pt x="128" y="346"/>
                    </a:lnTo>
                    <a:lnTo>
                      <a:pt x="128" y="346"/>
                    </a:lnTo>
                    <a:lnTo>
                      <a:pt x="118" y="345"/>
                    </a:lnTo>
                    <a:lnTo>
                      <a:pt x="108" y="342"/>
                    </a:lnTo>
                    <a:lnTo>
                      <a:pt x="99" y="338"/>
                    </a:lnTo>
                    <a:lnTo>
                      <a:pt x="92" y="331"/>
                    </a:lnTo>
                    <a:lnTo>
                      <a:pt x="85" y="323"/>
                    </a:lnTo>
                    <a:lnTo>
                      <a:pt x="81" y="315"/>
                    </a:lnTo>
                    <a:lnTo>
                      <a:pt x="78" y="305"/>
                    </a:lnTo>
                    <a:lnTo>
                      <a:pt x="77" y="295"/>
                    </a:lnTo>
                    <a:lnTo>
                      <a:pt x="77" y="295"/>
                    </a:lnTo>
                    <a:lnTo>
                      <a:pt x="77" y="287"/>
                    </a:lnTo>
                    <a:lnTo>
                      <a:pt x="79" y="281"/>
                    </a:lnTo>
                    <a:lnTo>
                      <a:pt x="81" y="275"/>
                    </a:lnTo>
                    <a:lnTo>
                      <a:pt x="83" y="269"/>
                    </a:lnTo>
                    <a:lnTo>
                      <a:pt x="87" y="263"/>
                    </a:lnTo>
                    <a:lnTo>
                      <a:pt x="92" y="259"/>
                    </a:lnTo>
                    <a:lnTo>
                      <a:pt x="96" y="253"/>
                    </a:lnTo>
                    <a:lnTo>
                      <a:pt x="102" y="250"/>
                    </a:lnTo>
                    <a:lnTo>
                      <a:pt x="102" y="250"/>
                    </a:lnTo>
                    <a:lnTo>
                      <a:pt x="106" y="246"/>
                    </a:lnTo>
                    <a:lnTo>
                      <a:pt x="109" y="241"/>
                    </a:lnTo>
                    <a:lnTo>
                      <a:pt x="110" y="236"/>
                    </a:lnTo>
                    <a:lnTo>
                      <a:pt x="109" y="230"/>
                    </a:lnTo>
                    <a:lnTo>
                      <a:pt x="109" y="230"/>
                    </a:lnTo>
                    <a:lnTo>
                      <a:pt x="107" y="225"/>
                    </a:lnTo>
                    <a:lnTo>
                      <a:pt x="103" y="221"/>
                    </a:lnTo>
                    <a:lnTo>
                      <a:pt x="97" y="218"/>
                    </a:lnTo>
                    <a:lnTo>
                      <a:pt x="92" y="217"/>
                    </a:lnTo>
                    <a:lnTo>
                      <a:pt x="86" y="218"/>
                    </a:lnTo>
                    <a:lnTo>
                      <a:pt x="86" y="218"/>
                    </a:lnTo>
                    <a:lnTo>
                      <a:pt x="75" y="217"/>
                    </a:lnTo>
                    <a:lnTo>
                      <a:pt x="66" y="214"/>
                    </a:lnTo>
                    <a:lnTo>
                      <a:pt x="57" y="209"/>
                    </a:lnTo>
                    <a:lnTo>
                      <a:pt x="49" y="203"/>
                    </a:lnTo>
                    <a:lnTo>
                      <a:pt x="44" y="195"/>
                    </a:lnTo>
                    <a:lnTo>
                      <a:pt x="38" y="187"/>
                    </a:lnTo>
                    <a:lnTo>
                      <a:pt x="35" y="177"/>
                    </a:lnTo>
                    <a:lnTo>
                      <a:pt x="34" y="166"/>
                    </a:lnTo>
                    <a:lnTo>
                      <a:pt x="34" y="166"/>
                    </a:lnTo>
                    <a:lnTo>
                      <a:pt x="35" y="156"/>
                    </a:lnTo>
                    <a:lnTo>
                      <a:pt x="38" y="146"/>
                    </a:lnTo>
                    <a:lnTo>
                      <a:pt x="44" y="138"/>
                    </a:lnTo>
                    <a:lnTo>
                      <a:pt x="49" y="130"/>
                    </a:lnTo>
                    <a:lnTo>
                      <a:pt x="57" y="123"/>
                    </a:lnTo>
                    <a:lnTo>
                      <a:pt x="66" y="119"/>
                    </a:lnTo>
                    <a:lnTo>
                      <a:pt x="75" y="116"/>
                    </a:lnTo>
                    <a:lnTo>
                      <a:pt x="86" y="115"/>
                    </a:lnTo>
                    <a:lnTo>
                      <a:pt x="86" y="115"/>
                    </a:lnTo>
                    <a:lnTo>
                      <a:pt x="96" y="116"/>
                    </a:lnTo>
                    <a:lnTo>
                      <a:pt x="105" y="118"/>
                    </a:lnTo>
                    <a:lnTo>
                      <a:pt x="114" y="122"/>
                    </a:lnTo>
                    <a:lnTo>
                      <a:pt x="121" y="129"/>
                    </a:lnTo>
                    <a:lnTo>
                      <a:pt x="121" y="129"/>
                    </a:lnTo>
                    <a:lnTo>
                      <a:pt x="127" y="132"/>
                    </a:lnTo>
                    <a:lnTo>
                      <a:pt x="132" y="133"/>
                    </a:lnTo>
                    <a:lnTo>
                      <a:pt x="139" y="132"/>
                    </a:lnTo>
                    <a:lnTo>
                      <a:pt x="144" y="130"/>
                    </a:lnTo>
                    <a:lnTo>
                      <a:pt x="144" y="1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48" name="Freeform 84"/>
              <p:cNvSpPr>
                <a:spLocks noEditPoints="1"/>
              </p:cNvSpPr>
              <p:nvPr/>
            </p:nvSpPr>
            <p:spPr bwMode="auto">
              <a:xfrm>
                <a:off x="4548188" y="1784350"/>
                <a:ext cx="119063" cy="117475"/>
              </a:xfrm>
              <a:custGeom>
                <a:avLst/>
                <a:gdLst>
                  <a:gd name="T0" fmla="*/ 0 w 149"/>
                  <a:gd name="T1" fmla="*/ 75 h 149"/>
                  <a:gd name="T2" fmla="*/ 2 w 149"/>
                  <a:gd name="T3" fmla="*/ 90 h 149"/>
                  <a:gd name="T4" fmla="*/ 6 w 149"/>
                  <a:gd name="T5" fmla="*/ 104 h 149"/>
                  <a:gd name="T6" fmla="*/ 12 w 149"/>
                  <a:gd name="T7" fmla="*/ 116 h 149"/>
                  <a:gd name="T8" fmla="*/ 22 w 149"/>
                  <a:gd name="T9" fmla="*/ 127 h 149"/>
                  <a:gd name="T10" fmla="*/ 33 w 149"/>
                  <a:gd name="T11" fmla="*/ 137 h 149"/>
                  <a:gd name="T12" fmla="*/ 45 w 149"/>
                  <a:gd name="T13" fmla="*/ 144 h 149"/>
                  <a:gd name="T14" fmla="*/ 60 w 149"/>
                  <a:gd name="T15" fmla="*/ 148 h 149"/>
                  <a:gd name="T16" fmla="*/ 75 w 149"/>
                  <a:gd name="T17" fmla="*/ 149 h 149"/>
                  <a:gd name="T18" fmla="*/ 83 w 149"/>
                  <a:gd name="T19" fmla="*/ 149 h 149"/>
                  <a:gd name="T20" fmla="*/ 97 w 149"/>
                  <a:gd name="T21" fmla="*/ 146 h 149"/>
                  <a:gd name="T22" fmla="*/ 110 w 149"/>
                  <a:gd name="T23" fmla="*/ 140 h 149"/>
                  <a:gd name="T24" fmla="*/ 122 w 149"/>
                  <a:gd name="T25" fmla="*/ 133 h 149"/>
                  <a:gd name="T26" fmla="*/ 132 w 149"/>
                  <a:gd name="T27" fmla="*/ 122 h 149"/>
                  <a:gd name="T28" fmla="*/ 139 w 149"/>
                  <a:gd name="T29" fmla="*/ 111 h 149"/>
                  <a:gd name="T30" fmla="*/ 146 w 149"/>
                  <a:gd name="T31" fmla="*/ 97 h 149"/>
                  <a:gd name="T32" fmla="*/ 148 w 149"/>
                  <a:gd name="T33" fmla="*/ 83 h 149"/>
                  <a:gd name="T34" fmla="*/ 149 w 149"/>
                  <a:gd name="T35" fmla="*/ 75 h 149"/>
                  <a:gd name="T36" fmla="*/ 147 w 149"/>
                  <a:gd name="T37" fmla="*/ 61 h 149"/>
                  <a:gd name="T38" fmla="*/ 143 w 149"/>
                  <a:gd name="T39" fmla="*/ 46 h 149"/>
                  <a:gd name="T40" fmla="*/ 136 w 149"/>
                  <a:gd name="T41" fmla="*/ 33 h 149"/>
                  <a:gd name="T42" fmla="*/ 127 w 149"/>
                  <a:gd name="T43" fmla="*/ 22 h 149"/>
                  <a:gd name="T44" fmla="*/ 116 w 149"/>
                  <a:gd name="T45" fmla="*/ 14 h 149"/>
                  <a:gd name="T46" fmla="*/ 103 w 149"/>
                  <a:gd name="T47" fmla="*/ 7 h 149"/>
                  <a:gd name="T48" fmla="*/ 89 w 149"/>
                  <a:gd name="T49" fmla="*/ 3 h 149"/>
                  <a:gd name="T50" fmla="*/ 75 w 149"/>
                  <a:gd name="T51" fmla="*/ 0 h 149"/>
                  <a:gd name="T52" fmla="*/ 67 w 149"/>
                  <a:gd name="T53" fmla="*/ 2 h 149"/>
                  <a:gd name="T54" fmla="*/ 52 w 149"/>
                  <a:gd name="T55" fmla="*/ 4 h 149"/>
                  <a:gd name="T56" fmla="*/ 39 w 149"/>
                  <a:gd name="T57" fmla="*/ 9 h 149"/>
                  <a:gd name="T58" fmla="*/ 27 w 149"/>
                  <a:gd name="T59" fmla="*/ 18 h 149"/>
                  <a:gd name="T60" fmla="*/ 17 w 149"/>
                  <a:gd name="T61" fmla="*/ 28 h 149"/>
                  <a:gd name="T62" fmla="*/ 9 w 149"/>
                  <a:gd name="T63" fmla="*/ 40 h 149"/>
                  <a:gd name="T64" fmla="*/ 4 w 149"/>
                  <a:gd name="T65" fmla="*/ 53 h 149"/>
                  <a:gd name="T66" fmla="*/ 0 w 149"/>
                  <a:gd name="T67" fmla="*/ 67 h 149"/>
                  <a:gd name="T68" fmla="*/ 0 w 149"/>
                  <a:gd name="T69" fmla="*/ 75 h 149"/>
                  <a:gd name="T70" fmla="*/ 34 w 149"/>
                  <a:gd name="T71" fmla="*/ 75 h 149"/>
                  <a:gd name="T72" fmla="*/ 38 w 149"/>
                  <a:gd name="T73" fmla="*/ 60 h 149"/>
                  <a:gd name="T74" fmla="*/ 46 w 149"/>
                  <a:gd name="T75" fmla="*/ 48 h 149"/>
                  <a:gd name="T76" fmla="*/ 60 w 149"/>
                  <a:gd name="T77" fmla="*/ 39 h 149"/>
                  <a:gd name="T78" fmla="*/ 75 w 149"/>
                  <a:gd name="T79" fmla="*/ 35 h 149"/>
                  <a:gd name="T80" fmla="*/ 83 w 149"/>
                  <a:gd name="T81" fmla="*/ 37 h 149"/>
                  <a:gd name="T82" fmla="*/ 97 w 149"/>
                  <a:gd name="T83" fmla="*/ 42 h 149"/>
                  <a:gd name="T84" fmla="*/ 108 w 149"/>
                  <a:gd name="T85" fmla="*/ 53 h 149"/>
                  <a:gd name="T86" fmla="*/ 113 w 149"/>
                  <a:gd name="T87" fmla="*/ 67 h 149"/>
                  <a:gd name="T88" fmla="*/ 114 w 149"/>
                  <a:gd name="T89" fmla="*/ 75 h 149"/>
                  <a:gd name="T90" fmla="*/ 111 w 149"/>
                  <a:gd name="T91" fmla="*/ 90 h 149"/>
                  <a:gd name="T92" fmla="*/ 102 w 149"/>
                  <a:gd name="T93" fmla="*/ 103 h 149"/>
                  <a:gd name="T94" fmla="*/ 90 w 149"/>
                  <a:gd name="T95" fmla="*/ 112 h 149"/>
                  <a:gd name="T96" fmla="*/ 75 w 149"/>
                  <a:gd name="T97" fmla="*/ 114 h 149"/>
                  <a:gd name="T98" fmla="*/ 66 w 149"/>
                  <a:gd name="T99" fmla="*/ 114 h 149"/>
                  <a:gd name="T100" fmla="*/ 52 w 149"/>
                  <a:gd name="T101" fmla="*/ 108 h 149"/>
                  <a:gd name="T102" fmla="*/ 42 w 149"/>
                  <a:gd name="T103" fmla="*/ 97 h 149"/>
                  <a:gd name="T104" fmla="*/ 35 w 149"/>
                  <a:gd name="T105" fmla="*/ 84 h 149"/>
                  <a:gd name="T106" fmla="*/ 34 w 149"/>
                  <a:gd name="T107" fmla="*/ 7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9" h="149">
                    <a:moveTo>
                      <a:pt x="0" y="75"/>
                    </a:moveTo>
                    <a:lnTo>
                      <a:pt x="0" y="75"/>
                    </a:lnTo>
                    <a:lnTo>
                      <a:pt x="0" y="83"/>
                    </a:lnTo>
                    <a:lnTo>
                      <a:pt x="2" y="90"/>
                    </a:lnTo>
                    <a:lnTo>
                      <a:pt x="4" y="97"/>
                    </a:lnTo>
                    <a:lnTo>
                      <a:pt x="6" y="104"/>
                    </a:lnTo>
                    <a:lnTo>
                      <a:pt x="9" y="111"/>
                    </a:lnTo>
                    <a:lnTo>
                      <a:pt x="12" y="116"/>
                    </a:lnTo>
                    <a:lnTo>
                      <a:pt x="17" y="122"/>
                    </a:lnTo>
                    <a:lnTo>
                      <a:pt x="22" y="127"/>
                    </a:lnTo>
                    <a:lnTo>
                      <a:pt x="27" y="133"/>
                    </a:lnTo>
                    <a:lnTo>
                      <a:pt x="33" y="137"/>
                    </a:lnTo>
                    <a:lnTo>
                      <a:pt x="39" y="140"/>
                    </a:lnTo>
                    <a:lnTo>
                      <a:pt x="45" y="144"/>
                    </a:lnTo>
                    <a:lnTo>
                      <a:pt x="52" y="146"/>
                    </a:lnTo>
                    <a:lnTo>
                      <a:pt x="60" y="148"/>
                    </a:lnTo>
                    <a:lnTo>
                      <a:pt x="67" y="149"/>
                    </a:lnTo>
                    <a:lnTo>
                      <a:pt x="75" y="149"/>
                    </a:lnTo>
                    <a:lnTo>
                      <a:pt x="75" y="149"/>
                    </a:lnTo>
                    <a:lnTo>
                      <a:pt x="83" y="149"/>
                    </a:lnTo>
                    <a:lnTo>
                      <a:pt x="89" y="148"/>
                    </a:lnTo>
                    <a:lnTo>
                      <a:pt x="97" y="146"/>
                    </a:lnTo>
                    <a:lnTo>
                      <a:pt x="103" y="144"/>
                    </a:lnTo>
                    <a:lnTo>
                      <a:pt x="110" y="140"/>
                    </a:lnTo>
                    <a:lnTo>
                      <a:pt x="116" y="137"/>
                    </a:lnTo>
                    <a:lnTo>
                      <a:pt x="122" y="133"/>
                    </a:lnTo>
                    <a:lnTo>
                      <a:pt x="127" y="127"/>
                    </a:lnTo>
                    <a:lnTo>
                      <a:pt x="132" y="122"/>
                    </a:lnTo>
                    <a:lnTo>
                      <a:pt x="136" y="116"/>
                    </a:lnTo>
                    <a:lnTo>
                      <a:pt x="139" y="111"/>
                    </a:lnTo>
                    <a:lnTo>
                      <a:pt x="143" y="104"/>
                    </a:lnTo>
                    <a:lnTo>
                      <a:pt x="146" y="97"/>
                    </a:lnTo>
                    <a:lnTo>
                      <a:pt x="147" y="90"/>
                    </a:lnTo>
                    <a:lnTo>
                      <a:pt x="148" y="83"/>
                    </a:lnTo>
                    <a:lnTo>
                      <a:pt x="149" y="75"/>
                    </a:lnTo>
                    <a:lnTo>
                      <a:pt x="149" y="75"/>
                    </a:lnTo>
                    <a:lnTo>
                      <a:pt x="148" y="67"/>
                    </a:lnTo>
                    <a:lnTo>
                      <a:pt x="147" y="61"/>
                    </a:lnTo>
                    <a:lnTo>
                      <a:pt x="146" y="53"/>
                    </a:lnTo>
                    <a:lnTo>
                      <a:pt x="143" y="46"/>
                    </a:lnTo>
                    <a:lnTo>
                      <a:pt x="139" y="40"/>
                    </a:lnTo>
                    <a:lnTo>
                      <a:pt x="136" y="33"/>
                    </a:lnTo>
                    <a:lnTo>
                      <a:pt x="132" y="28"/>
                    </a:lnTo>
                    <a:lnTo>
                      <a:pt x="127" y="22"/>
                    </a:lnTo>
                    <a:lnTo>
                      <a:pt x="122" y="18"/>
                    </a:lnTo>
                    <a:lnTo>
                      <a:pt x="116" y="14"/>
                    </a:lnTo>
                    <a:lnTo>
                      <a:pt x="110" y="9"/>
                    </a:lnTo>
                    <a:lnTo>
                      <a:pt x="103" y="7"/>
                    </a:lnTo>
                    <a:lnTo>
                      <a:pt x="97" y="4"/>
                    </a:lnTo>
                    <a:lnTo>
                      <a:pt x="89" y="3"/>
                    </a:lnTo>
                    <a:lnTo>
                      <a:pt x="83" y="2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67" y="2"/>
                    </a:lnTo>
                    <a:lnTo>
                      <a:pt x="60" y="3"/>
                    </a:lnTo>
                    <a:lnTo>
                      <a:pt x="52" y="4"/>
                    </a:lnTo>
                    <a:lnTo>
                      <a:pt x="45" y="7"/>
                    </a:lnTo>
                    <a:lnTo>
                      <a:pt x="39" y="9"/>
                    </a:lnTo>
                    <a:lnTo>
                      <a:pt x="33" y="14"/>
                    </a:lnTo>
                    <a:lnTo>
                      <a:pt x="27" y="18"/>
                    </a:lnTo>
                    <a:lnTo>
                      <a:pt x="22" y="22"/>
                    </a:lnTo>
                    <a:lnTo>
                      <a:pt x="17" y="28"/>
                    </a:lnTo>
                    <a:lnTo>
                      <a:pt x="12" y="33"/>
                    </a:lnTo>
                    <a:lnTo>
                      <a:pt x="9" y="40"/>
                    </a:lnTo>
                    <a:lnTo>
                      <a:pt x="6" y="46"/>
                    </a:lnTo>
                    <a:lnTo>
                      <a:pt x="4" y="53"/>
                    </a:lnTo>
                    <a:lnTo>
                      <a:pt x="2" y="61"/>
                    </a:lnTo>
                    <a:lnTo>
                      <a:pt x="0" y="67"/>
                    </a:lnTo>
                    <a:lnTo>
                      <a:pt x="0" y="75"/>
                    </a:lnTo>
                    <a:lnTo>
                      <a:pt x="0" y="75"/>
                    </a:lnTo>
                    <a:close/>
                    <a:moveTo>
                      <a:pt x="34" y="75"/>
                    </a:moveTo>
                    <a:lnTo>
                      <a:pt x="34" y="75"/>
                    </a:lnTo>
                    <a:lnTo>
                      <a:pt x="35" y="67"/>
                    </a:lnTo>
                    <a:lnTo>
                      <a:pt x="38" y="60"/>
                    </a:lnTo>
                    <a:lnTo>
                      <a:pt x="42" y="53"/>
                    </a:lnTo>
                    <a:lnTo>
                      <a:pt x="46" y="48"/>
                    </a:lnTo>
                    <a:lnTo>
                      <a:pt x="52" y="42"/>
                    </a:lnTo>
                    <a:lnTo>
                      <a:pt x="60" y="39"/>
                    </a:lnTo>
                    <a:lnTo>
                      <a:pt x="66" y="37"/>
                    </a:lnTo>
                    <a:lnTo>
                      <a:pt x="75" y="35"/>
                    </a:lnTo>
                    <a:lnTo>
                      <a:pt x="75" y="35"/>
                    </a:lnTo>
                    <a:lnTo>
                      <a:pt x="83" y="37"/>
                    </a:lnTo>
                    <a:lnTo>
                      <a:pt x="90" y="39"/>
                    </a:lnTo>
                    <a:lnTo>
                      <a:pt x="97" y="42"/>
                    </a:lnTo>
                    <a:lnTo>
                      <a:pt x="102" y="48"/>
                    </a:lnTo>
                    <a:lnTo>
                      <a:pt x="108" y="53"/>
                    </a:lnTo>
                    <a:lnTo>
                      <a:pt x="111" y="60"/>
                    </a:lnTo>
                    <a:lnTo>
                      <a:pt x="113" y="67"/>
                    </a:lnTo>
                    <a:lnTo>
                      <a:pt x="114" y="75"/>
                    </a:lnTo>
                    <a:lnTo>
                      <a:pt x="114" y="75"/>
                    </a:lnTo>
                    <a:lnTo>
                      <a:pt x="113" y="84"/>
                    </a:lnTo>
                    <a:lnTo>
                      <a:pt x="111" y="90"/>
                    </a:lnTo>
                    <a:lnTo>
                      <a:pt x="108" y="97"/>
                    </a:lnTo>
                    <a:lnTo>
                      <a:pt x="102" y="103"/>
                    </a:lnTo>
                    <a:lnTo>
                      <a:pt x="97" y="108"/>
                    </a:lnTo>
                    <a:lnTo>
                      <a:pt x="90" y="112"/>
                    </a:lnTo>
                    <a:lnTo>
                      <a:pt x="83" y="114"/>
                    </a:lnTo>
                    <a:lnTo>
                      <a:pt x="75" y="114"/>
                    </a:lnTo>
                    <a:lnTo>
                      <a:pt x="75" y="114"/>
                    </a:lnTo>
                    <a:lnTo>
                      <a:pt x="66" y="114"/>
                    </a:lnTo>
                    <a:lnTo>
                      <a:pt x="60" y="112"/>
                    </a:lnTo>
                    <a:lnTo>
                      <a:pt x="52" y="108"/>
                    </a:lnTo>
                    <a:lnTo>
                      <a:pt x="46" y="103"/>
                    </a:lnTo>
                    <a:lnTo>
                      <a:pt x="42" y="97"/>
                    </a:lnTo>
                    <a:lnTo>
                      <a:pt x="38" y="90"/>
                    </a:lnTo>
                    <a:lnTo>
                      <a:pt x="35" y="84"/>
                    </a:lnTo>
                    <a:lnTo>
                      <a:pt x="34" y="75"/>
                    </a:lnTo>
                    <a:lnTo>
                      <a:pt x="34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49" name="Freeform 85"/>
              <p:cNvSpPr/>
              <p:nvPr/>
            </p:nvSpPr>
            <p:spPr bwMode="auto">
              <a:xfrm>
                <a:off x="4432300" y="1993900"/>
                <a:ext cx="341313" cy="141288"/>
              </a:xfrm>
              <a:custGeom>
                <a:avLst/>
                <a:gdLst>
                  <a:gd name="T0" fmla="*/ 304 w 430"/>
                  <a:gd name="T1" fmla="*/ 86 h 178"/>
                  <a:gd name="T2" fmla="*/ 282 w 430"/>
                  <a:gd name="T3" fmla="*/ 100 h 178"/>
                  <a:gd name="T4" fmla="*/ 264 w 430"/>
                  <a:gd name="T5" fmla="*/ 115 h 178"/>
                  <a:gd name="T6" fmla="*/ 236 w 430"/>
                  <a:gd name="T7" fmla="*/ 146 h 178"/>
                  <a:gd name="T8" fmla="*/ 236 w 430"/>
                  <a:gd name="T9" fmla="*/ 21 h 178"/>
                  <a:gd name="T10" fmla="*/ 234 w 430"/>
                  <a:gd name="T11" fmla="*/ 12 h 178"/>
                  <a:gd name="T12" fmla="*/ 230 w 430"/>
                  <a:gd name="T13" fmla="*/ 6 h 178"/>
                  <a:gd name="T14" fmla="*/ 223 w 430"/>
                  <a:gd name="T15" fmla="*/ 1 h 178"/>
                  <a:gd name="T16" fmla="*/ 214 w 430"/>
                  <a:gd name="T17" fmla="*/ 0 h 178"/>
                  <a:gd name="T18" fmla="*/ 210 w 430"/>
                  <a:gd name="T19" fmla="*/ 0 h 178"/>
                  <a:gd name="T20" fmla="*/ 202 w 430"/>
                  <a:gd name="T21" fmla="*/ 3 h 178"/>
                  <a:gd name="T22" fmla="*/ 197 w 430"/>
                  <a:gd name="T23" fmla="*/ 9 h 178"/>
                  <a:gd name="T24" fmla="*/ 194 w 430"/>
                  <a:gd name="T25" fmla="*/ 16 h 178"/>
                  <a:gd name="T26" fmla="*/ 194 w 430"/>
                  <a:gd name="T27" fmla="*/ 146 h 178"/>
                  <a:gd name="T28" fmla="*/ 180 w 430"/>
                  <a:gd name="T29" fmla="*/ 130 h 178"/>
                  <a:gd name="T30" fmla="*/ 156 w 430"/>
                  <a:gd name="T31" fmla="*/ 107 h 178"/>
                  <a:gd name="T32" fmla="*/ 137 w 430"/>
                  <a:gd name="T33" fmla="*/ 92 h 178"/>
                  <a:gd name="T34" fmla="*/ 125 w 430"/>
                  <a:gd name="T35" fmla="*/ 86 h 178"/>
                  <a:gd name="T36" fmla="*/ 103 w 430"/>
                  <a:gd name="T37" fmla="*/ 76 h 178"/>
                  <a:gd name="T38" fmla="*/ 81 w 430"/>
                  <a:gd name="T39" fmla="*/ 69 h 178"/>
                  <a:gd name="T40" fmla="*/ 40 w 430"/>
                  <a:gd name="T41" fmla="*/ 62 h 178"/>
                  <a:gd name="T42" fmla="*/ 11 w 430"/>
                  <a:gd name="T43" fmla="*/ 61 h 178"/>
                  <a:gd name="T44" fmla="*/ 0 w 430"/>
                  <a:gd name="T45" fmla="*/ 62 h 178"/>
                  <a:gd name="T46" fmla="*/ 13 w 430"/>
                  <a:gd name="T47" fmla="*/ 82 h 178"/>
                  <a:gd name="T48" fmla="*/ 35 w 430"/>
                  <a:gd name="T49" fmla="*/ 111 h 178"/>
                  <a:gd name="T50" fmla="*/ 59 w 430"/>
                  <a:gd name="T51" fmla="*/ 132 h 178"/>
                  <a:gd name="T52" fmla="*/ 79 w 430"/>
                  <a:gd name="T53" fmla="*/ 147 h 178"/>
                  <a:gd name="T54" fmla="*/ 90 w 430"/>
                  <a:gd name="T55" fmla="*/ 153 h 178"/>
                  <a:gd name="T56" fmla="*/ 127 w 430"/>
                  <a:gd name="T57" fmla="*/ 168 h 178"/>
                  <a:gd name="T58" fmla="*/ 162 w 430"/>
                  <a:gd name="T59" fmla="*/ 175 h 178"/>
                  <a:gd name="T60" fmla="*/ 190 w 430"/>
                  <a:gd name="T61" fmla="*/ 177 h 178"/>
                  <a:gd name="T62" fmla="*/ 209 w 430"/>
                  <a:gd name="T63" fmla="*/ 177 h 178"/>
                  <a:gd name="T64" fmla="*/ 214 w 430"/>
                  <a:gd name="T65" fmla="*/ 178 h 178"/>
                  <a:gd name="T66" fmla="*/ 220 w 430"/>
                  <a:gd name="T67" fmla="*/ 177 h 178"/>
                  <a:gd name="T68" fmla="*/ 253 w 430"/>
                  <a:gd name="T69" fmla="*/ 177 h 178"/>
                  <a:gd name="T70" fmla="*/ 284 w 430"/>
                  <a:gd name="T71" fmla="*/ 173 h 178"/>
                  <a:gd name="T72" fmla="*/ 321 w 430"/>
                  <a:gd name="T73" fmla="*/ 162 h 178"/>
                  <a:gd name="T74" fmla="*/ 340 w 430"/>
                  <a:gd name="T75" fmla="*/ 153 h 178"/>
                  <a:gd name="T76" fmla="*/ 361 w 430"/>
                  <a:gd name="T77" fmla="*/ 140 h 178"/>
                  <a:gd name="T78" fmla="*/ 378 w 430"/>
                  <a:gd name="T79" fmla="*/ 126 h 178"/>
                  <a:gd name="T80" fmla="*/ 407 w 430"/>
                  <a:gd name="T81" fmla="*/ 95 h 178"/>
                  <a:gd name="T82" fmla="*/ 423 w 430"/>
                  <a:gd name="T83" fmla="*/ 72 h 178"/>
                  <a:gd name="T84" fmla="*/ 430 w 430"/>
                  <a:gd name="T85" fmla="*/ 62 h 178"/>
                  <a:gd name="T86" fmla="*/ 406 w 430"/>
                  <a:gd name="T87" fmla="*/ 61 h 178"/>
                  <a:gd name="T88" fmla="*/ 370 w 430"/>
                  <a:gd name="T89" fmla="*/ 65 h 178"/>
                  <a:gd name="T90" fmla="*/ 338 w 430"/>
                  <a:gd name="T91" fmla="*/ 72 h 178"/>
                  <a:gd name="T92" fmla="*/ 315 w 430"/>
                  <a:gd name="T93" fmla="*/ 81 h 178"/>
                  <a:gd name="T94" fmla="*/ 304 w 430"/>
                  <a:gd name="T9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0" h="178">
                    <a:moveTo>
                      <a:pt x="304" y="86"/>
                    </a:moveTo>
                    <a:lnTo>
                      <a:pt x="304" y="86"/>
                    </a:lnTo>
                    <a:lnTo>
                      <a:pt x="293" y="92"/>
                    </a:lnTo>
                    <a:lnTo>
                      <a:pt x="282" y="100"/>
                    </a:lnTo>
                    <a:lnTo>
                      <a:pt x="273" y="107"/>
                    </a:lnTo>
                    <a:lnTo>
                      <a:pt x="264" y="115"/>
                    </a:lnTo>
                    <a:lnTo>
                      <a:pt x="248" y="130"/>
                    </a:lnTo>
                    <a:lnTo>
                      <a:pt x="236" y="146"/>
                    </a:lnTo>
                    <a:lnTo>
                      <a:pt x="236" y="21"/>
                    </a:lnTo>
                    <a:lnTo>
                      <a:pt x="236" y="21"/>
                    </a:lnTo>
                    <a:lnTo>
                      <a:pt x="235" y="16"/>
                    </a:lnTo>
                    <a:lnTo>
                      <a:pt x="234" y="12"/>
                    </a:lnTo>
                    <a:lnTo>
                      <a:pt x="232" y="9"/>
                    </a:lnTo>
                    <a:lnTo>
                      <a:pt x="230" y="6"/>
                    </a:lnTo>
                    <a:lnTo>
                      <a:pt x="226" y="3"/>
                    </a:lnTo>
                    <a:lnTo>
                      <a:pt x="223" y="1"/>
                    </a:lnTo>
                    <a:lnTo>
                      <a:pt x="219" y="0"/>
                    </a:lnTo>
                    <a:lnTo>
                      <a:pt x="214" y="0"/>
                    </a:lnTo>
                    <a:lnTo>
                      <a:pt x="214" y="0"/>
                    </a:lnTo>
                    <a:lnTo>
                      <a:pt x="210" y="0"/>
                    </a:lnTo>
                    <a:lnTo>
                      <a:pt x="207" y="1"/>
                    </a:lnTo>
                    <a:lnTo>
                      <a:pt x="202" y="3"/>
                    </a:lnTo>
                    <a:lnTo>
                      <a:pt x="200" y="6"/>
                    </a:lnTo>
                    <a:lnTo>
                      <a:pt x="197" y="9"/>
                    </a:lnTo>
                    <a:lnTo>
                      <a:pt x="195" y="12"/>
                    </a:lnTo>
                    <a:lnTo>
                      <a:pt x="194" y="16"/>
                    </a:lnTo>
                    <a:lnTo>
                      <a:pt x="194" y="21"/>
                    </a:lnTo>
                    <a:lnTo>
                      <a:pt x="194" y="146"/>
                    </a:lnTo>
                    <a:lnTo>
                      <a:pt x="194" y="146"/>
                    </a:lnTo>
                    <a:lnTo>
                      <a:pt x="180" y="130"/>
                    </a:lnTo>
                    <a:lnTo>
                      <a:pt x="165" y="115"/>
                    </a:lnTo>
                    <a:lnTo>
                      <a:pt x="156" y="107"/>
                    </a:lnTo>
                    <a:lnTo>
                      <a:pt x="146" y="100"/>
                    </a:lnTo>
                    <a:lnTo>
                      <a:pt x="137" y="92"/>
                    </a:lnTo>
                    <a:lnTo>
                      <a:pt x="125" y="86"/>
                    </a:lnTo>
                    <a:lnTo>
                      <a:pt x="125" y="86"/>
                    </a:lnTo>
                    <a:lnTo>
                      <a:pt x="114" y="81"/>
                    </a:lnTo>
                    <a:lnTo>
                      <a:pt x="103" y="76"/>
                    </a:lnTo>
                    <a:lnTo>
                      <a:pt x="92" y="72"/>
                    </a:lnTo>
                    <a:lnTo>
                      <a:pt x="81" y="69"/>
                    </a:lnTo>
                    <a:lnTo>
                      <a:pt x="59" y="65"/>
                    </a:lnTo>
                    <a:lnTo>
                      <a:pt x="40" y="62"/>
                    </a:lnTo>
                    <a:lnTo>
                      <a:pt x="24" y="61"/>
                    </a:lnTo>
                    <a:lnTo>
                      <a:pt x="11" y="61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5" y="72"/>
                    </a:lnTo>
                    <a:lnTo>
                      <a:pt x="13" y="82"/>
                    </a:lnTo>
                    <a:lnTo>
                      <a:pt x="23" y="95"/>
                    </a:lnTo>
                    <a:lnTo>
                      <a:pt x="35" y="111"/>
                    </a:lnTo>
                    <a:lnTo>
                      <a:pt x="50" y="126"/>
                    </a:lnTo>
                    <a:lnTo>
                      <a:pt x="59" y="132"/>
                    </a:lnTo>
                    <a:lnTo>
                      <a:pt x="69" y="140"/>
                    </a:lnTo>
                    <a:lnTo>
                      <a:pt x="79" y="147"/>
                    </a:lnTo>
                    <a:lnTo>
                      <a:pt x="90" y="153"/>
                    </a:lnTo>
                    <a:lnTo>
                      <a:pt x="90" y="153"/>
                    </a:lnTo>
                    <a:lnTo>
                      <a:pt x="108" y="162"/>
                    </a:lnTo>
                    <a:lnTo>
                      <a:pt x="127" y="168"/>
                    </a:lnTo>
                    <a:lnTo>
                      <a:pt x="144" y="173"/>
                    </a:lnTo>
                    <a:lnTo>
                      <a:pt x="162" y="175"/>
                    </a:lnTo>
                    <a:lnTo>
                      <a:pt x="177" y="177"/>
                    </a:lnTo>
                    <a:lnTo>
                      <a:pt x="190" y="177"/>
                    </a:lnTo>
                    <a:lnTo>
                      <a:pt x="209" y="177"/>
                    </a:lnTo>
                    <a:lnTo>
                      <a:pt x="209" y="177"/>
                    </a:lnTo>
                    <a:lnTo>
                      <a:pt x="214" y="178"/>
                    </a:lnTo>
                    <a:lnTo>
                      <a:pt x="214" y="178"/>
                    </a:lnTo>
                    <a:lnTo>
                      <a:pt x="220" y="177"/>
                    </a:lnTo>
                    <a:lnTo>
                      <a:pt x="220" y="177"/>
                    </a:lnTo>
                    <a:lnTo>
                      <a:pt x="238" y="177"/>
                    </a:lnTo>
                    <a:lnTo>
                      <a:pt x="253" y="177"/>
                    </a:lnTo>
                    <a:lnTo>
                      <a:pt x="268" y="175"/>
                    </a:lnTo>
                    <a:lnTo>
                      <a:pt x="284" y="173"/>
                    </a:lnTo>
                    <a:lnTo>
                      <a:pt x="303" y="168"/>
                    </a:lnTo>
                    <a:lnTo>
                      <a:pt x="321" y="162"/>
                    </a:lnTo>
                    <a:lnTo>
                      <a:pt x="340" y="153"/>
                    </a:lnTo>
                    <a:lnTo>
                      <a:pt x="340" y="153"/>
                    </a:lnTo>
                    <a:lnTo>
                      <a:pt x="351" y="147"/>
                    </a:lnTo>
                    <a:lnTo>
                      <a:pt x="361" y="140"/>
                    </a:lnTo>
                    <a:lnTo>
                      <a:pt x="370" y="132"/>
                    </a:lnTo>
                    <a:lnTo>
                      <a:pt x="378" y="126"/>
                    </a:lnTo>
                    <a:lnTo>
                      <a:pt x="394" y="111"/>
                    </a:lnTo>
                    <a:lnTo>
                      <a:pt x="407" y="95"/>
                    </a:lnTo>
                    <a:lnTo>
                      <a:pt x="417" y="82"/>
                    </a:lnTo>
                    <a:lnTo>
                      <a:pt x="423" y="72"/>
                    </a:lnTo>
                    <a:lnTo>
                      <a:pt x="430" y="62"/>
                    </a:lnTo>
                    <a:lnTo>
                      <a:pt x="430" y="62"/>
                    </a:lnTo>
                    <a:lnTo>
                      <a:pt x="418" y="61"/>
                    </a:lnTo>
                    <a:lnTo>
                      <a:pt x="406" y="61"/>
                    </a:lnTo>
                    <a:lnTo>
                      <a:pt x="389" y="62"/>
                    </a:lnTo>
                    <a:lnTo>
                      <a:pt x="370" y="65"/>
                    </a:lnTo>
                    <a:lnTo>
                      <a:pt x="349" y="69"/>
                    </a:lnTo>
                    <a:lnTo>
                      <a:pt x="338" y="72"/>
                    </a:lnTo>
                    <a:lnTo>
                      <a:pt x="326" y="76"/>
                    </a:lnTo>
                    <a:lnTo>
                      <a:pt x="315" y="81"/>
                    </a:lnTo>
                    <a:lnTo>
                      <a:pt x="304" y="86"/>
                    </a:lnTo>
                    <a:lnTo>
                      <a:pt x="304" y="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554" name="组合 553"/>
            <p:cNvGrpSpPr/>
            <p:nvPr/>
          </p:nvGrpSpPr>
          <p:grpSpPr>
            <a:xfrm>
              <a:off x="17177" y="4806"/>
              <a:ext cx="550" cy="659"/>
              <a:chOff x="3868099" y="5741049"/>
              <a:chExt cx="366050" cy="366050"/>
            </a:xfrm>
            <a:grpFill/>
          </p:grpSpPr>
          <p:sp>
            <p:nvSpPr>
              <p:cNvPr id="555" name="AutoShape 123"/>
              <p:cNvSpPr/>
              <p:nvPr/>
            </p:nvSpPr>
            <p:spPr bwMode="auto">
              <a:xfrm>
                <a:off x="3868099" y="5741049"/>
                <a:ext cx="366050" cy="3660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56" name="AutoShape 124"/>
              <p:cNvSpPr/>
              <p:nvPr/>
            </p:nvSpPr>
            <p:spPr bwMode="auto">
              <a:xfrm>
                <a:off x="3971344" y="5843668"/>
                <a:ext cx="160186" cy="16018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57" name="AutoShape 125"/>
              <p:cNvSpPr/>
              <p:nvPr/>
            </p:nvSpPr>
            <p:spPr bwMode="auto">
              <a:xfrm>
                <a:off x="4005134" y="5878083"/>
                <a:ext cx="91982" cy="919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558" name="组合 557"/>
            <p:cNvGrpSpPr/>
            <p:nvPr/>
          </p:nvGrpSpPr>
          <p:grpSpPr>
            <a:xfrm>
              <a:off x="15934" y="4806"/>
              <a:ext cx="550" cy="659"/>
              <a:chOff x="3135998" y="5741049"/>
              <a:chExt cx="366050" cy="366050"/>
            </a:xfrm>
            <a:grpFill/>
          </p:grpSpPr>
          <p:sp>
            <p:nvSpPr>
              <p:cNvPr id="559" name="AutoShape 126"/>
              <p:cNvSpPr/>
              <p:nvPr/>
            </p:nvSpPr>
            <p:spPr bwMode="auto">
              <a:xfrm>
                <a:off x="3135998" y="5741049"/>
                <a:ext cx="366050" cy="3660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60" name="AutoShape 127"/>
              <p:cNvSpPr/>
              <p:nvPr/>
            </p:nvSpPr>
            <p:spPr bwMode="auto">
              <a:xfrm>
                <a:off x="3284295" y="5797991"/>
                <a:ext cx="86350" cy="857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561" name="组合 560"/>
            <p:cNvGrpSpPr/>
            <p:nvPr/>
          </p:nvGrpSpPr>
          <p:grpSpPr>
            <a:xfrm>
              <a:off x="14735" y="4806"/>
              <a:ext cx="551" cy="659"/>
              <a:chOff x="2403271" y="5741049"/>
              <a:chExt cx="366676" cy="366050"/>
            </a:xfrm>
            <a:grpFill/>
          </p:grpSpPr>
          <p:sp>
            <p:nvSpPr>
              <p:cNvPr id="562" name="AutoShape 128"/>
              <p:cNvSpPr/>
              <p:nvPr/>
            </p:nvSpPr>
            <p:spPr bwMode="auto">
              <a:xfrm>
                <a:off x="2403271" y="5741049"/>
                <a:ext cx="366676" cy="3660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63" name="AutoShape 129"/>
              <p:cNvSpPr/>
              <p:nvPr/>
            </p:nvSpPr>
            <p:spPr bwMode="auto">
              <a:xfrm>
                <a:off x="2632287" y="5786727"/>
                <a:ext cx="91356" cy="91356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564" name="AutoShape 130"/>
            <p:cNvSpPr/>
            <p:nvPr/>
          </p:nvSpPr>
          <p:spPr bwMode="auto">
            <a:xfrm>
              <a:off x="13537" y="4806"/>
              <a:ext cx="550" cy="659"/>
            </a:xfrm>
            <a:custGeom>
              <a:avLst/>
              <a:gdLst>
                <a:gd name="T0" fmla="+- 0 10799 113"/>
                <a:gd name="T1" fmla="*/ T0 w 21373"/>
                <a:gd name="T2" fmla="*/ 10800 h 21600"/>
                <a:gd name="T3" fmla="+- 0 10799 113"/>
                <a:gd name="T4" fmla="*/ T3 w 21373"/>
                <a:gd name="T5" fmla="*/ 10800 h 21600"/>
                <a:gd name="T6" fmla="+- 0 10799 113"/>
                <a:gd name="T7" fmla="*/ T6 w 21373"/>
                <a:gd name="T8" fmla="*/ 10800 h 21600"/>
                <a:gd name="T9" fmla="+- 0 10799 113"/>
                <a:gd name="T10" fmla="*/ T9 w 2137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73" h="21600">
                  <a:moveTo>
                    <a:pt x="1336" y="20249"/>
                  </a:moveTo>
                  <a:cubicBezTo>
                    <a:pt x="1428" y="20188"/>
                    <a:pt x="3691" y="18688"/>
                    <a:pt x="7070" y="17950"/>
                  </a:cubicBezTo>
                  <a:lnTo>
                    <a:pt x="8729" y="17587"/>
                  </a:lnTo>
                  <a:cubicBezTo>
                    <a:pt x="9321" y="17980"/>
                    <a:pt x="9972" y="18225"/>
                    <a:pt x="10686" y="18225"/>
                  </a:cubicBezTo>
                  <a:cubicBezTo>
                    <a:pt x="11401" y="18225"/>
                    <a:pt x="12052" y="17980"/>
                    <a:pt x="12644" y="17587"/>
                  </a:cubicBezTo>
                  <a:lnTo>
                    <a:pt x="14303" y="17950"/>
                  </a:lnTo>
                  <a:cubicBezTo>
                    <a:pt x="17656" y="18682"/>
                    <a:pt x="19911" y="20165"/>
                    <a:pt x="20037" y="20249"/>
                  </a:cubicBezTo>
                  <a:cubicBezTo>
                    <a:pt x="20037" y="20249"/>
                    <a:pt x="1336" y="20249"/>
                    <a:pt x="1336" y="20249"/>
                  </a:cubicBezTo>
                  <a:close/>
                  <a:moveTo>
                    <a:pt x="13537" y="15793"/>
                  </a:moveTo>
                  <a:lnTo>
                    <a:pt x="13317" y="16073"/>
                  </a:lnTo>
                  <a:cubicBezTo>
                    <a:pt x="11725" y="17923"/>
                    <a:pt x="9648" y="17923"/>
                    <a:pt x="8056" y="16073"/>
                  </a:cubicBezTo>
                  <a:lnTo>
                    <a:pt x="7836" y="15793"/>
                  </a:lnTo>
                  <a:cubicBezTo>
                    <a:pt x="5977" y="13411"/>
                    <a:pt x="5053" y="10261"/>
                    <a:pt x="5451" y="7255"/>
                  </a:cubicBezTo>
                  <a:cubicBezTo>
                    <a:pt x="5815" y="4367"/>
                    <a:pt x="7453" y="1350"/>
                    <a:pt x="10686" y="1350"/>
                  </a:cubicBezTo>
                  <a:cubicBezTo>
                    <a:pt x="13920" y="1350"/>
                    <a:pt x="15558" y="4367"/>
                    <a:pt x="15922" y="7255"/>
                  </a:cubicBezTo>
                  <a:cubicBezTo>
                    <a:pt x="16318" y="10262"/>
                    <a:pt x="15398" y="13411"/>
                    <a:pt x="13537" y="15793"/>
                  </a:cubicBezTo>
                  <a:moveTo>
                    <a:pt x="20778" y="19126"/>
                  </a:moveTo>
                  <a:cubicBezTo>
                    <a:pt x="20644" y="19037"/>
                    <a:pt x="18209" y="17422"/>
                    <a:pt x="14585" y="16630"/>
                  </a:cubicBezTo>
                  <a:cubicBezTo>
                    <a:pt x="15914" y="14927"/>
                    <a:pt x="16767" y="12639"/>
                    <a:pt x="17130" y="11115"/>
                  </a:cubicBezTo>
                  <a:cubicBezTo>
                    <a:pt x="17633" y="9004"/>
                    <a:pt x="17438" y="4873"/>
                    <a:pt x="15431" y="2299"/>
                  </a:cubicBezTo>
                  <a:cubicBezTo>
                    <a:pt x="14259" y="795"/>
                    <a:pt x="12618" y="0"/>
                    <a:pt x="10686" y="0"/>
                  </a:cubicBezTo>
                  <a:cubicBezTo>
                    <a:pt x="8755" y="0"/>
                    <a:pt x="7114" y="795"/>
                    <a:pt x="5942" y="2299"/>
                  </a:cubicBezTo>
                  <a:cubicBezTo>
                    <a:pt x="3935" y="4873"/>
                    <a:pt x="3740" y="9004"/>
                    <a:pt x="4243" y="11115"/>
                  </a:cubicBezTo>
                  <a:cubicBezTo>
                    <a:pt x="4606" y="12639"/>
                    <a:pt x="5459" y="14927"/>
                    <a:pt x="6788" y="16630"/>
                  </a:cubicBezTo>
                  <a:cubicBezTo>
                    <a:pt x="3164" y="17422"/>
                    <a:pt x="729" y="19037"/>
                    <a:pt x="595" y="19126"/>
                  </a:cubicBezTo>
                  <a:cubicBezTo>
                    <a:pt x="105" y="19457"/>
                    <a:pt x="-113" y="20071"/>
                    <a:pt x="57" y="20640"/>
                  </a:cubicBezTo>
                  <a:cubicBezTo>
                    <a:pt x="228" y="21210"/>
                    <a:pt x="747" y="21599"/>
                    <a:pt x="1336" y="21599"/>
                  </a:cubicBezTo>
                  <a:lnTo>
                    <a:pt x="20037" y="21599"/>
                  </a:lnTo>
                  <a:cubicBezTo>
                    <a:pt x="20626" y="21599"/>
                    <a:pt x="21145" y="21210"/>
                    <a:pt x="21316" y="20640"/>
                  </a:cubicBezTo>
                  <a:cubicBezTo>
                    <a:pt x="21487" y="20071"/>
                    <a:pt x="21268" y="19457"/>
                    <a:pt x="20778" y="1912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565" name="组合 564"/>
            <p:cNvGrpSpPr/>
            <p:nvPr/>
          </p:nvGrpSpPr>
          <p:grpSpPr>
            <a:xfrm>
              <a:off x="12376" y="4806"/>
              <a:ext cx="482" cy="659"/>
              <a:chOff x="961596" y="5741049"/>
              <a:chExt cx="320373" cy="366050"/>
            </a:xfrm>
            <a:grpFill/>
          </p:grpSpPr>
          <p:sp>
            <p:nvSpPr>
              <p:cNvPr id="566" name="AutoShape 131"/>
              <p:cNvSpPr/>
              <p:nvPr/>
            </p:nvSpPr>
            <p:spPr bwMode="auto">
              <a:xfrm>
                <a:off x="961596" y="5741049"/>
                <a:ext cx="320373" cy="3660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057" y="5400"/>
                    </a:moveTo>
                    <a:lnTo>
                      <a:pt x="20057" y="6075"/>
                    </a:lnTo>
                    <a:lnTo>
                      <a:pt x="1542" y="6075"/>
                    </a:lnTo>
                    <a:lnTo>
                      <a:pt x="1542" y="5400"/>
                    </a:lnTo>
                    <a:lnTo>
                      <a:pt x="1542" y="4725"/>
                    </a:lnTo>
                    <a:cubicBezTo>
                      <a:pt x="1542" y="4352"/>
                      <a:pt x="1887" y="4050"/>
                      <a:pt x="2314" y="4050"/>
                    </a:cubicBezTo>
                    <a:lnTo>
                      <a:pt x="19285" y="4050"/>
                    </a:lnTo>
                    <a:cubicBezTo>
                      <a:pt x="19712" y="4050"/>
                      <a:pt x="20057" y="4352"/>
                      <a:pt x="20057" y="4725"/>
                    </a:cubicBezTo>
                    <a:cubicBezTo>
                      <a:pt x="20057" y="4725"/>
                      <a:pt x="20057" y="5400"/>
                      <a:pt x="20057" y="5400"/>
                    </a:cubicBezTo>
                    <a:close/>
                    <a:moveTo>
                      <a:pt x="18514" y="18900"/>
                    </a:moveTo>
                    <a:cubicBezTo>
                      <a:pt x="18514" y="19644"/>
                      <a:pt x="17822" y="20249"/>
                      <a:pt x="16971" y="20249"/>
                    </a:cubicBezTo>
                    <a:lnTo>
                      <a:pt x="4628" y="20249"/>
                    </a:lnTo>
                    <a:cubicBezTo>
                      <a:pt x="3777" y="20249"/>
                      <a:pt x="3085" y="19644"/>
                      <a:pt x="3085" y="18900"/>
                    </a:cubicBezTo>
                    <a:lnTo>
                      <a:pt x="3085" y="7425"/>
                    </a:lnTo>
                    <a:lnTo>
                      <a:pt x="18514" y="7425"/>
                    </a:lnTo>
                    <a:cubicBezTo>
                      <a:pt x="18514" y="7425"/>
                      <a:pt x="18514" y="18900"/>
                      <a:pt x="18514" y="18900"/>
                    </a:cubicBezTo>
                    <a:close/>
                    <a:moveTo>
                      <a:pt x="6171" y="2025"/>
                    </a:moveTo>
                    <a:cubicBezTo>
                      <a:pt x="6171" y="1652"/>
                      <a:pt x="6516" y="1350"/>
                      <a:pt x="6942" y="1350"/>
                    </a:cubicBezTo>
                    <a:lnTo>
                      <a:pt x="14657" y="1350"/>
                    </a:lnTo>
                    <a:cubicBezTo>
                      <a:pt x="15083" y="1350"/>
                      <a:pt x="15428" y="1652"/>
                      <a:pt x="15428" y="2025"/>
                    </a:cubicBezTo>
                    <a:lnTo>
                      <a:pt x="15428" y="2700"/>
                    </a:lnTo>
                    <a:lnTo>
                      <a:pt x="6171" y="2700"/>
                    </a:lnTo>
                    <a:cubicBezTo>
                      <a:pt x="6171" y="2700"/>
                      <a:pt x="6171" y="2025"/>
                      <a:pt x="6171" y="2025"/>
                    </a:cubicBezTo>
                    <a:close/>
                    <a:moveTo>
                      <a:pt x="21585" y="4601"/>
                    </a:moveTo>
                    <a:cubicBezTo>
                      <a:pt x="21511" y="3541"/>
                      <a:pt x="20516" y="2700"/>
                      <a:pt x="19285" y="2700"/>
                    </a:cubicBezTo>
                    <a:lnTo>
                      <a:pt x="16971" y="2700"/>
                    </a:lnTo>
                    <a:lnTo>
                      <a:pt x="16971" y="2025"/>
                    </a:lnTo>
                    <a:cubicBezTo>
                      <a:pt x="16971" y="906"/>
                      <a:pt x="15935" y="0"/>
                      <a:pt x="14657" y="0"/>
                    </a:cubicBezTo>
                    <a:lnTo>
                      <a:pt x="6942" y="0"/>
                    </a:lnTo>
                    <a:cubicBezTo>
                      <a:pt x="5664" y="0"/>
                      <a:pt x="4628" y="906"/>
                      <a:pt x="4628" y="2025"/>
                    </a:cubicBezTo>
                    <a:lnTo>
                      <a:pt x="4628" y="2700"/>
                    </a:lnTo>
                    <a:lnTo>
                      <a:pt x="2314" y="2700"/>
                    </a:lnTo>
                    <a:cubicBezTo>
                      <a:pt x="1083" y="2700"/>
                      <a:pt x="88" y="3541"/>
                      <a:pt x="14" y="4601"/>
                    </a:cubicBezTo>
                    <a:lnTo>
                      <a:pt x="0" y="4601"/>
                    </a:lnTo>
                    <a:lnTo>
                      <a:pt x="0" y="5400"/>
                    </a:lnTo>
                    <a:lnTo>
                      <a:pt x="0" y="6075"/>
                    </a:lnTo>
                    <a:cubicBezTo>
                      <a:pt x="0" y="6820"/>
                      <a:pt x="691" y="7425"/>
                      <a:pt x="1542" y="7425"/>
                    </a:cubicBezTo>
                    <a:lnTo>
                      <a:pt x="1542" y="18900"/>
                    </a:lnTo>
                    <a:cubicBezTo>
                      <a:pt x="1542" y="20391"/>
                      <a:pt x="2924" y="21599"/>
                      <a:pt x="4628" y="21599"/>
                    </a:cubicBezTo>
                    <a:lnTo>
                      <a:pt x="16971" y="21599"/>
                    </a:lnTo>
                    <a:cubicBezTo>
                      <a:pt x="18675" y="21599"/>
                      <a:pt x="20057" y="20391"/>
                      <a:pt x="20057" y="18900"/>
                    </a:cubicBezTo>
                    <a:lnTo>
                      <a:pt x="20057" y="7425"/>
                    </a:lnTo>
                    <a:cubicBezTo>
                      <a:pt x="20908" y="7425"/>
                      <a:pt x="21599" y="6820"/>
                      <a:pt x="21599" y="6075"/>
                    </a:cubicBezTo>
                    <a:lnTo>
                      <a:pt x="21599" y="5400"/>
                    </a:lnTo>
                    <a:lnTo>
                      <a:pt x="21599" y="4601"/>
                    </a:lnTo>
                    <a:cubicBezTo>
                      <a:pt x="21599" y="4601"/>
                      <a:pt x="21585" y="4601"/>
                      <a:pt x="21585" y="46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67" name="AutoShape 132"/>
              <p:cNvSpPr/>
              <p:nvPr/>
            </p:nvSpPr>
            <p:spPr bwMode="auto">
              <a:xfrm>
                <a:off x="1030424" y="5889347"/>
                <a:ext cx="45678" cy="1720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68" name="AutoShape 133"/>
              <p:cNvSpPr/>
              <p:nvPr/>
            </p:nvSpPr>
            <p:spPr bwMode="auto">
              <a:xfrm>
                <a:off x="1099254" y="5889347"/>
                <a:ext cx="45678" cy="1720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69" name="AutoShape 134"/>
              <p:cNvSpPr/>
              <p:nvPr/>
            </p:nvSpPr>
            <p:spPr bwMode="auto">
              <a:xfrm>
                <a:off x="1167459" y="5889347"/>
                <a:ext cx="45678" cy="1720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570" name="AutoShape 59"/>
            <p:cNvSpPr/>
            <p:nvPr/>
          </p:nvSpPr>
          <p:spPr bwMode="auto">
            <a:xfrm>
              <a:off x="1473" y="6026"/>
              <a:ext cx="551" cy="65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571" name="Freeform 11"/>
            <p:cNvSpPr>
              <a:spLocks noEditPoints="1"/>
            </p:cNvSpPr>
            <p:nvPr/>
          </p:nvSpPr>
          <p:spPr bwMode="auto">
            <a:xfrm>
              <a:off x="12348" y="6032"/>
              <a:ext cx="535" cy="646"/>
            </a:xfrm>
            <a:custGeom>
              <a:avLst/>
              <a:gdLst>
                <a:gd name="T0" fmla="*/ 381 w 402"/>
                <a:gd name="T1" fmla="*/ 10 h 404"/>
                <a:gd name="T2" fmla="*/ 365 w 402"/>
                <a:gd name="T3" fmla="*/ 3 h 404"/>
                <a:gd name="T4" fmla="*/ 358 w 402"/>
                <a:gd name="T5" fmla="*/ 18 h 404"/>
                <a:gd name="T6" fmla="*/ 312 w 402"/>
                <a:gd name="T7" fmla="*/ 133 h 404"/>
                <a:gd name="T8" fmla="*/ 301 w 402"/>
                <a:gd name="T9" fmla="*/ 116 h 404"/>
                <a:gd name="T10" fmla="*/ 282 w 402"/>
                <a:gd name="T11" fmla="*/ 106 h 404"/>
                <a:gd name="T12" fmla="*/ 219 w 402"/>
                <a:gd name="T13" fmla="*/ 107 h 404"/>
                <a:gd name="T14" fmla="*/ 197 w 402"/>
                <a:gd name="T15" fmla="*/ 113 h 404"/>
                <a:gd name="T16" fmla="*/ 11 w 402"/>
                <a:gd name="T17" fmla="*/ 245 h 404"/>
                <a:gd name="T18" fmla="*/ 6 w 402"/>
                <a:gd name="T19" fmla="*/ 273 h 404"/>
                <a:gd name="T20" fmla="*/ 91 w 402"/>
                <a:gd name="T21" fmla="*/ 395 h 404"/>
                <a:gd name="T22" fmla="*/ 116 w 402"/>
                <a:gd name="T23" fmla="*/ 397 h 404"/>
                <a:gd name="T24" fmla="*/ 302 w 402"/>
                <a:gd name="T25" fmla="*/ 265 h 404"/>
                <a:gd name="T26" fmla="*/ 316 w 402"/>
                <a:gd name="T27" fmla="*/ 247 h 404"/>
                <a:gd name="T28" fmla="*/ 336 w 402"/>
                <a:gd name="T29" fmla="*/ 184 h 404"/>
                <a:gd name="T30" fmla="*/ 333 w 402"/>
                <a:gd name="T31" fmla="*/ 163 h 404"/>
                <a:gd name="T32" fmla="*/ 326 w 402"/>
                <a:gd name="T33" fmla="*/ 153 h 404"/>
                <a:gd name="T34" fmla="*/ 381 w 402"/>
                <a:gd name="T35" fmla="*/ 10 h 404"/>
                <a:gd name="T36" fmla="*/ 294 w 402"/>
                <a:gd name="T37" fmla="*/ 197 h 404"/>
                <a:gd name="T38" fmla="*/ 250 w 402"/>
                <a:gd name="T39" fmla="*/ 189 h 404"/>
                <a:gd name="T40" fmla="*/ 258 w 402"/>
                <a:gd name="T41" fmla="*/ 144 h 404"/>
                <a:gd name="T42" fmla="*/ 295 w 402"/>
                <a:gd name="T43" fmla="*/ 145 h 404"/>
                <a:gd name="T44" fmla="*/ 285 w 402"/>
                <a:gd name="T45" fmla="*/ 150 h 404"/>
                <a:gd name="T46" fmla="*/ 279 w 402"/>
                <a:gd name="T47" fmla="*/ 166 h 404"/>
                <a:gd name="T48" fmla="*/ 290 w 402"/>
                <a:gd name="T49" fmla="*/ 173 h 404"/>
                <a:gd name="T50" fmla="*/ 295 w 402"/>
                <a:gd name="T51" fmla="*/ 172 h 404"/>
                <a:gd name="T52" fmla="*/ 307 w 402"/>
                <a:gd name="T53" fmla="*/ 165 h 404"/>
                <a:gd name="T54" fmla="*/ 294 w 402"/>
                <a:gd name="T55" fmla="*/ 197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2" h="404">
                  <a:moveTo>
                    <a:pt x="381" y="10"/>
                  </a:moveTo>
                  <a:cubicBezTo>
                    <a:pt x="378" y="4"/>
                    <a:pt x="372" y="0"/>
                    <a:pt x="365" y="3"/>
                  </a:cubicBezTo>
                  <a:cubicBezTo>
                    <a:pt x="359" y="5"/>
                    <a:pt x="356" y="12"/>
                    <a:pt x="358" y="18"/>
                  </a:cubicBezTo>
                  <a:cubicBezTo>
                    <a:pt x="376" y="71"/>
                    <a:pt x="340" y="111"/>
                    <a:pt x="312" y="133"/>
                  </a:cubicBezTo>
                  <a:cubicBezTo>
                    <a:pt x="301" y="116"/>
                    <a:pt x="301" y="116"/>
                    <a:pt x="301" y="116"/>
                  </a:cubicBezTo>
                  <a:cubicBezTo>
                    <a:pt x="297" y="111"/>
                    <a:pt x="289" y="106"/>
                    <a:pt x="282" y="106"/>
                  </a:cubicBezTo>
                  <a:cubicBezTo>
                    <a:pt x="219" y="107"/>
                    <a:pt x="219" y="107"/>
                    <a:pt x="219" y="107"/>
                  </a:cubicBezTo>
                  <a:cubicBezTo>
                    <a:pt x="212" y="106"/>
                    <a:pt x="203" y="109"/>
                    <a:pt x="197" y="113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2" y="251"/>
                    <a:pt x="0" y="264"/>
                    <a:pt x="6" y="273"/>
                  </a:cubicBezTo>
                  <a:cubicBezTo>
                    <a:pt x="91" y="395"/>
                    <a:pt x="91" y="395"/>
                    <a:pt x="91" y="395"/>
                  </a:cubicBezTo>
                  <a:cubicBezTo>
                    <a:pt x="97" y="404"/>
                    <a:pt x="107" y="403"/>
                    <a:pt x="116" y="397"/>
                  </a:cubicBezTo>
                  <a:cubicBezTo>
                    <a:pt x="302" y="265"/>
                    <a:pt x="302" y="265"/>
                    <a:pt x="302" y="265"/>
                  </a:cubicBezTo>
                  <a:cubicBezTo>
                    <a:pt x="308" y="261"/>
                    <a:pt x="314" y="253"/>
                    <a:pt x="316" y="247"/>
                  </a:cubicBezTo>
                  <a:cubicBezTo>
                    <a:pt x="336" y="184"/>
                    <a:pt x="336" y="184"/>
                    <a:pt x="336" y="184"/>
                  </a:cubicBezTo>
                  <a:cubicBezTo>
                    <a:pt x="338" y="178"/>
                    <a:pt x="337" y="168"/>
                    <a:pt x="333" y="163"/>
                  </a:cubicBezTo>
                  <a:cubicBezTo>
                    <a:pt x="326" y="153"/>
                    <a:pt x="326" y="153"/>
                    <a:pt x="326" y="153"/>
                  </a:cubicBezTo>
                  <a:cubicBezTo>
                    <a:pt x="363" y="124"/>
                    <a:pt x="402" y="73"/>
                    <a:pt x="381" y="10"/>
                  </a:cubicBezTo>
                  <a:close/>
                  <a:moveTo>
                    <a:pt x="294" y="197"/>
                  </a:moveTo>
                  <a:cubicBezTo>
                    <a:pt x="280" y="207"/>
                    <a:pt x="260" y="204"/>
                    <a:pt x="250" y="189"/>
                  </a:cubicBezTo>
                  <a:cubicBezTo>
                    <a:pt x="240" y="175"/>
                    <a:pt x="243" y="155"/>
                    <a:pt x="258" y="144"/>
                  </a:cubicBezTo>
                  <a:cubicBezTo>
                    <a:pt x="269" y="136"/>
                    <a:pt x="284" y="137"/>
                    <a:pt x="295" y="145"/>
                  </a:cubicBezTo>
                  <a:cubicBezTo>
                    <a:pt x="289" y="148"/>
                    <a:pt x="285" y="150"/>
                    <a:pt x="285" y="150"/>
                  </a:cubicBezTo>
                  <a:cubicBezTo>
                    <a:pt x="279" y="153"/>
                    <a:pt x="276" y="160"/>
                    <a:pt x="279" y="166"/>
                  </a:cubicBezTo>
                  <a:cubicBezTo>
                    <a:pt x="281" y="171"/>
                    <a:pt x="285" y="173"/>
                    <a:pt x="290" y="173"/>
                  </a:cubicBezTo>
                  <a:cubicBezTo>
                    <a:pt x="292" y="173"/>
                    <a:pt x="293" y="173"/>
                    <a:pt x="295" y="172"/>
                  </a:cubicBezTo>
                  <a:cubicBezTo>
                    <a:pt x="299" y="170"/>
                    <a:pt x="303" y="168"/>
                    <a:pt x="307" y="165"/>
                  </a:cubicBezTo>
                  <a:cubicBezTo>
                    <a:pt x="309" y="177"/>
                    <a:pt x="304" y="190"/>
                    <a:pt x="294" y="1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572" name="Group 167"/>
            <p:cNvGrpSpPr/>
            <p:nvPr/>
          </p:nvGrpSpPr>
          <p:grpSpPr>
            <a:xfrm>
              <a:off x="11137" y="6111"/>
              <a:ext cx="526" cy="488"/>
              <a:chOff x="3727889" y="-113301"/>
              <a:chExt cx="548381" cy="424189"/>
            </a:xfrm>
            <a:grpFill/>
          </p:grpSpPr>
          <p:sp>
            <p:nvSpPr>
              <p:cNvPr id="573" name="Oval 43"/>
              <p:cNvSpPr>
                <a:spLocks noChangeArrowheads="1"/>
              </p:cNvSpPr>
              <p:nvPr/>
            </p:nvSpPr>
            <p:spPr bwMode="auto">
              <a:xfrm>
                <a:off x="3954500" y="47987"/>
                <a:ext cx="96773" cy="975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74" name="Freeform 44"/>
              <p:cNvSpPr/>
              <p:nvPr/>
            </p:nvSpPr>
            <p:spPr bwMode="auto">
              <a:xfrm>
                <a:off x="4042402" y="-20560"/>
                <a:ext cx="98386" cy="238707"/>
              </a:xfrm>
              <a:custGeom>
                <a:avLst/>
                <a:gdLst>
                  <a:gd name="T0" fmla="*/ 34 w 52"/>
                  <a:gd name="T1" fmla="*/ 61 h 125"/>
                  <a:gd name="T2" fmla="*/ 0 w 52"/>
                  <a:gd name="T3" fmla="*/ 112 h 125"/>
                  <a:gd name="T4" fmla="*/ 15 w 52"/>
                  <a:gd name="T5" fmla="*/ 125 h 125"/>
                  <a:gd name="T6" fmla="*/ 52 w 52"/>
                  <a:gd name="T7" fmla="*/ 61 h 125"/>
                  <a:gd name="T8" fmla="*/ 18 w 52"/>
                  <a:gd name="T9" fmla="*/ 0 h 125"/>
                  <a:gd name="T10" fmla="*/ 4 w 52"/>
                  <a:gd name="T11" fmla="*/ 12 h 125"/>
                  <a:gd name="T12" fmla="*/ 34 w 52"/>
                  <a:gd name="T13" fmla="*/ 6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25">
                    <a:moveTo>
                      <a:pt x="34" y="61"/>
                    </a:moveTo>
                    <a:cubicBezTo>
                      <a:pt x="34" y="84"/>
                      <a:pt x="20" y="104"/>
                      <a:pt x="0" y="112"/>
                    </a:cubicBezTo>
                    <a:cubicBezTo>
                      <a:pt x="15" y="125"/>
                      <a:pt x="15" y="125"/>
                      <a:pt x="15" y="125"/>
                    </a:cubicBezTo>
                    <a:cubicBezTo>
                      <a:pt x="37" y="113"/>
                      <a:pt x="52" y="89"/>
                      <a:pt x="52" y="61"/>
                    </a:cubicBezTo>
                    <a:cubicBezTo>
                      <a:pt x="52" y="35"/>
                      <a:pt x="39" y="13"/>
                      <a:pt x="18" y="0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22" y="21"/>
                      <a:pt x="34" y="40"/>
                      <a:pt x="3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75" name="Freeform 45"/>
              <p:cNvSpPr/>
              <p:nvPr/>
            </p:nvSpPr>
            <p:spPr bwMode="auto">
              <a:xfrm>
                <a:off x="4093208" y="-62495"/>
                <a:ext cx="114515" cy="322577"/>
              </a:xfrm>
              <a:custGeom>
                <a:avLst/>
                <a:gdLst>
                  <a:gd name="T0" fmla="*/ 40 w 60"/>
                  <a:gd name="T1" fmla="*/ 83 h 169"/>
                  <a:gd name="T2" fmla="*/ 0 w 60"/>
                  <a:gd name="T3" fmla="*/ 155 h 169"/>
                  <a:gd name="T4" fmla="*/ 15 w 60"/>
                  <a:gd name="T5" fmla="*/ 169 h 169"/>
                  <a:gd name="T6" fmla="*/ 60 w 60"/>
                  <a:gd name="T7" fmla="*/ 83 h 169"/>
                  <a:gd name="T8" fmla="*/ 19 w 60"/>
                  <a:gd name="T9" fmla="*/ 0 h 169"/>
                  <a:gd name="T10" fmla="*/ 3 w 60"/>
                  <a:gd name="T11" fmla="*/ 14 h 169"/>
                  <a:gd name="T12" fmla="*/ 40 w 60"/>
                  <a:gd name="T13" fmla="*/ 8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169">
                    <a:moveTo>
                      <a:pt x="40" y="83"/>
                    </a:moveTo>
                    <a:cubicBezTo>
                      <a:pt x="40" y="114"/>
                      <a:pt x="24" y="140"/>
                      <a:pt x="0" y="155"/>
                    </a:cubicBezTo>
                    <a:cubicBezTo>
                      <a:pt x="15" y="169"/>
                      <a:pt x="15" y="169"/>
                      <a:pt x="15" y="169"/>
                    </a:cubicBezTo>
                    <a:cubicBezTo>
                      <a:pt x="42" y="150"/>
                      <a:pt x="60" y="119"/>
                      <a:pt x="60" y="83"/>
                    </a:cubicBezTo>
                    <a:cubicBezTo>
                      <a:pt x="60" y="49"/>
                      <a:pt x="44" y="19"/>
                      <a:pt x="1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5" y="29"/>
                      <a:pt x="40" y="54"/>
                      <a:pt x="40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76" name="Freeform 46"/>
              <p:cNvSpPr/>
              <p:nvPr/>
            </p:nvSpPr>
            <p:spPr bwMode="auto">
              <a:xfrm>
                <a:off x="4143207" y="-113301"/>
                <a:ext cx="133063" cy="424189"/>
              </a:xfrm>
              <a:custGeom>
                <a:avLst/>
                <a:gdLst>
                  <a:gd name="T0" fmla="*/ 49 w 70"/>
                  <a:gd name="T1" fmla="*/ 110 h 223"/>
                  <a:gd name="T2" fmla="*/ 0 w 70"/>
                  <a:gd name="T3" fmla="*/ 209 h 223"/>
                  <a:gd name="T4" fmla="*/ 16 w 70"/>
                  <a:gd name="T5" fmla="*/ 223 h 223"/>
                  <a:gd name="T6" fmla="*/ 70 w 70"/>
                  <a:gd name="T7" fmla="*/ 110 h 223"/>
                  <a:gd name="T8" fmla="*/ 19 w 70"/>
                  <a:gd name="T9" fmla="*/ 0 h 223"/>
                  <a:gd name="T10" fmla="*/ 3 w 70"/>
                  <a:gd name="T11" fmla="*/ 14 h 223"/>
                  <a:gd name="T12" fmla="*/ 49 w 70"/>
                  <a:gd name="T13" fmla="*/ 11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23">
                    <a:moveTo>
                      <a:pt x="49" y="110"/>
                    </a:moveTo>
                    <a:cubicBezTo>
                      <a:pt x="49" y="151"/>
                      <a:pt x="30" y="186"/>
                      <a:pt x="0" y="209"/>
                    </a:cubicBezTo>
                    <a:cubicBezTo>
                      <a:pt x="16" y="223"/>
                      <a:pt x="16" y="223"/>
                      <a:pt x="16" y="223"/>
                    </a:cubicBezTo>
                    <a:cubicBezTo>
                      <a:pt x="49" y="197"/>
                      <a:pt x="70" y="156"/>
                      <a:pt x="70" y="110"/>
                    </a:cubicBezTo>
                    <a:cubicBezTo>
                      <a:pt x="70" y="66"/>
                      <a:pt x="50" y="26"/>
                      <a:pt x="1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1" y="37"/>
                      <a:pt x="49" y="71"/>
                      <a:pt x="49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77" name="Oval 47"/>
              <p:cNvSpPr>
                <a:spLocks noChangeArrowheads="1"/>
              </p:cNvSpPr>
              <p:nvPr/>
            </p:nvSpPr>
            <p:spPr bwMode="auto">
              <a:xfrm>
                <a:off x="3952887" y="52019"/>
                <a:ext cx="96773" cy="975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78" name="Freeform 48"/>
              <p:cNvSpPr/>
              <p:nvPr/>
            </p:nvSpPr>
            <p:spPr bwMode="auto">
              <a:xfrm>
                <a:off x="3863371" y="-20560"/>
                <a:ext cx="98386" cy="238707"/>
              </a:xfrm>
              <a:custGeom>
                <a:avLst/>
                <a:gdLst>
                  <a:gd name="T0" fmla="*/ 18 w 52"/>
                  <a:gd name="T1" fmla="*/ 64 h 125"/>
                  <a:gd name="T2" fmla="*/ 52 w 52"/>
                  <a:gd name="T3" fmla="*/ 13 h 125"/>
                  <a:gd name="T4" fmla="*/ 38 w 52"/>
                  <a:gd name="T5" fmla="*/ 0 h 125"/>
                  <a:gd name="T6" fmla="*/ 0 w 52"/>
                  <a:gd name="T7" fmla="*/ 64 h 125"/>
                  <a:gd name="T8" fmla="*/ 34 w 52"/>
                  <a:gd name="T9" fmla="*/ 125 h 125"/>
                  <a:gd name="T10" fmla="*/ 48 w 52"/>
                  <a:gd name="T11" fmla="*/ 113 h 125"/>
                  <a:gd name="T12" fmla="*/ 18 w 52"/>
                  <a:gd name="T13" fmla="*/ 6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25">
                    <a:moveTo>
                      <a:pt x="18" y="64"/>
                    </a:moveTo>
                    <a:cubicBezTo>
                      <a:pt x="18" y="41"/>
                      <a:pt x="32" y="21"/>
                      <a:pt x="52" y="13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5" y="12"/>
                      <a:pt x="0" y="36"/>
                      <a:pt x="0" y="64"/>
                    </a:cubicBezTo>
                    <a:cubicBezTo>
                      <a:pt x="0" y="90"/>
                      <a:pt x="14" y="113"/>
                      <a:pt x="34" y="125"/>
                    </a:cubicBezTo>
                    <a:cubicBezTo>
                      <a:pt x="48" y="113"/>
                      <a:pt x="48" y="113"/>
                      <a:pt x="48" y="113"/>
                    </a:cubicBezTo>
                    <a:cubicBezTo>
                      <a:pt x="30" y="104"/>
                      <a:pt x="18" y="85"/>
                      <a:pt x="18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79" name="Freeform 49"/>
              <p:cNvSpPr/>
              <p:nvPr/>
            </p:nvSpPr>
            <p:spPr bwMode="auto">
              <a:xfrm>
                <a:off x="3796437" y="-62495"/>
                <a:ext cx="116128" cy="322577"/>
              </a:xfrm>
              <a:custGeom>
                <a:avLst/>
                <a:gdLst>
                  <a:gd name="T0" fmla="*/ 20 w 61"/>
                  <a:gd name="T1" fmla="*/ 86 h 169"/>
                  <a:gd name="T2" fmla="*/ 61 w 61"/>
                  <a:gd name="T3" fmla="*/ 14 h 169"/>
                  <a:gd name="T4" fmla="*/ 45 w 61"/>
                  <a:gd name="T5" fmla="*/ 0 h 169"/>
                  <a:gd name="T6" fmla="*/ 0 w 61"/>
                  <a:gd name="T7" fmla="*/ 86 h 169"/>
                  <a:gd name="T8" fmla="*/ 42 w 61"/>
                  <a:gd name="T9" fmla="*/ 169 h 169"/>
                  <a:gd name="T10" fmla="*/ 57 w 61"/>
                  <a:gd name="T11" fmla="*/ 155 h 169"/>
                  <a:gd name="T12" fmla="*/ 20 w 61"/>
                  <a:gd name="T13" fmla="*/ 86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169">
                    <a:moveTo>
                      <a:pt x="20" y="86"/>
                    </a:moveTo>
                    <a:cubicBezTo>
                      <a:pt x="20" y="55"/>
                      <a:pt x="36" y="29"/>
                      <a:pt x="61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18" y="19"/>
                      <a:pt x="0" y="50"/>
                      <a:pt x="0" y="86"/>
                    </a:cubicBezTo>
                    <a:cubicBezTo>
                      <a:pt x="0" y="120"/>
                      <a:pt x="16" y="150"/>
                      <a:pt x="42" y="169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35" y="140"/>
                      <a:pt x="20" y="115"/>
                      <a:pt x="20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80" name="Freeform 50"/>
              <p:cNvSpPr/>
              <p:nvPr/>
            </p:nvSpPr>
            <p:spPr bwMode="auto">
              <a:xfrm>
                <a:off x="3727889" y="-113301"/>
                <a:ext cx="133063" cy="424189"/>
              </a:xfrm>
              <a:custGeom>
                <a:avLst/>
                <a:gdLst>
                  <a:gd name="T0" fmla="*/ 21 w 70"/>
                  <a:gd name="T1" fmla="*/ 113 h 223"/>
                  <a:gd name="T2" fmla="*/ 70 w 70"/>
                  <a:gd name="T3" fmla="*/ 14 h 223"/>
                  <a:gd name="T4" fmla="*/ 54 w 70"/>
                  <a:gd name="T5" fmla="*/ 0 h 223"/>
                  <a:gd name="T6" fmla="*/ 0 w 70"/>
                  <a:gd name="T7" fmla="*/ 113 h 223"/>
                  <a:gd name="T8" fmla="*/ 51 w 70"/>
                  <a:gd name="T9" fmla="*/ 223 h 223"/>
                  <a:gd name="T10" fmla="*/ 67 w 70"/>
                  <a:gd name="T11" fmla="*/ 209 h 223"/>
                  <a:gd name="T12" fmla="*/ 21 w 70"/>
                  <a:gd name="T13" fmla="*/ 11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23">
                    <a:moveTo>
                      <a:pt x="21" y="113"/>
                    </a:moveTo>
                    <a:cubicBezTo>
                      <a:pt x="21" y="73"/>
                      <a:pt x="40" y="37"/>
                      <a:pt x="70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21" y="26"/>
                      <a:pt x="0" y="67"/>
                      <a:pt x="0" y="113"/>
                    </a:cubicBezTo>
                    <a:cubicBezTo>
                      <a:pt x="0" y="157"/>
                      <a:pt x="20" y="197"/>
                      <a:pt x="51" y="223"/>
                    </a:cubicBezTo>
                    <a:cubicBezTo>
                      <a:pt x="67" y="209"/>
                      <a:pt x="67" y="209"/>
                      <a:pt x="67" y="209"/>
                    </a:cubicBezTo>
                    <a:cubicBezTo>
                      <a:pt x="39" y="186"/>
                      <a:pt x="21" y="152"/>
                      <a:pt x="21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581" name="Group 2"/>
            <p:cNvGrpSpPr/>
            <p:nvPr/>
          </p:nvGrpSpPr>
          <p:grpSpPr>
            <a:xfrm>
              <a:off x="13506" y="6050"/>
              <a:ext cx="615" cy="611"/>
              <a:chOff x="3965790" y="1735873"/>
              <a:chExt cx="537091" cy="445963"/>
            </a:xfrm>
            <a:grpFill/>
          </p:grpSpPr>
          <p:sp>
            <p:nvSpPr>
              <p:cNvPr id="582" name="Freeform 69"/>
              <p:cNvSpPr/>
              <p:nvPr/>
            </p:nvSpPr>
            <p:spPr bwMode="auto">
              <a:xfrm>
                <a:off x="3965790" y="1905226"/>
                <a:ext cx="366125" cy="276610"/>
              </a:xfrm>
              <a:custGeom>
                <a:avLst/>
                <a:gdLst>
                  <a:gd name="T0" fmla="*/ 76 w 454"/>
                  <a:gd name="T1" fmla="*/ 0 h 343"/>
                  <a:gd name="T2" fmla="*/ 0 w 454"/>
                  <a:gd name="T3" fmla="*/ 343 h 343"/>
                  <a:gd name="T4" fmla="*/ 454 w 454"/>
                  <a:gd name="T5" fmla="*/ 343 h 343"/>
                  <a:gd name="T6" fmla="*/ 373 w 454"/>
                  <a:gd name="T7" fmla="*/ 0 h 343"/>
                  <a:gd name="T8" fmla="*/ 76 w 454"/>
                  <a:gd name="T9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343">
                    <a:moveTo>
                      <a:pt x="76" y="0"/>
                    </a:moveTo>
                    <a:lnTo>
                      <a:pt x="0" y="343"/>
                    </a:lnTo>
                    <a:lnTo>
                      <a:pt x="454" y="343"/>
                    </a:lnTo>
                    <a:lnTo>
                      <a:pt x="373" y="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83" name="Freeform 70"/>
              <p:cNvSpPr/>
              <p:nvPr/>
            </p:nvSpPr>
            <p:spPr bwMode="auto">
              <a:xfrm>
                <a:off x="4223045" y="1869743"/>
                <a:ext cx="279836" cy="247578"/>
              </a:xfrm>
              <a:custGeom>
                <a:avLst/>
                <a:gdLst>
                  <a:gd name="T0" fmla="*/ 137 w 347"/>
                  <a:gd name="T1" fmla="*/ 307 h 307"/>
                  <a:gd name="T2" fmla="*/ 347 w 347"/>
                  <a:gd name="T3" fmla="*/ 307 h 307"/>
                  <a:gd name="T4" fmla="*/ 274 w 347"/>
                  <a:gd name="T5" fmla="*/ 0 h 307"/>
                  <a:gd name="T6" fmla="*/ 5 w 347"/>
                  <a:gd name="T7" fmla="*/ 0 h 307"/>
                  <a:gd name="T8" fmla="*/ 0 w 347"/>
                  <a:gd name="T9" fmla="*/ 26 h 307"/>
                  <a:gd name="T10" fmla="*/ 71 w 347"/>
                  <a:gd name="T11" fmla="*/ 26 h 307"/>
                  <a:gd name="T12" fmla="*/ 137 w 347"/>
                  <a:gd name="T1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7" h="307">
                    <a:moveTo>
                      <a:pt x="137" y="307"/>
                    </a:moveTo>
                    <a:lnTo>
                      <a:pt x="347" y="307"/>
                    </a:lnTo>
                    <a:lnTo>
                      <a:pt x="274" y="0"/>
                    </a:lnTo>
                    <a:lnTo>
                      <a:pt x="5" y="0"/>
                    </a:lnTo>
                    <a:lnTo>
                      <a:pt x="0" y="26"/>
                    </a:lnTo>
                    <a:lnTo>
                      <a:pt x="71" y="26"/>
                    </a:lnTo>
                    <a:lnTo>
                      <a:pt x="137" y="3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84" name="Freeform 71"/>
              <p:cNvSpPr/>
              <p:nvPr/>
            </p:nvSpPr>
            <p:spPr bwMode="auto">
              <a:xfrm>
                <a:off x="4055305" y="1777808"/>
                <a:ext cx="173385" cy="142740"/>
              </a:xfrm>
              <a:custGeom>
                <a:avLst/>
                <a:gdLst>
                  <a:gd name="T0" fmla="*/ 91 w 91"/>
                  <a:gd name="T1" fmla="*/ 75 h 75"/>
                  <a:gd name="T2" fmla="*/ 81 w 91"/>
                  <a:gd name="T3" fmla="*/ 75 h 75"/>
                  <a:gd name="T4" fmla="*/ 81 w 91"/>
                  <a:gd name="T5" fmla="*/ 33 h 75"/>
                  <a:gd name="T6" fmla="*/ 46 w 91"/>
                  <a:gd name="T7" fmla="*/ 7 h 75"/>
                  <a:gd name="T8" fmla="*/ 11 w 91"/>
                  <a:gd name="T9" fmla="*/ 33 h 75"/>
                  <a:gd name="T10" fmla="*/ 11 w 91"/>
                  <a:gd name="T11" fmla="*/ 75 h 75"/>
                  <a:gd name="T12" fmla="*/ 0 w 91"/>
                  <a:gd name="T13" fmla="*/ 75 h 75"/>
                  <a:gd name="T14" fmla="*/ 0 w 91"/>
                  <a:gd name="T15" fmla="*/ 33 h 75"/>
                  <a:gd name="T16" fmla="*/ 46 w 91"/>
                  <a:gd name="T17" fmla="*/ 0 h 75"/>
                  <a:gd name="T18" fmla="*/ 91 w 91"/>
                  <a:gd name="T19" fmla="*/ 33 h 75"/>
                  <a:gd name="T20" fmla="*/ 91 w 91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5">
                    <a:moveTo>
                      <a:pt x="91" y="75"/>
                    </a:move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19"/>
                      <a:pt x="65" y="7"/>
                      <a:pt x="46" y="7"/>
                    </a:cubicBezTo>
                    <a:cubicBezTo>
                      <a:pt x="26" y="7"/>
                      <a:pt x="11" y="19"/>
                      <a:pt x="11" y="33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21" y="0"/>
                      <a:pt x="46" y="0"/>
                    </a:cubicBezTo>
                    <a:cubicBezTo>
                      <a:pt x="71" y="0"/>
                      <a:pt x="91" y="15"/>
                      <a:pt x="91" y="33"/>
                    </a:cubicBezTo>
                    <a:lnTo>
                      <a:pt x="91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85" name="Freeform 72"/>
              <p:cNvSpPr/>
              <p:nvPr/>
            </p:nvSpPr>
            <p:spPr bwMode="auto">
              <a:xfrm>
                <a:off x="4236754" y="1735873"/>
                <a:ext cx="172579" cy="142740"/>
              </a:xfrm>
              <a:custGeom>
                <a:avLst/>
                <a:gdLst>
                  <a:gd name="T0" fmla="*/ 91 w 91"/>
                  <a:gd name="T1" fmla="*/ 75 h 75"/>
                  <a:gd name="T2" fmla="*/ 81 w 91"/>
                  <a:gd name="T3" fmla="*/ 75 h 75"/>
                  <a:gd name="T4" fmla="*/ 81 w 91"/>
                  <a:gd name="T5" fmla="*/ 33 h 75"/>
                  <a:gd name="T6" fmla="*/ 46 w 91"/>
                  <a:gd name="T7" fmla="*/ 8 h 75"/>
                  <a:gd name="T8" fmla="*/ 11 w 91"/>
                  <a:gd name="T9" fmla="*/ 33 h 75"/>
                  <a:gd name="T10" fmla="*/ 11 w 91"/>
                  <a:gd name="T11" fmla="*/ 75 h 75"/>
                  <a:gd name="T12" fmla="*/ 0 w 91"/>
                  <a:gd name="T13" fmla="*/ 75 h 75"/>
                  <a:gd name="T14" fmla="*/ 0 w 91"/>
                  <a:gd name="T15" fmla="*/ 33 h 75"/>
                  <a:gd name="T16" fmla="*/ 46 w 91"/>
                  <a:gd name="T17" fmla="*/ 0 h 75"/>
                  <a:gd name="T18" fmla="*/ 91 w 91"/>
                  <a:gd name="T19" fmla="*/ 33 h 75"/>
                  <a:gd name="T20" fmla="*/ 91 w 91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5">
                    <a:moveTo>
                      <a:pt x="91" y="75"/>
                    </a:move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19"/>
                      <a:pt x="65" y="8"/>
                      <a:pt x="46" y="8"/>
                    </a:cubicBezTo>
                    <a:cubicBezTo>
                      <a:pt x="27" y="8"/>
                      <a:pt x="11" y="19"/>
                      <a:pt x="11" y="33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21" y="0"/>
                      <a:pt x="46" y="0"/>
                    </a:cubicBezTo>
                    <a:cubicBezTo>
                      <a:pt x="71" y="0"/>
                      <a:pt x="91" y="15"/>
                      <a:pt x="91" y="33"/>
                    </a:cubicBezTo>
                    <a:lnTo>
                      <a:pt x="91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586" name="Group 85"/>
            <p:cNvGrpSpPr/>
            <p:nvPr/>
          </p:nvGrpSpPr>
          <p:grpSpPr>
            <a:xfrm>
              <a:off x="15952" y="7188"/>
              <a:ext cx="514" cy="820"/>
              <a:chOff x="5575100" y="3734191"/>
              <a:chExt cx="315602" cy="419419"/>
            </a:xfrm>
            <a:grpFill/>
          </p:grpSpPr>
          <p:sp>
            <p:nvSpPr>
              <p:cNvPr id="587" name="Freeform 108"/>
              <p:cNvSpPr>
                <a:spLocks noEditPoints="1"/>
              </p:cNvSpPr>
              <p:nvPr/>
            </p:nvSpPr>
            <p:spPr bwMode="auto">
              <a:xfrm>
                <a:off x="5575100" y="3734191"/>
                <a:ext cx="315602" cy="419419"/>
              </a:xfrm>
              <a:custGeom>
                <a:avLst/>
                <a:gdLst/>
                <a:ahLst/>
                <a:cxnLst>
                  <a:cxn ang="0">
                    <a:pos x="136" y="2"/>
                  </a:cxn>
                  <a:cxn ang="0">
                    <a:pos x="92" y="13"/>
                  </a:cxn>
                  <a:cxn ang="0">
                    <a:pos x="56" y="35"/>
                  </a:cxn>
                  <a:cxn ang="0">
                    <a:pos x="25" y="67"/>
                  </a:cxn>
                  <a:cxn ang="0">
                    <a:pos x="7" y="107"/>
                  </a:cxn>
                  <a:cxn ang="0">
                    <a:pos x="0" y="153"/>
                  </a:cxn>
                  <a:cxn ang="0">
                    <a:pos x="5" y="187"/>
                  </a:cxn>
                  <a:cxn ang="0">
                    <a:pos x="25" y="236"/>
                  </a:cxn>
                  <a:cxn ang="0">
                    <a:pos x="63" y="274"/>
                  </a:cxn>
                  <a:cxn ang="0">
                    <a:pos x="69" y="278"/>
                  </a:cxn>
                  <a:cxn ang="0">
                    <a:pos x="76" y="301"/>
                  </a:cxn>
                  <a:cxn ang="0">
                    <a:pos x="76" y="354"/>
                  </a:cxn>
                  <a:cxn ang="0">
                    <a:pos x="83" y="372"/>
                  </a:cxn>
                  <a:cxn ang="0">
                    <a:pos x="140" y="401"/>
                  </a:cxn>
                  <a:cxn ang="0">
                    <a:pos x="150" y="405"/>
                  </a:cxn>
                  <a:cxn ang="0">
                    <a:pos x="214" y="376"/>
                  </a:cxn>
                  <a:cxn ang="0">
                    <a:pos x="225" y="367"/>
                  </a:cxn>
                  <a:cxn ang="0">
                    <a:pos x="228" y="303"/>
                  </a:cxn>
                  <a:cxn ang="0">
                    <a:pos x="230" y="289"/>
                  </a:cxn>
                  <a:cxn ang="0">
                    <a:pos x="243" y="270"/>
                  </a:cxn>
                  <a:cxn ang="0">
                    <a:pos x="261" y="256"/>
                  </a:cxn>
                  <a:cxn ang="0">
                    <a:pos x="288" y="216"/>
                  </a:cxn>
                  <a:cxn ang="0">
                    <a:pos x="301" y="169"/>
                  </a:cxn>
                  <a:cxn ang="0">
                    <a:pos x="301" y="136"/>
                  </a:cxn>
                  <a:cxn ang="0">
                    <a:pos x="290" y="93"/>
                  </a:cxn>
                  <a:cxn ang="0">
                    <a:pos x="268" y="57"/>
                  </a:cxn>
                  <a:cxn ang="0">
                    <a:pos x="236" y="28"/>
                  </a:cxn>
                  <a:cxn ang="0">
                    <a:pos x="196" y="8"/>
                  </a:cxn>
                  <a:cxn ang="0">
                    <a:pos x="150" y="0"/>
                  </a:cxn>
                  <a:cxn ang="0">
                    <a:pos x="100" y="354"/>
                  </a:cxn>
                  <a:cxn ang="0">
                    <a:pos x="203" y="303"/>
                  </a:cxn>
                  <a:cxn ang="0">
                    <a:pos x="100" y="303"/>
                  </a:cxn>
                  <a:cxn ang="0">
                    <a:pos x="203" y="303"/>
                  </a:cxn>
                  <a:cxn ang="0">
                    <a:pos x="230" y="249"/>
                  </a:cxn>
                  <a:cxn ang="0">
                    <a:pos x="210" y="270"/>
                  </a:cxn>
                  <a:cxn ang="0">
                    <a:pos x="96" y="278"/>
                  </a:cxn>
                  <a:cxn ang="0">
                    <a:pos x="85" y="260"/>
                  </a:cxn>
                  <a:cxn ang="0">
                    <a:pos x="67" y="245"/>
                  </a:cxn>
                  <a:cxn ang="0">
                    <a:pos x="40" y="211"/>
                  </a:cxn>
                  <a:cxn ang="0">
                    <a:pos x="27" y="167"/>
                  </a:cxn>
                  <a:cxn ang="0">
                    <a:pos x="25" y="140"/>
                  </a:cxn>
                  <a:cxn ang="0">
                    <a:pos x="36" y="104"/>
                  </a:cxn>
                  <a:cxn ang="0">
                    <a:pos x="54" y="71"/>
                  </a:cxn>
                  <a:cxn ang="0">
                    <a:pos x="82" y="47"/>
                  </a:cxn>
                  <a:cxn ang="0">
                    <a:pos x="114" y="31"/>
                  </a:cxn>
                  <a:cxn ang="0">
                    <a:pos x="150" y="26"/>
                  </a:cxn>
                  <a:cxn ang="0">
                    <a:pos x="176" y="29"/>
                  </a:cxn>
                  <a:cxn ang="0">
                    <a:pos x="212" y="42"/>
                  </a:cxn>
                  <a:cxn ang="0">
                    <a:pos x="239" y="64"/>
                  </a:cxn>
                  <a:cxn ang="0">
                    <a:pos x="261" y="93"/>
                  </a:cxn>
                  <a:cxn ang="0">
                    <a:pos x="274" y="127"/>
                  </a:cxn>
                  <a:cxn ang="0">
                    <a:pos x="277" y="153"/>
                  </a:cxn>
                  <a:cxn ang="0">
                    <a:pos x="270" y="192"/>
                  </a:cxn>
                  <a:cxn ang="0">
                    <a:pos x="250" y="229"/>
                  </a:cxn>
                  <a:cxn ang="0">
                    <a:pos x="232" y="249"/>
                  </a:cxn>
                </a:cxnLst>
                <a:rect l="0" t="0" r="r" b="b"/>
                <a:pathLst>
                  <a:path w="303" h="405">
                    <a:moveTo>
                      <a:pt x="150" y="0"/>
                    </a:moveTo>
                    <a:lnTo>
                      <a:pt x="150" y="0"/>
                    </a:lnTo>
                    <a:lnTo>
                      <a:pt x="136" y="2"/>
                    </a:lnTo>
                    <a:lnTo>
                      <a:pt x="121" y="4"/>
                    </a:lnTo>
                    <a:lnTo>
                      <a:pt x="107" y="8"/>
                    </a:lnTo>
                    <a:lnTo>
                      <a:pt x="92" y="13"/>
                    </a:lnTo>
                    <a:lnTo>
                      <a:pt x="80" y="18"/>
                    </a:lnTo>
                    <a:lnTo>
                      <a:pt x="67" y="28"/>
                    </a:lnTo>
                    <a:lnTo>
                      <a:pt x="56" y="35"/>
                    </a:lnTo>
                    <a:lnTo>
                      <a:pt x="45" y="46"/>
                    </a:lnTo>
                    <a:lnTo>
                      <a:pt x="34" y="57"/>
                    </a:lnTo>
                    <a:lnTo>
                      <a:pt x="25" y="67"/>
                    </a:lnTo>
                    <a:lnTo>
                      <a:pt x="18" y="80"/>
                    </a:lnTo>
                    <a:lnTo>
                      <a:pt x="13" y="93"/>
                    </a:lnTo>
                    <a:lnTo>
                      <a:pt x="7" y="107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171"/>
                    </a:lnTo>
                    <a:lnTo>
                      <a:pt x="5" y="187"/>
                    </a:lnTo>
                    <a:lnTo>
                      <a:pt x="9" y="205"/>
                    </a:lnTo>
                    <a:lnTo>
                      <a:pt x="16" y="221"/>
                    </a:lnTo>
                    <a:lnTo>
                      <a:pt x="25" y="236"/>
                    </a:lnTo>
                    <a:lnTo>
                      <a:pt x="36" y="251"/>
                    </a:lnTo>
                    <a:lnTo>
                      <a:pt x="49" y="263"/>
                    </a:lnTo>
                    <a:lnTo>
                      <a:pt x="63" y="274"/>
                    </a:lnTo>
                    <a:lnTo>
                      <a:pt x="65" y="276"/>
                    </a:lnTo>
                    <a:lnTo>
                      <a:pt x="65" y="276"/>
                    </a:lnTo>
                    <a:lnTo>
                      <a:pt x="69" y="278"/>
                    </a:lnTo>
                    <a:lnTo>
                      <a:pt x="71" y="281"/>
                    </a:lnTo>
                    <a:lnTo>
                      <a:pt x="74" y="290"/>
                    </a:lnTo>
                    <a:lnTo>
                      <a:pt x="76" y="301"/>
                    </a:lnTo>
                    <a:lnTo>
                      <a:pt x="76" y="303"/>
                    </a:lnTo>
                    <a:lnTo>
                      <a:pt x="76" y="354"/>
                    </a:lnTo>
                    <a:lnTo>
                      <a:pt x="76" y="354"/>
                    </a:lnTo>
                    <a:lnTo>
                      <a:pt x="76" y="359"/>
                    </a:lnTo>
                    <a:lnTo>
                      <a:pt x="80" y="367"/>
                    </a:lnTo>
                    <a:lnTo>
                      <a:pt x="83" y="372"/>
                    </a:lnTo>
                    <a:lnTo>
                      <a:pt x="89" y="376"/>
                    </a:lnTo>
                    <a:lnTo>
                      <a:pt x="140" y="401"/>
                    </a:lnTo>
                    <a:lnTo>
                      <a:pt x="140" y="401"/>
                    </a:lnTo>
                    <a:lnTo>
                      <a:pt x="145" y="403"/>
                    </a:lnTo>
                    <a:lnTo>
                      <a:pt x="150" y="405"/>
                    </a:lnTo>
                    <a:lnTo>
                      <a:pt x="150" y="405"/>
                    </a:lnTo>
                    <a:lnTo>
                      <a:pt x="158" y="403"/>
                    </a:lnTo>
                    <a:lnTo>
                      <a:pt x="163" y="401"/>
                    </a:lnTo>
                    <a:lnTo>
                      <a:pt x="214" y="376"/>
                    </a:lnTo>
                    <a:lnTo>
                      <a:pt x="214" y="376"/>
                    </a:lnTo>
                    <a:lnTo>
                      <a:pt x="219" y="372"/>
                    </a:lnTo>
                    <a:lnTo>
                      <a:pt x="225" y="367"/>
                    </a:lnTo>
                    <a:lnTo>
                      <a:pt x="227" y="359"/>
                    </a:lnTo>
                    <a:lnTo>
                      <a:pt x="228" y="354"/>
                    </a:lnTo>
                    <a:lnTo>
                      <a:pt x="228" y="303"/>
                    </a:lnTo>
                    <a:lnTo>
                      <a:pt x="228" y="303"/>
                    </a:lnTo>
                    <a:lnTo>
                      <a:pt x="228" y="296"/>
                    </a:lnTo>
                    <a:lnTo>
                      <a:pt x="230" y="289"/>
                    </a:lnTo>
                    <a:lnTo>
                      <a:pt x="236" y="278"/>
                    </a:lnTo>
                    <a:lnTo>
                      <a:pt x="241" y="272"/>
                    </a:lnTo>
                    <a:lnTo>
                      <a:pt x="243" y="270"/>
                    </a:lnTo>
                    <a:lnTo>
                      <a:pt x="248" y="267"/>
                    </a:lnTo>
                    <a:lnTo>
                      <a:pt x="248" y="267"/>
                    </a:lnTo>
                    <a:lnTo>
                      <a:pt x="261" y="256"/>
                    </a:lnTo>
                    <a:lnTo>
                      <a:pt x="272" y="243"/>
                    </a:lnTo>
                    <a:lnTo>
                      <a:pt x="281" y="231"/>
                    </a:lnTo>
                    <a:lnTo>
                      <a:pt x="288" y="216"/>
                    </a:lnTo>
                    <a:lnTo>
                      <a:pt x="294" y="200"/>
                    </a:lnTo>
                    <a:lnTo>
                      <a:pt x="299" y="185"/>
                    </a:lnTo>
                    <a:lnTo>
                      <a:pt x="301" y="169"/>
                    </a:lnTo>
                    <a:lnTo>
                      <a:pt x="303" y="153"/>
                    </a:lnTo>
                    <a:lnTo>
                      <a:pt x="303" y="153"/>
                    </a:lnTo>
                    <a:lnTo>
                      <a:pt x="301" y="136"/>
                    </a:lnTo>
                    <a:lnTo>
                      <a:pt x="299" y="122"/>
                    </a:lnTo>
                    <a:lnTo>
                      <a:pt x="295" y="107"/>
                    </a:lnTo>
                    <a:lnTo>
                      <a:pt x="290" y="93"/>
                    </a:lnTo>
                    <a:lnTo>
                      <a:pt x="285" y="80"/>
                    </a:lnTo>
                    <a:lnTo>
                      <a:pt x="275" y="67"/>
                    </a:lnTo>
                    <a:lnTo>
                      <a:pt x="268" y="57"/>
                    </a:lnTo>
                    <a:lnTo>
                      <a:pt x="257" y="46"/>
                    </a:lnTo>
                    <a:lnTo>
                      <a:pt x="246" y="35"/>
                    </a:lnTo>
                    <a:lnTo>
                      <a:pt x="236" y="28"/>
                    </a:lnTo>
                    <a:lnTo>
                      <a:pt x="223" y="18"/>
                    </a:lnTo>
                    <a:lnTo>
                      <a:pt x="210" y="13"/>
                    </a:lnTo>
                    <a:lnTo>
                      <a:pt x="196" y="8"/>
                    </a:lnTo>
                    <a:lnTo>
                      <a:pt x="181" y="4"/>
                    </a:lnTo>
                    <a:lnTo>
                      <a:pt x="167" y="2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379"/>
                    </a:moveTo>
                    <a:lnTo>
                      <a:pt x="100" y="354"/>
                    </a:lnTo>
                    <a:lnTo>
                      <a:pt x="203" y="354"/>
                    </a:lnTo>
                    <a:lnTo>
                      <a:pt x="150" y="379"/>
                    </a:lnTo>
                    <a:close/>
                    <a:moveTo>
                      <a:pt x="203" y="303"/>
                    </a:moveTo>
                    <a:lnTo>
                      <a:pt x="203" y="328"/>
                    </a:lnTo>
                    <a:lnTo>
                      <a:pt x="100" y="328"/>
                    </a:lnTo>
                    <a:lnTo>
                      <a:pt x="100" y="303"/>
                    </a:lnTo>
                    <a:lnTo>
                      <a:pt x="100" y="303"/>
                    </a:lnTo>
                    <a:lnTo>
                      <a:pt x="203" y="303"/>
                    </a:lnTo>
                    <a:lnTo>
                      <a:pt x="203" y="303"/>
                    </a:lnTo>
                    <a:close/>
                    <a:moveTo>
                      <a:pt x="232" y="249"/>
                    </a:moveTo>
                    <a:lnTo>
                      <a:pt x="232" y="249"/>
                    </a:lnTo>
                    <a:lnTo>
                      <a:pt x="230" y="249"/>
                    </a:lnTo>
                    <a:lnTo>
                      <a:pt x="223" y="254"/>
                    </a:lnTo>
                    <a:lnTo>
                      <a:pt x="214" y="263"/>
                    </a:lnTo>
                    <a:lnTo>
                      <a:pt x="210" y="270"/>
                    </a:lnTo>
                    <a:lnTo>
                      <a:pt x="207" y="278"/>
                    </a:lnTo>
                    <a:lnTo>
                      <a:pt x="96" y="278"/>
                    </a:lnTo>
                    <a:lnTo>
                      <a:pt x="96" y="278"/>
                    </a:lnTo>
                    <a:lnTo>
                      <a:pt x="94" y="270"/>
                    </a:lnTo>
                    <a:lnTo>
                      <a:pt x="91" y="265"/>
                    </a:lnTo>
                    <a:lnTo>
                      <a:pt x="85" y="260"/>
                    </a:lnTo>
                    <a:lnTo>
                      <a:pt x="78" y="254"/>
                    </a:lnTo>
                    <a:lnTo>
                      <a:pt x="78" y="254"/>
                    </a:lnTo>
                    <a:lnTo>
                      <a:pt x="67" y="245"/>
                    </a:lnTo>
                    <a:lnTo>
                      <a:pt x="56" y="234"/>
                    </a:lnTo>
                    <a:lnTo>
                      <a:pt x="47" y="223"/>
                    </a:lnTo>
                    <a:lnTo>
                      <a:pt x="40" y="211"/>
                    </a:lnTo>
                    <a:lnTo>
                      <a:pt x="34" y="196"/>
                    </a:lnTo>
                    <a:lnTo>
                      <a:pt x="29" y="182"/>
                    </a:lnTo>
                    <a:lnTo>
                      <a:pt x="27" y="167"/>
                    </a:lnTo>
                    <a:lnTo>
                      <a:pt x="25" y="153"/>
                    </a:lnTo>
                    <a:lnTo>
                      <a:pt x="25" y="153"/>
                    </a:lnTo>
                    <a:lnTo>
                      <a:pt x="25" y="140"/>
                    </a:lnTo>
                    <a:lnTo>
                      <a:pt x="27" y="127"/>
                    </a:lnTo>
                    <a:lnTo>
                      <a:pt x="31" y="115"/>
                    </a:lnTo>
                    <a:lnTo>
                      <a:pt x="36" y="104"/>
                    </a:lnTo>
                    <a:lnTo>
                      <a:pt x="40" y="93"/>
                    </a:lnTo>
                    <a:lnTo>
                      <a:pt x="47" y="82"/>
                    </a:lnTo>
                    <a:lnTo>
                      <a:pt x="54" y="71"/>
                    </a:lnTo>
                    <a:lnTo>
                      <a:pt x="62" y="64"/>
                    </a:lnTo>
                    <a:lnTo>
                      <a:pt x="71" y="55"/>
                    </a:lnTo>
                    <a:lnTo>
                      <a:pt x="82" y="47"/>
                    </a:lnTo>
                    <a:lnTo>
                      <a:pt x="91" y="42"/>
                    </a:lnTo>
                    <a:lnTo>
                      <a:pt x="101" y="37"/>
                    </a:lnTo>
                    <a:lnTo>
                      <a:pt x="114" y="31"/>
                    </a:lnTo>
                    <a:lnTo>
                      <a:pt x="125" y="29"/>
                    </a:lnTo>
                    <a:lnTo>
                      <a:pt x="138" y="28"/>
                    </a:lnTo>
                    <a:lnTo>
                      <a:pt x="150" y="26"/>
                    </a:lnTo>
                    <a:lnTo>
                      <a:pt x="150" y="26"/>
                    </a:lnTo>
                    <a:lnTo>
                      <a:pt x="165" y="28"/>
                    </a:lnTo>
                    <a:lnTo>
                      <a:pt x="176" y="29"/>
                    </a:lnTo>
                    <a:lnTo>
                      <a:pt x="188" y="31"/>
                    </a:lnTo>
                    <a:lnTo>
                      <a:pt x="199" y="37"/>
                    </a:lnTo>
                    <a:lnTo>
                      <a:pt x="212" y="42"/>
                    </a:lnTo>
                    <a:lnTo>
                      <a:pt x="221" y="47"/>
                    </a:lnTo>
                    <a:lnTo>
                      <a:pt x="232" y="55"/>
                    </a:lnTo>
                    <a:lnTo>
                      <a:pt x="239" y="64"/>
                    </a:lnTo>
                    <a:lnTo>
                      <a:pt x="248" y="71"/>
                    </a:lnTo>
                    <a:lnTo>
                      <a:pt x="256" y="82"/>
                    </a:lnTo>
                    <a:lnTo>
                      <a:pt x="261" y="93"/>
                    </a:lnTo>
                    <a:lnTo>
                      <a:pt x="266" y="104"/>
                    </a:lnTo>
                    <a:lnTo>
                      <a:pt x="272" y="115"/>
                    </a:lnTo>
                    <a:lnTo>
                      <a:pt x="274" y="127"/>
                    </a:lnTo>
                    <a:lnTo>
                      <a:pt x="275" y="140"/>
                    </a:lnTo>
                    <a:lnTo>
                      <a:pt x="277" y="153"/>
                    </a:lnTo>
                    <a:lnTo>
                      <a:pt x="277" y="153"/>
                    </a:lnTo>
                    <a:lnTo>
                      <a:pt x="275" y="165"/>
                    </a:lnTo>
                    <a:lnTo>
                      <a:pt x="274" y="180"/>
                    </a:lnTo>
                    <a:lnTo>
                      <a:pt x="270" y="192"/>
                    </a:lnTo>
                    <a:lnTo>
                      <a:pt x="265" y="205"/>
                    </a:lnTo>
                    <a:lnTo>
                      <a:pt x="259" y="218"/>
                    </a:lnTo>
                    <a:lnTo>
                      <a:pt x="250" y="229"/>
                    </a:lnTo>
                    <a:lnTo>
                      <a:pt x="243" y="240"/>
                    </a:lnTo>
                    <a:lnTo>
                      <a:pt x="232" y="249"/>
                    </a:lnTo>
                    <a:lnTo>
                      <a:pt x="232" y="24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88" name="Freeform 109"/>
              <p:cNvSpPr/>
              <p:nvPr/>
            </p:nvSpPr>
            <p:spPr bwMode="auto">
              <a:xfrm>
                <a:off x="5732901" y="3788176"/>
                <a:ext cx="103817" cy="103817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24" y="27"/>
                  </a:cxn>
                  <a:cxn ang="0">
                    <a:pos x="35" y="31"/>
                  </a:cxn>
                  <a:cxn ang="0">
                    <a:pos x="46" y="36"/>
                  </a:cxn>
                  <a:cxn ang="0">
                    <a:pos x="57" y="44"/>
                  </a:cxn>
                  <a:cxn ang="0">
                    <a:pos x="64" y="53"/>
                  </a:cxn>
                  <a:cxn ang="0">
                    <a:pos x="71" y="64"/>
                  </a:cxn>
                  <a:cxn ang="0">
                    <a:pos x="75" y="76"/>
                  </a:cxn>
                  <a:cxn ang="0">
                    <a:pos x="77" y="89"/>
                  </a:cxn>
                  <a:cxn ang="0">
                    <a:pos x="77" y="89"/>
                  </a:cxn>
                  <a:cxn ang="0">
                    <a:pos x="78" y="94"/>
                  </a:cxn>
                  <a:cxn ang="0">
                    <a:pos x="80" y="98"/>
                  </a:cxn>
                  <a:cxn ang="0">
                    <a:pos x="84" y="102"/>
                  </a:cxn>
                  <a:cxn ang="0">
                    <a:pos x="89" y="102"/>
                  </a:cxn>
                  <a:cxn ang="0">
                    <a:pos x="89" y="102"/>
                  </a:cxn>
                  <a:cxn ang="0">
                    <a:pos x="95" y="102"/>
                  </a:cxn>
                  <a:cxn ang="0">
                    <a:pos x="98" y="98"/>
                  </a:cxn>
                  <a:cxn ang="0">
                    <a:pos x="100" y="94"/>
                  </a:cxn>
                  <a:cxn ang="0">
                    <a:pos x="102" y="89"/>
                  </a:cxn>
                  <a:cxn ang="0">
                    <a:pos x="102" y="89"/>
                  </a:cxn>
                  <a:cxn ang="0">
                    <a:pos x="100" y="69"/>
                  </a:cxn>
                  <a:cxn ang="0">
                    <a:pos x="95" y="51"/>
                  </a:cxn>
                  <a:cxn ang="0">
                    <a:pos x="86" y="36"/>
                  </a:cxn>
                  <a:cxn ang="0">
                    <a:pos x="75" y="24"/>
                  </a:cxn>
                  <a:cxn ang="0">
                    <a:pos x="60" y="13"/>
                  </a:cxn>
                  <a:cxn ang="0">
                    <a:pos x="46" y="6"/>
                  </a:cxn>
                  <a:cxn ang="0">
                    <a:pos x="29" y="2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102" h="102">
                    <a:moveTo>
                      <a:pt x="13" y="0"/>
                    </a:moveTo>
                    <a:lnTo>
                      <a:pt x="13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24" y="27"/>
                    </a:lnTo>
                    <a:lnTo>
                      <a:pt x="35" y="31"/>
                    </a:lnTo>
                    <a:lnTo>
                      <a:pt x="46" y="36"/>
                    </a:lnTo>
                    <a:lnTo>
                      <a:pt x="57" y="44"/>
                    </a:lnTo>
                    <a:lnTo>
                      <a:pt x="64" y="53"/>
                    </a:lnTo>
                    <a:lnTo>
                      <a:pt x="71" y="64"/>
                    </a:lnTo>
                    <a:lnTo>
                      <a:pt x="75" y="76"/>
                    </a:lnTo>
                    <a:lnTo>
                      <a:pt x="77" y="89"/>
                    </a:lnTo>
                    <a:lnTo>
                      <a:pt x="77" y="89"/>
                    </a:lnTo>
                    <a:lnTo>
                      <a:pt x="78" y="94"/>
                    </a:lnTo>
                    <a:lnTo>
                      <a:pt x="80" y="98"/>
                    </a:lnTo>
                    <a:lnTo>
                      <a:pt x="84" y="102"/>
                    </a:lnTo>
                    <a:lnTo>
                      <a:pt x="89" y="102"/>
                    </a:lnTo>
                    <a:lnTo>
                      <a:pt x="89" y="102"/>
                    </a:lnTo>
                    <a:lnTo>
                      <a:pt x="95" y="102"/>
                    </a:lnTo>
                    <a:lnTo>
                      <a:pt x="98" y="98"/>
                    </a:lnTo>
                    <a:lnTo>
                      <a:pt x="100" y="94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100" y="69"/>
                    </a:lnTo>
                    <a:lnTo>
                      <a:pt x="95" y="51"/>
                    </a:lnTo>
                    <a:lnTo>
                      <a:pt x="86" y="36"/>
                    </a:lnTo>
                    <a:lnTo>
                      <a:pt x="75" y="24"/>
                    </a:lnTo>
                    <a:lnTo>
                      <a:pt x="60" y="13"/>
                    </a:lnTo>
                    <a:lnTo>
                      <a:pt x="46" y="6"/>
                    </a:lnTo>
                    <a:lnTo>
                      <a:pt x="29" y="2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589" name="Group 119"/>
            <p:cNvGrpSpPr/>
            <p:nvPr/>
          </p:nvGrpSpPr>
          <p:grpSpPr>
            <a:xfrm>
              <a:off x="14714" y="6014"/>
              <a:ext cx="593" cy="681"/>
              <a:chOff x="1168380" y="3486162"/>
              <a:chExt cx="381000" cy="365126"/>
            </a:xfrm>
            <a:grpFill/>
          </p:grpSpPr>
          <p:sp>
            <p:nvSpPr>
              <p:cNvPr id="590" name="Freeform 16"/>
              <p:cNvSpPr/>
              <p:nvPr/>
            </p:nvSpPr>
            <p:spPr bwMode="auto">
              <a:xfrm>
                <a:off x="1223942" y="3643325"/>
                <a:ext cx="146050" cy="207963"/>
              </a:xfrm>
              <a:custGeom>
                <a:avLst/>
                <a:gdLst/>
                <a:ahLst/>
                <a:cxnLst>
                  <a:cxn ang="0">
                    <a:pos x="125" y="101"/>
                  </a:cxn>
                  <a:cxn ang="0">
                    <a:pos x="125" y="231"/>
                  </a:cxn>
                  <a:cxn ang="0">
                    <a:pos x="125" y="231"/>
                  </a:cxn>
                  <a:cxn ang="0">
                    <a:pos x="124" y="237"/>
                  </a:cxn>
                  <a:cxn ang="0">
                    <a:pos x="122" y="243"/>
                  </a:cxn>
                  <a:cxn ang="0">
                    <a:pos x="119" y="248"/>
                  </a:cxn>
                  <a:cxn ang="0">
                    <a:pos x="115" y="253"/>
                  </a:cxn>
                  <a:cxn ang="0">
                    <a:pos x="110" y="257"/>
                  </a:cxn>
                  <a:cxn ang="0">
                    <a:pos x="105" y="260"/>
                  </a:cxn>
                  <a:cxn ang="0">
                    <a:pos x="99" y="262"/>
                  </a:cxn>
                  <a:cxn ang="0">
                    <a:pos x="93" y="263"/>
                  </a:cxn>
                  <a:cxn ang="0">
                    <a:pos x="93" y="263"/>
                  </a:cxn>
                  <a:cxn ang="0">
                    <a:pos x="93" y="263"/>
                  </a:cxn>
                  <a:cxn ang="0">
                    <a:pos x="87" y="262"/>
                  </a:cxn>
                  <a:cxn ang="0">
                    <a:pos x="80" y="260"/>
                  </a:cxn>
                  <a:cxn ang="0">
                    <a:pos x="74" y="257"/>
                  </a:cxn>
                  <a:cxn ang="0">
                    <a:pos x="69" y="253"/>
                  </a:cxn>
                  <a:cxn ang="0">
                    <a:pos x="66" y="248"/>
                  </a:cxn>
                  <a:cxn ang="0">
                    <a:pos x="63" y="243"/>
                  </a:cxn>
                  <a:cxn ang="0">
                    <a:pos x="61" y="237"/>
                  </a:cxn>
                  <a:cxn ang="0">
                    <a:pos x="61" y="231"/>
                  </a:cxn>
                  <a:cxn ang="0">
                    <a:pos x="61" y="101"/>
                  </a:cxn>
                  <a:cxn ang="0">
                    <a:pos x="16" y="101"/>
                  </a:cxn>
                  <a:cxn ang="0">
                    <a:pos x="16" y="101"/>
                  </a:cxn>
                  <a:cxn ang="0">
                    <a:pos x="10" y="100"/>
                  </a:cxn>
                  <a:cxn ang="0">
                    <a:pos x="5" y="99"/>
                  </a:cxn>
                  <a:cxn ang="0">
                    <a:pos x="1" y="95"/>
                  </a:cxn>
                  <a:cxn ang="0">
                    <a:pos x="0" y="91"/>
                  </a:cxn>
                  <a:cxn ang="0">
                    <a:pos x="0" y="87"/>
                  </a:cxn>
                  <a:cxn ang="0">
                    <a:pos x="0" y="82"/>
                  </a:cxn>
                  <a:cxn ang="0">
                    <a:pos x="3" y="77"/>
                  </a:cxn>
                  <a:cxn ang="0">
                    <a:pos x="7" y="73"/>
                  </a:cxn>
                  <a:cxn ang="0">
                    <a:pos x="69" y="11"/>
                  </a:cxn>
                  <a:cxn ang="0">
                    <a:pos x="69" y="11"/>
                  </a:cxn>
                  <a:cxn ang="0">
                    <a:pos x="75" y="6"/>
                  </a:cxn>
                  <a:cxn ang="0">
                    <a:pos x="80" y="2"/>
                  </a:cxn>
                  <a:cxn ang="0">
                    <a:pos x="87" y="0"/>
                  </a:cxn>
                  <a:cxn ang="0">
                    <a:pos x="93" y="0"/>
                  </a:cxn>
                  <a:cxn ang="0">
                    <a:pos x="98" y="0"/>
                  </a:cxn>
                  <a:cxn ang="0">
                    <a:pos x="104" y="2"/>
                  </a:cxn>
                  <a:cxn ang="0">
                    <a:pos x="110" y="6"/>
                  </a:cxn>
                  <a:cxn ang="0">
                    <a:pos x="115" y="11"/>
                  </a:cxn>
                  <a:cxn ang="0">
                    <a:pos x="178" y="73"/>
                  </a:cxn>
                  <a:cxn ang="0">
                    <a:pos x="178" y="73"/>
                  </a:cxn>
                  <a:cxn ang="0">
                    <a:pos x="182" y="77"/>
                  </a:cxn>
                  <a:cxn ang="0">
                    <a:pos x="184" y="82"/>
                  </a:cxn>
                  <a:cxn ang="0">
                    <a:pos x="184" y="86"/>
                  </a:cxn>
                  <a:cxn ang="0">
                    <a:pos x="184" y="91"/>
                  </a:cxn>
                  <a:cxn ang="0">
                    <a:pos x="182" y="95"/>
                  </a:cxn>
                  <a:cxn ang="0">
                    <a:pos x="178" y="97"/>
                  </a:cxn>
                  <a:cxn ang="0">
                    <a:pos x="173" y="100"/>
                  </a:cxn>
                  <a:cxn ang="0">
                    <a:pos x="166" y="101"/>
                  </a:cxn>
                  <a:cxn ang="0">
                    <a:pos x="125" y="101"/>
                  </a:cxn>
                </a:cxnLst>
                <a:rect l="0" t="0" r="r" b="b"/>
                <a:pathLst>
                  <a:path w="184" h="263">
                    <a:moveTo>
                      <a:pt x="125" y="101"/>
                    </a:moveTo>
                    <a:lnTo>
                      <a:pt x="125" y="231"/>
                    </a:lnTo>
                    <a:lnTo>
                      <a:pt x="125" y="231"/>
                    </a:lnTo>
                    <a:lnTo>
                      <a:pt x="124" y="237"/>
                    </a:lnTo>
                    <a:lnTo>
                      <a:pt x="122" y="243"/>
                    </a:lnTo>
                    <a:lnTo>
                      <a:pt x="119" y="248"/>
                    </a:lnTo>
                    <a:lnTo>
                      <a:pt x="115" y="253"/>
                    </a:lnTo>
                    <a:lnTo>
                      <a:pt x="110" y="257"/>
                    </a:lnTo>
                    <a:lnTo>
                      <a:pt x="105" y="260"/>
                    </a:lnTo>
                    <a:lnTo>
                      <a:pt x="99" y="262"/>
                    </a:lnTo>
                    <a:lnTo>
                      <a:pt x="93" y="263"/>
                    </a:lnTo>
                    <a:lnTo>
                      <a:pt x="93" y="263"/>
                    </a:lnTo>
                    <a:lnTo>
                      <a:pt x="93" y="263"/>
                    </a:lnTo>
                    <a:lnTo>
                      <a:pt x="87" y="262"/>
                    </a:lnTo>
                    <a:lnTo>
                      <a:pt x="80" y="260"/>
                    </a:lnTo>
                    <a:lnTo>
                      <a:pt x="74" y="257"/>
                    </a:lnTo>
                    <a:lnTo>
                      <a:pt x="69" y="253"/>
                    </a:lnTo>
                    <a:lnTo>
                      <a:pt x="66" y="248"/>
                    </a:lnTo>
                    <a:lnTo>
                      <a:pt x="63" y="243"/>
                    </a:lnTo>
                    <a:lnTo>
                      <a:pt x="61" y="237"/>
                    </a:lnTo>
                    <a:lnTo>
                      <a:pt x="61" y="231"/>
                    </a:lnTo>
                    <a:lnTo>
                      <a:pt x="61" y="101"/>
                    </a:lnTo>
                    <a:lnTo>
                      <a:pt x="16" y="101"/>
                    </a:lnTo>
                    <a:lnTo>
                      <a:pt x="16" y="101"/>
                    </a:lnTo>
                    <a:lnTo>
                      <a:pt x="10" y="100"/>
                    </a:lnTo>
                    <a:lnTo>
                      <a:pt x="5" y="99"/>
                    </a:lnTo>
                    <a:lnTo>
                      <a:pt x="1" y="95"/>
                    </a:lnTo>
                    <a:lnTo>
                      <a:pt x="0" y="91"/>
                    </a:lnTo>
                    <a:lnTo>
                      <a:pt x="0" y="87"/>
                    </a:lnTo>
                    <a:lnTo>
                      <a:pt x="0" y="82"/>
                    </a:lnTo>
                    <a:lnTo>
                      <a:pt x="3" y="77"/>
                    </a:lnTo>
                    <a:lnTo>
                      <a:pt x="7" y="73"/>
                    </a:lnTo>
                    <a:lnTo>
                      <a:pt x="69" y="11"/>
                    </a:lnTo>
                    <a:lnTo>
                      <a:pt x="69" y="11"/>
                    </a:lnTo>
                    <a:lnTo>
                      <a:pt x="75" y="6"/>
                    </a:lnTo>
                    <a:lnTo>
                      <a:pt x="80" y="2"/>
                    </a:lnTo>
                    <a:lnTo>
                      <a:pt x="87" y="0"/>
                    </a:lnTo>
                    <a:lnTo>
                      <a:pt x="93" y="0"/>
                    </a:lnTo>
                    <a:lnTo>
                      <a:pt x="98" y="0"/>
                    </a:lnTo>
                    <a:lnTo>
                      <a:pt x="104" y="2"/>
                    </a:lnTo>
                    <a:lnTo>
                      <a:pt x="110" y="6"/>
                    </a:lnTo>
                    <a:lnTo>
                      <a:pt x="115" y="11"/>
                    </a:lnTo>
                    <a:lnTo>
                      <a:pt x="178" y="73"/>
                    </a:lnTo>
                    <a:lnTo>
                      <a:pt x="178" y="73"/>
                    </a:lnTo>
                    <a:lnTo>
                      <a:pt x="182" y="77"/>
                    </a:lnTo>
                    <a:lnTo>
                      <a:pt x="184" y="82"/>
                    </a:lnTo>
                    <a:lnTo>
                      <a:pt x="184" y="86"/>
                    </a:lnTo>
                    <a:lnTo>
                      <a:pt x="184" y="91"/>
                    </a:lnTo>
                    <a:lnTo>
                      <a:pt x="182" y="95"/>
                    </a:lnTo>
                    <a:lnTo>
                      <a:pt x="178" y="97"/>
                    </a:lnTo>
                    <a:lnTo>
                      <a:pt x="173" y="100"/>
                    </a:lnTo>
                    <a:lnTo>
                      <a:pt x="166" y="101"/>
                    </a:lnTo>
                    <a:lnTo>
                      <a:pt x="125" y="10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91" name="Freeform 17"/>
              <p:cNvSpPr/>
              <p:nvPr/>
            </p:nvSpPr>
            <p:spPr bwMode="auto">
              <a:xfrm>
                <a:off x="1168380" y="3486162"/>
                <a:ext cx="381000" cy="266700"/>
              </a:xfrm>
              <a:custGeom>
                <a:avLst/>
                <a:gdLst/>
                <a:ahLst/>
                <a:cxnLst>
                  <a:cxn ang="0">
                    <a:pos x="392" y="125"/>
                  </a:cxn>
                  <a:cxn ang="0">
                    <a:pos x="420" y="136"/>
                  </a:cxn>
                  <a:cxn ang="0">
                    <a:pos x="445" y="153"/>
                  </a:cxn>
                  <a:cxn ang="0">
                    <a:pos x="463" y="175"/>
                  </a:cxn>
                  <a:cxn ang="0">
                    <a:pos x="476" y="200"/>
                  </a:cxn>
                  <a:cxn ang="0">
                    <a:pos x="480" y="227"/>
                  </a:cxn>
                  <a:cxn ang="0">
                    <a:pos x="480" y="237"/>
                  </a:cxn>
                  <a:cxn ang="0">
                    <a:pos x="472" y="264"/>
                  </a:cxn>
                  <a:cxn ang="0">
                    <a:pos x="457" y="289"/>
                  </a:cxn>
                  <a:cxn ang="0">
                    <a:pos x="435" y="310"/>
                  </a:cxn>
                  <a:cxn ang="0">
                    <a:pos x="408" y="325"/>
                  </a:cxn>
                  <a:cxn ang="0">
                    <a:pos x="376" y="334"/>
                  </a:cxn>
                  <a:cxn ang="0">
                    <a:pos x="376" y="220"/>
                  </a:cxn>
                  <a:cxn ang="0">
                    <a:pos x="362" y="195"/>
                  </a:cxn>
                  <a:cxn ang="0">
                    <a:pos x="347" y="185"/>
                  </a:cxn>
                  <a:cxn ang="0">
                    <a:pos x="329" y="182"/>
                  </a:cxn>
                  <a:cxn ang="0">
                    <a:pos x="301" y="190"/>
                  </a:cxn>
                  <a:cxn ang="0">
                    <a:pos x="288" y="203"/>
                  </a:cxn>
                  <a:cxn ang="0">
                    <a:pos x="280" y="230"/>
                  </a:cxn>
                  <a:cxn ang="0">
                    <a:pos x="210" y="315"/>
                  </a:cxn>
                  <a:cxn ang="0">
                    <a:pos x="246" y="313"/>
                  </a:cxn>
                  <a:cxn ang="0">
                    <a:pos x="259" y="306"/>
                  </a:cxn>
                  <a:cxn ang="0">
                    <a:pos x="268" y="295"/>
                  </a:cxn>
                  <a:cxn ang="0">
                    <a:pos x="268" y="277"/>
                  </a:cxn>
                  <a:cxn ang="0">
                    <a:pos x="258" y="259"/>
                  </a:cxn>
                  <a:cxn ang="0">
                    <a:pos x="188" y="190"/>
                  </a:cxn>
                  <a:cxn ang="0">
                    <a:pos x="162" y="182"/>
                  </a:cxn>
                  <a:cxn ang="0">
                    <a:pos x="143" y="185"/>
                  </a:cxn>
                  <a:cxn ang="0">
                    <a:pos x="65" y="259"/>
                  </a:cxn>
                  <a:cxn ang="0">
                    <a:pos x="54" y="278"/>
                  </a:cxn>
                  <a:cxn ang="0">
                    <a:pos x="54" y="295"/>
                  </a:cxn>
                  <a:cxn ang="0">
                    <a:pos x="59" y="304"/>
                  </a:cxn>
                  <a:cxn ang="0">
                    <a:pos x="67" y="310"/>
                  </a:cxn>
                  <a:cxn ang="0">
                    <a:pos x="114" y="315"/>
                  </a:cxn>
                  <a:cxn ang="0">
                    <a:pos x="101" y="334"/>
                  </a:cxn>
                  <a:cxn ang="0">
                    <a:pos x="69" y="324"/>
                  </a:cxn>
                  <a:cxn ang="0">
                    <a:pos x="41" y="306"/>
                  </a:cxn>
                  <a:cxn ang="0">
                    <a:pos x="20" y="284"/>
                  </a:cxn>
                  <a:cxn ang="0">
                    <a:pos x="5" y="257"/>
                  </a:cxn>
                  <a:cxn ang="0">
                    <a:pos x="0" y="227"/>
                  </a:cxn>
                  <a:cxn ang="0">
                    <a:pos x="1" y="219"/>
                  </a:cxn>
                  <a:cxn ang="0">
                    <a:pos x="7" y="191"/>
                  </a:cxn>
                  <a:cxn ang="0">
                    <a:pos x="22" y="167"/>
                  </a:cxn>
                  <a:cxn ang="0">
                    <a:pos x="43" y="147"/>
                  </a:cxn>
                  <a:cxn ang="0">
                    <a:pos x="69" y="132"/>
                  </a:cxn>
                  <a:cxn ang="0">
                    <a:pos x="99" y="122"/>
                  </a:cxn>
                  <a:cxn ang="0">
                    <a:pos x="99" y="118"/>
                  </a:cxn>
                  <a:cxn ang="0">
                    <a:pos x="105" y="84"/>
                  </a:cxn>
                  <a:cxn ang="0">
                    <a:pos x="123" y="53"/>
                  </a:cxn>
                  <a:cxn ang="0">
                    <a:pos x="151" y="27"/>
                  </a:cxn>
                  <a:cxn ang="0">
                    <a:pos x="185" y="10"/>
                  </a:cxn>
                  <a:cxn ang="0">
                    <a:pos x="226" y="1"/>
                  </a:cxn>
                  <a:cxn ang="0">
                    <a:pos x="255" y="1"/>
                  </a:cxn>
                  <a:cxn ang="0">
                    <a:pos x="295" y="10"/>
                  </a:cxn>
                  <a:cxn ang="0">
                    <a:pos x="330" y="27"/>
                  </a:cxn>
                  <a:cxn ang="0">
                    <a:pos x="357" y="53"/>
                  </a:cxn>
                  <a:cxn ang="0">
                    <a:pos x="374" y="84"/>
                  </a:cxn>
                  <a:cxn ang="0">
                    <a:pos x="381" y="118"/>
                  </a:cxn>
                  <a:cxn ang="0">
                    <a:pos x="381" y="122"/>
                  </a:cxn>
                </a:cxnLst>
                <a:rect l="0" t="0" r="r" b="b"/>
                <a:pathLst>
                  <a:path w="480" h="336">
                    <a:moveTo>
                      <a:pt x="381" y="122"/>
                    </a:moveTo>
                    <a:lnTo>
                      <a:pt x="381" y="122"/>
                    </a:lnTo>
                    <a:lnTo>
                      <a:pt x="392" y="125"/>
                    </a:lnTo>
                    <a:lnTo>
                      <a:pt x="402" y="127"/>
                    </a:lnTo>
                    <a:lnTo>
                      <a:pt x="412" y="132"/>
                    </a:lnTo>
                    <a:lnTo>
                      <a:pt x="420" y="136"/>
                    </a:lnTo>
                    <a:lnTo>
                      <a:pt x="429" y="141"/>
                    </a:lnTo>
                    <a:lnTo>
                      <a:pt x="438" y="147"/>
                    </a:lnTo>
                    <a:lnTo>
                      <a:pt x="445" y="153"/>
                    </a:lnTo>
                    <a:lnTo>
                      <a:pt x="451" y="161"/>
                    </a:lnTo>
                    <a:lnTo>
                      <a:pt x="457" y="167"/>
                    </a:lnTo>
                    <a:lnTo>
                      <a:pt x="463" y="175"/>
                    </a:lnTo>
                    <a:lnTo>
                      <a:pt x="468" y="183"/>
                    </a:lnTo>
                    <a:lnTo>
                      <a:pt x="472" y="191"/>
                    </a:lnTo>
                    <a:lnTo>
                      <a:pt x="476" y="200"/>
                    </a:lnTo>
                    <a:lnTo>
                      <a:pt x="478" y="209"/>
                    </a:lnTo>
                    <a:lnTo>
                      <a:pt x="480" y="219"/>
                    </a:lnTo>
                    <a:lnTo>
                      <a:pt x="480" y="227"/>
                    </a:lnTo>
                    <a:lnTo>
                      <a:pt x="480" y="227"/>
                    </a:lnTo>
                    <a:lnTo>
                      <a:pt x="480" y="227"/>
                    </a:lnTo>
                    <a:lnTo>
                      <a:pt x="480" y="237"/>
                    </a:lnTo>
                    <a:lnTo>
                      <a:pt x="478" y="247"/>
                    </a:lnTo>
                    <a:lnTo>
                      <a:pt x="476" y="256"/>
                    </a:lnTo>
                    <a:lnTo>
                      <a:pt x="472" y="264"/>
                    </a:lnTo>
                    <a:lnTo>
                      <a:pt x="467" y="273"/>
                    </a:lnTo>
                    <a:lnTo>
                      <a:pt x="462" y="282"/>
                    </a:lnTo>
                    <a:lnTo>
                      <a:pt x="457" y="289"/>
                    </a:lnTo>
                    <a:lnTo>
                      <a:pt x="450" y="297"/>
                    </a:lnTo>
                    <a:lnTo>
                      <a:pt x="442" y="304"/>
                    </a:lnTo>
                    <a:lnTo>
                      <a:pt x="435" y="310"/>
                    </a:lnTo>
                    <a:lnTo>
                      <a:pt x="426" y="315"/>
                    </a:lnTo>
                    <a:lnTo>
                      <a:pt x="418" y="320"/>
                    </a:lnTo>
                    <a:lnTo>
                      <a:pt x="408" y="325"/>
                    </a:lnTo>
                    <a:lnTo>
                      <a:pt x="398" y="329"/>
                    </a:lnTo>
                    <a:lnTo>
                      <a:pt x="387" y="331"/>
                    </a:lnTo>
                    <a:lnTo>
                      <a:pt x="376" y="334"/>
                    </a:lnTo>
                    <a:lnTo>
                      <a:pt x="376" y="230"/>
                    </a:lnTo>
                    <a:lnTo>
                      <a:pt x="376" y="230"/>
                    </a:lnTo>
                    <a:lnTo>
                      <a:pt x="376" y="220"/>
                    </a:lnTo>
                    <a:lnTo>
                      <a:pt x="372" y="211"/>
                    </a:lnTo>
                    <a:lnTo>
                      <a:pt x="368" y="203"/>
                    </a:lnTo>
                    <a:lnTo>
                      <a:pt x="362" y="195"/>
                    </a:lnTo>
                    <a:lnTo>
                      <a:pt x="362" y="195"/>
                    </a:lnTo>
                    <a:lnTo>
                      <a:pt x="355" y="190"/>
                    </a:lnTo>
                    <a:lnTo>
                      <a:pt x="347" y="185"/>
                    </a:lnTo>
                    <a:lnTo>
                      <a:pt x="337" y="183"/>
                    </a:lnTo>
                    <a:lnTo>
                      <a:pt x="329" y="182"/>
                    </a:lnTo>
                    <a:lnTo>
                      <a:pt x="329" y="182"/>
                    </a:lnTo>
                    <a:lnTo>
                      <a:pt x="319" y="183"/>
                    </a:lnTo>
                    <a:lnTo>
                      <a:pt x="309" y="185"/>
                    </a:lnTo>
                    <a:lnTo>
                      <a:pt x="301" y="190"/>
                    </a:lnTo>
                    <a:lnTo>
                      <a:pt x="294" y="195"/>
                    </a:lnTo>
                    <a:lnTo>
                      <a:pt x="294" y="195"/>
                    </a:lnTo>
                    <a:lnTo>
                      <a:pt x="288" y="203"/>
                    </a:lnTo>
                    <a:lnTo>
                      <a:pt x="284" y="211"/>
                    </a:lnTo>
                    <a:lnTo>
                      <a:pt x="280" y="220"/>
                    </a:lnTo>
                    <a:lnTo>
                      <a:pt x="280" y="230"/>
                    </a:lnTo>
                    <a:lnTo>
                      <a:pt x="280" y="336"/>
                    </a:lnTo>
                    <a:lnTo>
                      <a:pt x="210" y="336"/>
                    </a:lnTo>
                    <a:lnTo>
                      <a:pt x="210" y="315"/>
                    </a:lnTo>
                    <a:lnTo>
                      <a:pt x="235" y="315"/>
                    </a:lnTo>
                    <a:lnTo>
                      <a:pt x="235" y="315"/>
                    </a:lnTo>
                    <a:lnTo>
                      <a:pt x="246" y="313"/>
                    </a:lnTo>
                    <a:lnTo>
                      <a:pt x="255" y="310"/>
                    </a:lnTo>
                    <a:lnTo>
                      <a:pt x="255" y="310"/>
                    </a:lnTo>
                    <a:lnTo>
                      <a:pt x="259" y="306"/>
                    </a:lnTo>
                    <a:lnTo>
                      <a:pt x="263" y="303"/>
                    </a:lnTo>
                    <a:lnTo>
                      <a:pt x="266" y="299"/>
                    </a:lnTo>
                    <a:lnTo>
                      <a:pt x="268" y="295"/>
                    </a:lnTo>
                    <a:lnTo>
                      <a:pt x="268" y="295"/>
                    </a:lnTo>
                    <a:lnTo>
                      <a:pt x="269" y="285"/>
                    </a:lnTo>
                    <a:lnTo>
                      <a:pt x="268" y="277"/>
                    </a:lnTo>
                    <a:lnTo>
                      <a:pt x="268" y="277"/>
                    </a:lnTo>
                    <a:lnTo>
                      <a:pt x="264" y="268"/>
                    </a:lnTo>
                    <a:lnTo>
                      <a:pt x="258" y="259"/>
                    </a:lnTo>
                    <a:lnTo>
                      <a:pt x="195" y="198"/>
                    </a:lnTo>
                    <a:lnTo>
                      <a:pt x="195" y="198"/>
                    </a:lnTo>
                    <a:lnTo>
                      <a:pt x="188" y="190"/>
                    </a:lnTo>
                    <a:lnTo>
                      <a:pt x="179" y="185"/>
                    </a:lnTo>
                    <a:lnTo>
                      <a:pt x="170" y="183"/>
                    </a:lnTo>
                    <a:lnTo>
                      <a:pt x="162" y="182"/>
                    </a:lnTo>
                    <a:lnTo>
                      <a:pt x="162" y="182"/>
                    </a:lnTo>
                    <a:lnTo>
                      <a:pt x="152" y="183"/>
                    </a:lnTo>
                    <a:lnTo>
                      <a:pt x="143" y="185"/>
                    </a:lnTo>
                    <a:lnTo>
                      <a:pt x="136" y="190"/>
                    </a:lnTo>
                    <a:lnTo>
                      <a:pt x="127" y="198"/>
                    </a:lnTo>
                    <a:lnTo>
                      <a:pt x="65" y="259"/>
                    </a:lnTo>
                    <a:lnTo>
                      <a:pt x="65" y="259"/>
                    </a:lnTo>
                    <a:lnTo>
                      <a:pt x="58" y="268"/>
                    </a:lnTo>
                    <a:lnTo>
                      <a:pt x="54" y="278"/>
                    </a:lnTo>
                    <a:lnTo>
                      <a:pt x="54" y="278"/>
                    </a:lnTo>
                    <a:lnTo>
                      <a:pt x="53" y="287"/>
                    </a:lnTo>
                    <a:lnTo>
                      <a:pt x="54" y="295"/>
                    </a:lnTo>
                    <a:lnTo>
                      <a:pt x="54" y="295"/>
                    </a:lnTo>
                    <a:lnTo>
                      <a:pt x="57" y="300"/>
                    </a:lnTo>
                    <a:lnTo>
                      <a:pt x="59" y="304"/>
                    </a:lnTo>
                    <a:lnTo>
                      <a:pt x="63" y="306"/>
                    </a:lnTo>
                    <a:lnTo>
                      <a:pt x="67" y="310"/>
                    </a:lnTo>
                    <a:lnTo>
                      <a:pt x="67" y="310"/>
                    </a:lnTo>
                    <a:lnTo>
                      <a:pt x="75" y="314"/>
                    </a:lnTo>
                    <a:lnTo>
                      <a:pt x="85" y="315"/>
                    </a:lnTo>
                    <a:lnTo>
                      <a:pt x="114" y="315"/>
                    </a:lnTo>
                    <a:lnTo>
                      <a:pt x="114" y="335"/>
                    </a:lnTo>
                    <a:lnTo>
                      <a:pt x="114" y="335"/>
                    </a:lnTo>
                    <a:lnTo>
                      <a:pt x="101" y="334"/>
                    </a:lnTo>
                    <a:lnTo>
                      <a:pt x="90" y="331"/>
                    </a:lnTo>
                    <a:lnTo>
                      <a:pt x="79" y="327"/>
                    </a:lnTo>
                    <a:lnTo>
                      <a:pt x="69" y="324"/>
                    </a:lnTo>
                    <a:lnTo>
                      <a:pt x="59" y="319"/>
                    </a:lnTo>
                    <a:lnTo>
                      <a:pt x="49" y="313"/>
                    </a:lnTo>
                    <a:lnTo>
                      <a:pt x="41" y="306"/>
                    </a:lnTo>
                    <a:lnTo>
                      <a:pt x="33" y="300"/>
                    </a:lnTo>
                    <a:lnTo>
                      <a:pt x="26" y="292"/>
                    </a:lnTo>
                    <a:lnTo>
                      <a:pt x="20" y="284"/>
                    </a:lnTo>
                    <a:lnTo>
                      <a:pt x="13" y="275"/>
                    </a:lnTo>
                    <a:lnTo>
                      <a:pt x="8" y="267"/>
                    </a:lnTo>
                    <a:lnTo>
                      <a:pt x="5" y="257"/>
                    </a:lnTo>
                    <a:lnTo>
                      <a:pt x="2" y="248"/>
                    </a:lnTo>
                    <a:lnTo>
                      <a:pt x="1" y="237"/>
                    </a:lnTo>
                    <a:lnTo>
                      <a:pt x="0" y="227"/>
                    </a:lnTo>
                    <a:lnTo>
                      <a:pt x="0" y="227"/>
                    </a:lnTo>
                    <a:lnTo>
                      <a:pt x="0" y="227"/>
                    </a:lnTo>
                    <a:lnTo>
                      <a:pt x="1" y="219"/>
                    </a:lnTo>
                    <a:lnTo>
                      <a:pt x="2" y="209"/>
                    </a:lnTo>
                    <a:lnTo>
                      <a:pt x="5" y="200"/>
                    </a:lnTo>
                    <a:lnTo>
                      <a:pt x="7" y="191"/>
                    </a:lnTo>
                    <a:lnTo>
                      <a:pt x="12" y="183"/>
                    </a:lnTo>
                    <a:lnTo>
                      <a:pt x="16" y="175"/>
                    </a:lnTo>
                    <a:lnTo>
                      <a:pt x="22" y="167"/>
                    </a:lnTo>
                    <a:lnTo>
                      <a:pt x="28" y="161"/>
                    </a:lnTo>
                    <a:lnTo>
                      <a:pt x="36" y="153"/>
                    </a:lnTo>
                    <a:lnTo>
                      <a:pt x="43" y="147"/>
                    </a:lnTo>
                    <a:lnTo>
                      <a:pt x="50" y="141"/>
                    </a:lnTo>
                    <a:lnTo>
                      <a:pt x="59" y="136"/>
                    </a:lnTo>
                    <a:lnTo>
                      <a:pt x="69" y="132"/>
                    </a:lnTo>
                    <a:lnTo>
                      <a:pt x="79" y="127"/>
                    </a:lnTo>
                    <a:lnTo>
                      <a:pt x="89" y="125"/>
                    </a:lnTo>
                    <a:lnTo>
                      <a:pt x="99" y="122"/>
                    </a:lnTo>
                    <a:lnTo>
                      <a:pt x="99" y="122"/>
                    </a:lnTo>
                    <a:lnTo>
                      <a:pt x="99" y="118"/>
                    </a:lnTo>
                    <a:lnTo>
                      <a:pt x="99" y="118"/>
                    </a:lnTo>
                    <a:lnTo>
                      <a:pt x="100" y="107"/>
                    </a:lnTo>
                    <a:lnTo>
                      <a:pt x="101" y="95"/>
                    </a:lnTo>
                    <a:lnTo>
                      <a:pt x="105" y="84"/>
                    </a:lnTo>
                    <a:lnTo>
                      <a:pt x="110" y="73"/>
                    </a:lnTo>
                    <a:lnTo>
                      <a:pt x="116" y="63"/>
                    </a:lnTo>
                    <a:lnTo>
                      <a:pt x="123" y="53"/>
                    </a:lnTo>
                    <a:lnTo>
                      <a:pt x="131" y="43"/>
                    </a:lnTo>
                    <a:lnTo>
                      <a:pt x="141" y="36"/>
                    </a:lnTo>
                    <a:lnTo>
                      <a:pt x="151" y="27"/>
                    </a:lnTo>
                    <a:lnTo>
                      <a:pt x="161" y="21"/>
                    </a:lnTo>
                    <a:lnTo>
                      <a:pt x="173" y="15"/>
                    </a:lnTo>
                    <a:lnTo>
                      <a:pt x="185" y="10"/>
                    </a:lnTo>
                    <a:lnTo>
                      <a:pt x="198" y="6"/>
                    </a:lnTo>
                    <a:lnTo>
                      <a:pt x="211" y="2"/>
                    </a:lnTo>
                    <a:lnTo>
                      <a:pt x="226" y="1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55" y="1"/>
                    </a:lnTo>
                    <a:lnTo>
                      <a:pt x="268" y="2"/>
                    </a:lnTo>
                    <a:lnTo>
                      <a:pt x="282" y="6"/>
                    </a:lnTo>
                    <a:lnTo>
                      <a:pt x="295" y="10"/>
                    </a:lnTo>
                    <a:lnTo>
                      <a:pt x="308" y="15"/>
                    </a:lnTo>
                    <a:lnTo>
                      <a:pt x="319" y="21"/>
                    </a:lnTo>
                    <a:lnTo>
                      <a:pt x="330" y="27"/>
                    </a:lnTo>
                    <a:lnTo>
                      <a:pt x="340" y="36"/>
                    </a:lnTo>
                    <a:lnTo>
                      <a:pt x="348" y="43"/>
                    </a:lnTo>
                    <a:lnTo>
                      <a:pt x="357" y="53"/>
                    </a:lnTo>
                    <a:lnTo>
                      <a:pt x="365" y="63"/>
                    </a:lnTo>
                    <a:lnTo>
                      <a:pt x="369" y="73"/>
                    </a:lnTo>
                    <a:lnTo>
                      <a:pt x="374" y="84"/>
                    </a:lnTo>
                    <a:lnTo>
                      <a:pt x="378" y="95"/>
                    </a:lnTo>
                    <a:lnTo>
                      <a:pt x="381" y="107"/>
                    </a:lnTo>
                    <a:lnTo>
                      <a:pt x="381" y="118"/>
                    </a:lnTo>
                    <a:lnTo>
                      <a:pt x="381" y="118"/>
                    </a:lnTo>
                    <a:lnTo>
                      <a:pt x="381" y="122"/>
                    </a:lnTo>
                    <a:lnTo>
                      <a:pt x="381" y="12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92" name="Freeform 18"/>
              <p:cNvSpPr/>
              <p:nvPr/>
            </p:nvSpPr>
            <p:spPr bwMode="auto">
              <a:xfrm>
                <a:off x="1355705" y="3643325"/>
                <a:ext cx="147638" cy="207963"/>
              </a:xfrm>
              <a:custGeom>
                <a:avLst/>
                <a:gdLst/>
                <a:ahLst/>
                <a:cxnLst>
                  <a:cxn ang="0">
                    <a:pos x="126" y="162"/>
                  </a:cxn>
                  <a:cxn ang="0">
                    <a:pos x="126" y="32"/>
                  </a:cxn>
                  <a:cxn ang="0">
                    <a:pos x="126" y="32"/>
                  </a:cxn>
                  <a:cxn ang="0">
                    <a:pos x="125" y="26"/>
                  </a:cxn>
                  <a:cxn ang="0">
                    <a:pos x="123" y="19"/>
                  </a:cxn>
                  <a:cxn ang="0">
                    <a:pos x="120" y="13"/>
                  </a:cxn>
                  <a:cxn ang="0">
                    <a:pos x="116" y="8"/>
                  </a:cxn>
                  <a:cxn ang="0">
                    <a:pos x="111" y="5"/>
                  </a:cxn>
                  <a:cxn ang="0">
                    <a:pos x="106" y="2"/>
                  </a:cxn>
                  <a:cxn ang="0">
                    <a:pos x="100" y="0"/>
                  </a:cxn>
                  <a:cxn ang="0">
                    <a:pos x="94" y="0"/>
                  </a:cxn>
                  <a:cxn ang="0">
                    <a:pos x="94" y="0"/>
                  </a:cxn>
                  <a:cxn ang="0">
                    <a:pos x="94" y="0"/>
                  </a:cxn>
                  <a:cxn ang="0">
                    <a:pos x="86" y="0"/>
                  </a:cxn>
                  <a:cxn ang="0">
                    <a:pos x="80" y="2"/>
                  </a:cxn>
                  <a:cxn ang="0">
                    <a:pos x="75" y="5"/>
                  </a:cxn>
                  <a:cxn ang="0">
                    <a:pos x="70" y="8"/>
                  </a:cxn>
                  <a:cxn ang="0">
                    <a:pos x="66" y="13"/>
                  </a:cxn>
                  <a:cxn ang="0">
                    <a:pos x="64" y="19"/>
                  </a:cxn>
                  <a:cxn ang="0">
                    <a:pos x="62" y="26"/>
                  </a:cxn>
                  <a:cxn ang="0">
                    <a:pos x="62" y="32"/>
                  </a:cxn>
                  <a:cxn ang="0">
                    <a:pos x="62" y="162"/>
                  </a:cxn>
                  <a:cxn ang="0">
                    <a:pos x="17" y="162"/>
                  </a:cxn>
                  <a:cxn ang="0">
                    <a:pos x="17" y="162"/>
                  </a:cxn>
                  <a:cxn ang="0">
                    <a:pos x="11" y="162"/>
                  </a:cxn>
                  <a:cxn ang="0">
                    <a:pos x="6" y="164"/>
                  </a:cxn>
                  <a:cxn ang="0">
                    <a:pos x="2" y="167"/>
                  </a:cxn>
                  <a:cxn ang="0">
                    <a:pos x="1" y="170"/>
                  </a:cxn>
                  <a:cxn ang="0">
                    <a:pos x="0" y="175"/>
                  </a:cxn>
                  <a:cxn ang="0">
                    <a:pos x="1" y="179"/>
                  </a:cxn>
                  <a:cxn ang="0">
                    <a:pos x="3" y="184"/>
                  </a:cxn>
                  <a:cxn ang="0">
                    <a:pos x="7" y="189"/>
                  </a:cxn>
                  <a:cxn ang="0">
                    <a:pos x="70" y="251"/>
                  </a:cxn>
                  <a:cxn ang="0">
                    <a:pos x="70" y="251"/>
                  </a:cxn>
                  <a:cxn ang="0">
                    <a:pos x="76" y="256"/>
                  </a:cxn>
                  <a:cxn ang="0">
                    <a:pos x="81" y="259"/>
                  </a:cxn>
                  <a:cxn ang="0">
                    <a:pos x="88" y="262"/>
                  </a:cxn>
                  <a:cxn ang="0">
                    <a:pos x="92" y="263"/>
                  </a:cxn>
                  <a:cxn ang="0">
                    <a:pos x="99" y="262"/>
                  </a:cxn>
                  <a:cxn ang="0">
                    <a:pos x="105" y="259"/>
                  </a:cxn>
                  <a:cxn ang="0">
                    <a:pos x="110" y="256"/>
                  </a:cxn>
                  <a:cxn ang="0">
                    <a:pos x="116" y="251"/>
                  </a:cxn>
                  <a:cxn ang="0">
                    <a:pos x="179" y="189"/>
                  </a:cxn>
                  <a:cxn ang="0">
                    <a:pos x="179" y="189"/>
                  </a:cxn>
                  <a:cxn ang="0">
                    <a:pos x="183" y="185"/>
                  </a:cxn>
                  <a:cxn ang="0">
                    <a:pos x="184" y="180"/>
                  </a:cxn>
                  <a:cxn ang="0">
                    <a:pos x="185" y="175"/>
                  </a:cxn>
                  <a:cxn ang="0">
                    <a:pos x="185" y="171"/>
                  </a:cxn>
                  <a:cxn ang="0">
                    <a:pos x="183" y="168"/>
                  </a:cxn>
                  <a:cxn ang="0">
                    <a:pos x="179" y="164"/>
                  </a:cxn>
                  <a:cxn ang="0">
                    <a:pos x="173" y="162"/>
                  </a:cxn>
                  <a:cxn ang="0">
                    <a:pos x="165" y="162"/>
                  </a:cxn>
                  <a:cxn ang="0">
                    <a:pos x="126" y="162"/>
                  </a:cxn>
                </a:cxnLst>
                <a:rect l="0" t="0" r="r" b="b"/>
                <a:pathLst>
                  <a:path w="185" h="263">
                    <a:moveTo>
                      <a:pt x="126" y="162"/>
                    </a:moveTo>
                    <a:lnTo>
                      <a:pt x="126" y="32"/>
                    </a:lnTo>
                    <a:lnTo>
                      <a:pt x="126" y="32"/>
                    </a:lnTo>
                    <a:lnTo>
                      <a:pt x="125" y="26"/>
                    </a:lnTo>
                    <a:lnTo>
                      <a:pt x="123" y="19"/>
                    </a:lnTo>
                    <a:lnTo>
                      <a:pt x="120" y="13"/>
                    </a:lnTo>
                    <a:lnTo>
                      <a:pt x="116" y="8"/>
                    </a:lnTo>
                    <a:lnTo>
                      <a:pt x="111" y="5"/>
                    </a:lnTo>
                    <a:lnTo>
                      <a:pt x="106" y="2"/>
                    </a:lnTo>
                    <a:lnTo>
                      <a:pt x="100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86" y="0"/>
                    </a:lnTo>
                    <a:lnTo>
                      <a:pt x="80" y="2"/>
                    </a:lnTo>
                    <a:lnTo>
                      <a:pt x="75" y="5"/>
                    </a:lnTo>
                    <a:lnTo>
                      <a:pt x="70" y="8"/>
                    </a:lnTo>
                    <a:lnTo>
                      <a:pt x="66" y="13"/>
                    </a:lnTo>
                    <a:lnTo>
                      <a:pt x="64" y="19"/>
                    </a:lnTo>
                    <a:lnTo>
                      <a:pt x="62" y="26"/>
                    </a:lnTo>
                    <a:lnTo>
                      <a:pt x="62" y="32"/>
                    </a:lnTo>
                    <a:lnTo>
                      <a:pt x="62" y="162"/>
                    </a:lnTo>
                    <a:lnTo>
                      <a:pt x="17" y="162"/>
                    </a:lnTo>
                    <a:lnTo>
                      <a:pt x="17" y="162"/>
                    </a:lnTo>
                    <a:lnTo>
                      <a:pt x="11" y="162"/>
                    </a:lnTo>
                    <a:lnTo>
                      <a:pt x="6" y="164"/>
                    </a:lnTo>
                    <a:lnTo>
                      <a:pt x="2" y="167"/>
                    </a:lnTo>
                    <a:lnTo>
                      <a:pt x="1" y="170"/>
                    </a:lnTo>
                    <a:lnTo>
                      <a:pt x="0" y="175"/>
                    </a:lnTo>
                    <a:lnTo>
                      <a:pt x="1" y="179"/>
                    </a:lnTo>
                    <a:lnTo>
                      <a:pt x="3" y="184"/>
                    </a:lnTo>
                    <a:lnTo>
                      <a:pt x="7" y="189"/>
                    </a:lnTo>
                    <a:lnTo>
                      <a:pt x="70" y="251"/>
                    </a:lnTo>
                    <a:lnTo>
                      <a:pt x="70" y="251"/>
                    </a:lnTo>
                    <a:lnTo>
                      <a:pt x="76" y="256"/>
                    </a:lnTo>
                    <a:lnTo>
                      <a:pt x="81" y="259"/>
                    </a:lnTo>
                    <a:lnTo>
                      <a:pt x="88" y="262"/>
                    </a:lnTo>
                    <a:lnTo>
                      <a:pt x="92" y="263"/>
                    </a:lnTo>
                    <a:lnTo>
                      <a:pt x="99" y="262"/>
                    </a:lnTo>
                    <a:lnTo>
                      <a:pt x="105" y="259"/>
                    </a:lnTo>
                    <a:lnTo>
                      <a:pt x="110" y="256"/>
                    </a:lnTo>
                    <a:lnTo>
                      <a:pt x="116" y="251"/>
                    </a:lnTo>
                    <a:lnTo>
                      <a:pt x="179" y="189"/>
                    </a:lnTo>
                    <a:lnTo>
                      <a:pt x="179" y="189"/>
                    </a:lnTo>
                    <a:lnTo>
                      <a:pt x="183" y="185"/>
                    </a:lnTo>
                    <a:lnTo>
                      <a:pt x="184" y="180"/>
                    </a:lnTo>
                    <a:lnTo>
                      <a:pt x="185" y="175"/>
                    </a:lnTo>
                    <a:lnTo>
                      <a:pt x="185" y="171"/>
                    </a:lnTo>
                    <a:lnTo>
                      <a:pt x="183" y="168"/>
                    </a:lnTo>
                    <a:lnTo>
                      <a:pt x="179" y="164"/>
                    </a:lnTo>
                    <a:lnTo>
                      <a:pt x="173" y="162"/>
                    </a:lnTo>
                    <a:lnTo>
                      <a:pt x="165" y="162"/>
                    </a:lnTo>
                    <a:lnTo>
                      <a:pt x="126" y="16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593" name="Freeform 11"/>
            <p:cNvSpPr>
              <a:spLocks noEditPoints="1"/>
            </p:cNvSpPr>
            <p:nvPr/>
          </p:nvSpPr>
          <p:spPr bwMode="auto">
            <a:xfrm>
              <a:off x="17217" y="6074"/>
              <a:ext cx="471" cy="565"/>
            </a:xfrm>
            <a:custGeom>
              <a:avLst/>
              <a:gdLst/>
              <a:ahLst/>
              <a:cxnLst>
                <a:cxn ang="0">
                  <a:pos x="263" y="275"/>
                </a:cxn>
                <a:cxn ang="0">
                  <a:pos x="234" y="270"/>
                </a:cxn>
                <a:cxn ang="0">
                  <a:pos x="172" y="232"/>
                </a:cxn>
                <a:cxn ang="0">
                  <a:pos x="121" y="243"/>
                </a:cxn>
                <a:cxn ang="0">
                  <a:pos x="98" y="241"/>
                </a:cxn>
                <a:cxn ang="0">
                  <a:pos x="63" y="228"/>
                </a:cxn>
                <a:cxn ang="0">
                  <a:pos x="36" y="208"/>
                </a:cxn>
                <a:cxn ang="0">
                  <a:pos x="15" y="179"/>
                </a:cxn>
                <a:cxn ang="0">
                  <a:pos x="2" y="147"/>
                </a:cxn>
                <a:cxn ang="0">
                  <a:pos x="0" y="121"/>
                </a:cxn>
                <a:cxn ang="0">
                  <a:pos x="5" y="85"/>
                </a:cxn>
                <a:cxn ang="0">
                  <a:pos x="22" y="52"/>
                </a:cxn>
                <a:cxn ang="0">
                  <a:pos x="45" y="27"/>
                </a:cxn>
                <a:cxn ang="0">
                  <a:pos x="74" y="9"/>
                </a:cxn>
                <a:cxn ang="0">
                  <a:pos x="111" y="0"/>
                </a:cxn>
                <a:cxn ang="0">
                  <a:pos x="134" y="0"/>
                </a:cxn>
                <a:cxn ang="0">
                  <a:pos x="170" y="9"/>
                </a:cxn>
                <a:cxn ang="0">
                  <a:pos x="199" y="27"/>
                </a:cxn>
                <a:cxn ang="0">
                  <a:pos x="223" y="52"/>
                </a:cxn>
                <a:cxn ang="0">
                  <a:pos x="239" y="85"/>
                </a:cxn>
                <a:cxn ang="0">
                  <a:pos x="245" y="121"/>
                </a:cxn>
                <a:cxn ang="0">
                  <a:pos x="239" y="156"/>
                </a:cxn>
                <a:cxn ang="0">
                  <a:pos x="272" y="234"/>
                </a:cxn>
                <a:cxn ang="0">
                  <a:pos x="279" y="252"/>
                </a:cxn>
                <a:cxn ang="0">
                  <a:pos x="272" y="270"/>
                </a:cxn>
                <a:cxn ang="0">
                  <a:pos x="105" y="36"/>
                </a:cxn>
                <a:cxn ang="0">
                  <a:pos x="60" y="60"/>
                </a:cxn>
                <a:cxn ang="0">
                  <a:pos x="36" y="103"/>
                </a:cxn>
                <a:cxn ang="0">
                  <a:pos x="36" y="139"/>
                </a:cxn>
                <a:cxn ang="0">
                  <a:pos x="60" y="183"/>
                </a:cxn>
                <a:cxn ang="0">
                  <a:pos x="105" y="206"/>
                </a:cxn>
                <a:cxn ang="0">
                  <a:pos x="140" y="206"/>
                </a:cxn>
                <a:cxn ang="0">
                  <a:pos x="183" y="183"/>
                </a:cxn>
                <a:cxn ang="0">
                  <a:pos x="208" y="139"/>
                </a:cxn>
                <a:cxn ang="0">
                  <a:pos x="208" y="103"/>
                </a:cxn>
                <a:cxn ang="0">
                  <a:pos x="183" y="60"/>
                </a:cxn>
                <a:cxn ang="0">
                  <a:pos x="140" y="36"/>
                </a:cxn>
                <a:cxn ang="0">
                  <a:pos x="158" y="139"/>
                </a:cxn>
                <a:cxn ang="0">
                  <a:pos x="80" y="138"/>
                </a:cxn>
                <a:cxn ang="0">
                  <a:pos x="71" y="121"/>
                </a:cxn>
                <a:cxn ang="0">
                  <a:pos x="74" y="109"/>
                </a:cxn>
                <a:cxn ang="0">
                  <a:pos x="158" y="103"/>
                </a:cxn>
                <a:cxn ang="0">
                  <a:pos x="170" y="109"/>
                </a:cxn>
                <a:cxn ang="0">
                  <a:pos x="174" y="121"/>
                </a:cxn>
                <a:cxn ang="0">
                  <a:pos x="163" y="138"/>
                </a:cxn>
              </a:cxnLst>
              <a:rect l="0" t="0" r="r" b="b"/>
              <a:pathLst>
                <a:path w="279" h="277">
                  <a:moveTo>
                    <a:pt x="272" y="270"/>
                  </a:moveTo>
                  <a:lnTo>
                    <a:pt x="272" y="270"/>
                  </a:lnTo>
                  <a:lnTo>
                    <a:pt x="263" y="275"/>
                  </a:lnTo>
                  <a:lnTo>
                    <a:pt x="252" y="277"/>
                  </a:lnTo>
                  <a:lnTo>
                    <a:pt x="243" y="275"/>
                  </a:lnTo>
                  <a:lnTo>
                    <a:pt x="234" y="270"/>
                  </a:lnTo>
                  <a:lnTo>
                    <a:pt x="189" y="225"/>
                  </a:lnTo>
                  <a:lnTo>
                    <a:pt x="189" y="225"/>
                  </a:lnTo>
                  <a:lnTo>
                    <a:pt x="172" y="232"/>
                  </a:lnTo>
                  <a:lnTo>
                    <a:pt x="158" y="239"/>
                  </a:lnTo>
                  <a:lnTo>
                    <a:pt x="140" y="243"/>
                  </a:lnTo>
                  <a:lnTo>
                    <a:pt x="121" y="243"/>
                  </a:lnTo>
                  <a:lnTo>
                    <a:pt x="121" y="243"/>
                  </a:lnTo>
                  <a:lnTo>
                    <a:pt x="111" y="243"/>
                  </a:lnTo>
                  <a:lnTo>
                    <a:pt x="98" y="241"/>
                  </a:lnTo>
                  <a:lnTo>
                    <a:pt x="85" y="237"/>
                  </a:lnTo>
                  <a:lnTo>
                    <a:pt x="74" y="234"/>
                  </a:lnTo>
                  <a:lnTo>
                    <a:pt x="63" y="228"/>
                  </a:lnTo>
                  <a:lnTo>
                    <a:pt x="54" y="223"/>
                  </a:lnTo>
                  <a:lnTo>
                    <a:pt x="45" y="216"/>
                  </a:lnTo>
                  <a:lnTo>
                    <a:pt x="36" y="208"/>
                  </a:lnTo>
                  <a:lnTo>
                    <a:pt x="27" y="199"/>
                  </a:lnTo>
                  <a:lnTo>
                    <a:pt x="22" y="190"/>
                  </a:lnTo>
                  <a:lnTo>
                    <a:pt x="15" y="179"/>
                  </a:lnTo>
                  <a:lnTo>
                    <a:pt x="9" y="168"/>
                  </a:lnTo>
                  <a:lnTo>
                    <a:pt x="5" y="157"/>
                  </a:lnTo>
                  <a:lnTo>
                    <a:pt x="2" y="147"/>
                  </a:lnTo>
                  <a:lnTo>
                    <a:pt x="0" y="134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0" y="109"/>
                  </a:lnTo>
                  <a:lnTo>
                    <a:pt x="2" y="96"/>
                  </a:lnTo>
                  <a:lnTo>
                    <a:pt x="5" y="85"/>
                  </a:lnTo>
                  <a:lnTo>
                    <a:pt x="9" y="74"/>
                  </a:lnTo>
                  <a:lnTo>
                    <a:pt x="15" y="63"/>
                  </a:lnTo>
                  <a:lnTo>
                    <a:pt x="22" y="52"/>
                  </a:lnTo>
                  <a:lnTo>
                    <a:pt x="27" y="43"/>
                  </a:lnTo>
                  <a:lnTo>
                    <a:pt x="36" y="34"/>
                  </a:lnTo>
                  <a:lnTo>
                    <a:pt x="45" y="27"/>
                  </a:lnTo>
                  <a:lnTo>
                    <a:pt x="54" y="20"/>
                  </a:lnTo>
                  <a:lnTo>
                    <a:pt x="63" y="14"/>
                  </a:lnTo>
                  <a:lnTo>
                    <a:pt x="74" y="9"/>
                  </a:lnTo>
                  <a:lnTo>
                    <a:pt x="85" y="5"/>
                  </a:lnTo>
                  <a:lnTo>
                    <a:pt x="98" y="2"/>
                  </a:lnTo>
                  <a:lnTo>
                    <a:pt x="111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34" y="0"/>
                  </a:lnTo>
                  <a:lnTo>
                    <a:pt x="147" y="2"/>
                  </a:lnTo>
                  <a:lnTo>
                    <a:pt x="158" y="5"/>
                  </a:lnTo>
                  <a:lnTo>
                    <a:pt x="170" y="9"/>
                  </a:lnTo>
                  <a:lnTo>
                    <a:pt x="181" y="14"/>
                  </a:lnTo>
                  <a:lnTo>
                    <a:pt x="190" y="20"/>
                  </a:lnTo>
                  <a:lnTo>
                    <a:pt x="199" y="27"/>
                  </a:lnTo>
                  <a:lnTo>
                    <a:pt x="208" y="34"/>
                  </a:lnTo>
                  <a:lnTo>
                    <a:pt x="216" y="43"/>
                  </a:lnTo>
                  <a:lnTo>
                    <a:pt x="223" y="52"/>
                  </a:lnTo>
                  <a:lnTo>
                    <a:pt x="230" y="63"/>
                  </a:lnTo>
                  <a:lnTo>
                    <a:pt x="236" y="74"/>
                  </a:lnTo>
                  <a:lnTo>
                    <a:pt x="239" y="85"/>
                  </a:lnTo>
                  <a:lnTo>
                    <a:pt x="241" y="96"/>
                  </a:lnTo>
                  <a:lnTo>
                    <a:pt x="243" y="109"/>
                  </a:lnTo>
                  <a:lnTo>
                    <a:pt x="245" y="121"/>
                  </a:lnTo>
                  <a:lnTo>
                    <a:pt x="245" y="121"/>
                  </a:lnTo>
                  <a:lnTo>
                    <a:pt x="243" y="139"/>
                  </a:lnTo>
                  <a:lnTo>
                    <a:pt x="239" y="156"/>
                  </a:lnTo>
                  <a:lnTo>
                    <a:pt x="234" y="172"/>
                  </a:lnTo>
                  <a:lnTo>
                    <a:pt x="225" y="187"/>
                  </a:lnTo>
                  <a:lnTo>
                    <a:pt x="272" y="234"/>
                  </a:lnTo>
                  <a:lnTo>
                    <a:pt x="272" y="234"/>
                  </a:lnTo>
                  <a:lnTo>
                    <a:pt x="277" y="243"/>
                  </a:lnTo>
                  <a:lnTo>
                    <a:pt x="279" y="252"/>
                  </a:lnTo>
                  <a:lnTo>
                    <a:pt x="277" y="261"/>
                  </a:lnTo>
                  <a:lnTo>
                    <a:pt x="272" y="270"/>
                  </a:lnTo>
                  <a:lnTo>
                    <a:pt x="272" y="270"/>
                  </a:lnTo>
                  <a:close/>
                  <a:moveTo>
                    <a:pt x="121" y="34"/>
                  </a:moveTo>
                  <a:lnTo>
                    <a:pt x="121" y="34"/>
                  </a:lnTo>
                  <a:lnTo>
                    <a:pt x="105" y="36"/>
                  </a:lnTo>
                  <a:lnTo>
                    <a:pt x="89" y="41"/>
                  </a:lnTo>
                  <a:lnTo>
                    <a:pt x="74" y="49"/>
                  </a:lnTo>
                  <a:lnTo>
                    <a:pt x="60" y="60"/>
                  </a:lnTo>
                  <a:lnTo>
                    <a:pt x="51" y="72"/>
                  </a:lnTo>
                  <a:lnTo>
                    <a:pt x="42" y="87"/>
                  </a:lnTo>
                  <a:lnTo>
                    <a:pt x="36" y="103"/>
                  </a:lnTo>
                  <a:lnTo>
                    <a:pt x="34" y="121"/>
                  </a:lnTo>
                  <a:lnTo>
                    <a:pt x="34" y="121"/>
                  </a:lnTo>
                  <a:lnTo>
                    <a:pt x="36" y="139"/>
                  </a:lnTo>
                  <a:lnTo>
                    <a:pt x="42" y="156"/>
                  </a:lnTo>
                  <a:lnTo>
                    <a:pt x="51" y="170"/>
                  </a:lnTo>
                  <a:lnTo>
                    <a:pt x="60" y="183"/>
                  </a:lnTo>
                  <a:lnTo>
                    <a:pt x="74" y="194"/>
                  </a:lnTo>
                  <a:lnTo>
                    <a:pt x="89" y="201"/>
                  </a:lnTo>
                  <a:lnTo>
                    <a:pt x="105" y="206"/>
                  </a:lnTo>
                  <a:lnTo>
                    <a:pt x="121" y="208"/>
                  </a:lnTo>
                  <a:lnTo>
                    <a:pt x="121" y="208"/>
                  </a:lnTo>
                  <a:lnTo>
                    <a:pt x="140" y="206"/>
                  </a:lnTo>
                  <a:lnTo>
                    <a:pt x="156" y="201"/>
                  </a:lnTo>
                  <a:lnTo>
                    <a:pt x="170" y="194"/>
                  </a:lnTo>
                  <a:lnTo>
                    <a:pt x="183" y="183"/>
                  </a:lnTo>
                  <a:lnTo>
                    <a:pt x="194" y="170"/>
                  </a:lnTo>
                  <a:lnTo>
                    <a:pt x="203" y="156"/>
                  </a:lnTo>
                  <a:lnTo>
                    <a:pt x="208" y="139"/>
                  </a:lnTo>
                  <a:lnTo>
                    <a:pt x="210" y="121"/>
                  </a:lnTo>
                  <a:lnTo>
                    <a:pt x="210" y="121"/>
                  </a:lnTo>
                  <a:lnTo>
                    <a:pt x="208" y="103"/>
                  </a:lnTo>
                  <a:lnTo>
                    <a:pt x="203" y="87"/>
                  </a:lnTo>
                  <a:lnTo>
                    <a:pt x="194" y="72"/>
                  </a:lnTo>
                  <a:lnTo>
                    <a:pt x="183" y="60"/>
                  </a:lnTo>
                  <a:lnTo>
                    <a:pt x="170" y="49"/>
                  </a:lnTo>
                  <a:lnTo>
                    <a:pt x="156" y="41"/>
                  </a:lnTo>
                  <a:lnTo>
                    <a:pt x="140" y="36"/>
                  </a:lnTo>
                  <a:lnTo>
                    <a:pt x="121" y="34"/>
                  </a:lnTo>
                  <a:lnTo>
                    <a:pt x="121" y="34"/>
                  </a:lnTo>
                  <a:close/>
                  <a:moveTo>
                    <a:pt x="158" y="139"/>
                  </a:moveTo>
                  <a:lnTo>
                    <a:pt x="87" y="139"/>
                  </a:lnTo>
                  <a:lnTo>
                    <a:pt x="87" y="139"/>
                  </a:lnTo>
                  <a:lnTo>
                    <a:pt x="80" y="138"/>
                  </a:lnTo>
                  <a:lnTo>
                    <a:pt x="74" y="134"/>
                  </a:lnTo>
                  <a:lnTo>
                    <a:pt x="71" y="128"/>
                  </a:lnTo>
                  <a:lnTo>
                    <a:pt x="71" y="121"/>
                  </a:lnTo>
                  <a:lnTo>
                    <a:pt x="71" y="121"/>
                  </a:lnTo>
                  <a:lnTo>
                    <a:pt x="71" y="114"/>
                  </a:lnTo>
                  <a:lnTo>
                    <a:pt x="74" y="109"/>
                  </a:lnTo>
                  <a:lnTo>
                    <a:pt x="80" y="105"/>
                  </a:lnTo>
                  <a:lnTo>
                    <a:pt x="87" y="103"/>
                  </a:lnTo>
                  <a:lnTo>
                    <a:pt x="158" y="103"/>
                  </a:lnTo>
                  <a:lnTo>
                    <a:pt x="158" y="103"/>
                  </a:lnTo>
                  <a:lnTo>
                    <a:pt x="163" y="105"/>
                  </a:lnTo>
                  <a:lnTo>
                    <a:pt x="170" y="109"/>
                  </a:lnTo>
                  <a:lnTo>
                    <a:pt x="174" y="114"/>
                  </a:lnTo>
                  <a:lnTo>
                    <a:pt x="174" y="121"/>
                  </a:lnTo>
                  <a:lnTo>
                    <a:pt x="174" y="121"/>
                  </a:lnTo>
                  <a:lnTo>
                    <a:pt x="174" y="128"/>
                  </a:lnTo>
                  <a:lnTo>
                    <a:pt x="170" y="134"/>
                  </a:lnTo>
                  <a:lnTo>
                    <a:pt x="163" y="138"/>
                  </a:lnTo>
                  <a:lnTo>
                    <a:pt x="158" y="139"/>
                  </a:lnTo>
                  <a:lnTo>
                    <a:pt x="158" y="1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595" name="AutoShape 47"/>
            <p:cNvSpPr/>
            <p:nvPr/>
          </p:nvSpPr>
          <p:spPr bwMode="auto">
            <a:xfrm>
              <a:off x="7489" y="6026"/>
              <a:ext cx="550" cy="659"/>
            </a:xfrm>
            <a:custGeom>
              <a:avLst/>
              <a:gdLst>
                <a:gd name="T0" fmla="+- 0 10853 107"/>
                <a:gd name="T1" fmla="*/ T0 w 21493"/>
                <a:gd name="T2" fmla="*/ 10800 h 21600"/>
                <a:gd name="T3" fmla="+- 0 10853 107"/>
                <a:gd name="T4" fmla="*/ T3 w 21493"/>
                <a:gd name="T5" fmla="*/ 10800 h 21600"/>
                <a:gd name="T6" fmla="+- 0 10853 107"/>
                <a:gd name="T7" fmla="*/ T6 w 21493"/>
                <a:gd name="T8" fmla="*/ 10800 h 21600"/>
                <a:gd name="T9" fmla="+- 0 10853 107"/>
                <a:gd name="T10" fmla="*/ T9 w 2149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93" h="21600">
                  <a:moveTo>
                    <a:pt x="20123" y="3375"/>
                  </a:moveTo>
                  <a:lnTo>
                    <a:pt x="8704" y="5400"/>
                  </a:lnTo>
                  <a:lnTo>
                    <a:pt x="8704" y="4725"/>
                  </a:lnTo>
                  <a:lnTo>
                    <a:pt x="8704" y="3375"/>
                  </a:lnTo>
                  <a:lnTo>
                    <a:pt x="20123" y="1350"/>
                  </a:lnTo>
                  <a:lnTo>
                    <a:pt x="20123" y="2700"/>
                  </a:lnTo>
                  <a:cubicBezTo>
                    <a:pt x="20123" y="2700"/>
                    <a:pt x="20123" y="3375"/>
                    <a:pt x="20123" y="3375"/>
                  </a:cubicBezTo>
                  <a:close/>
                  <a:moveTo>
                    <a:pt x="17901" y="18014"/>
                  </a:moveTo>
                  <a:cubicBezTo>
                    <a:pt x="16291" y="18553"/>
                    <a:pt x="14628" y="18025"/>
                    <a:pt x="14187" y="16839"/>
                  </a:cubicBezTo>
                  <a:cubicBezTo>
                    <a:pt x="13745" y="15651"/>
                    <a:pt x="14691" y="14251"/>
                    <a:pt x="16300" y="13712"/>
                  </a:cubicBezTo>
                  <a:cubicBezTo>
                    <a:pt x="17910" y="13173"/>
                    <a:pt x="19573" y="13699"/>
                    <a:pt x="20014" y="14886"/>
                  </a:cubicBezTo>
                  <a:cubicBezTo>
                    <a:pt x="20456" y="16074"/>
                    <a:pt x="19510" y="17474"/>
                    <a:pt x="17901" y="18014"/>
                  </a:cubicBezTo>
                  <a:moveTo>
                    <a:pt x="5163" y="20039"/>
                  </a:moveTo>
                  <a:cubicBezTo>
                    <a:pt x="3554" y="20578"/>
                    <a:pt x="1890" y="20050"/>
                    <a:pt x="1450" y="18864"/>
                  </a:cubicBezTo>
                  <a:cubicBezTo>
                    <a:pt x="1008" y="17676"/>
                    <a:pt x="1954" y="16276"/>
                    <a:pt x="3562" y="15737"/>
                  </a:cubicBezTo>
                  <a:cubicBezTo>
                    <a:pt x="5172" y="15198"/>
                    <a:pt x="6836" y="15724"/>
                    <a:pt x="7277" y="16911"/>
                  </a:cubicBezTo>
                  <a:cubicBezTo>
                    <a:pt x="7719" y="18099"/>
                    <a:pt x="6773" y="19499"/>
                    <a:pt x="5163" y="20039"/>
                  </a:cubicBezTo>
                  <a:moveTo>
                    <a:pt x="21012" y="316"/>
                  </a:moveTo>
                  <a:cubicBezTo>
                    <a:pt x="20770" y="110"/>
                    <a:pt x="20463" y="0"/>
                    <a:pt x="20149" y="0"/>
                  </a:cubicBezTo>
                  <a:cubicBezTo>
                    <a:pt x="20072" y="0"/>
                    <a:pt x="19993" y="6"/>
                    <a:pt x="19916" y="21"/>
                  </a:cubicBezTo>
                  <a:lnTo>
                    <a:pt x="8497" y="2046"/>
                  </a:lnTo>
                  <a:cubicBezTo>
                    <a:pt x="7855" y="2159"/>
                    <a:pt x="7387" y="2719"/>
                    <a:pt x="7387" y="3375"/>
                  </a:cubicBezTo>
                  <a:lnTo>
                    <a:pt x="7387" y="4725"/>
                  </a:lnTo>
                  <a:lnTo>
                    <a:pt x="7387" y="5400"/>
                  </a:lnTo>
                  <a:lnTo>
                    <a:pt x="7387" y="14964"/>
                  </a:lnTo>
                  <a:cubicBezTo>
                    <a:pt x="6706" y="14467"/>
                    <a:pt x="5822" y="14175"/>
                    <a:pt x="4839" y="14175"/>
                  </a:cubicBezTo>
                  <a:cubicBezTo>
                    <a:pt x="4268" y="14175"/>
                    <a:pt x="3696" y="14269"/>
                    <a:pt x="3139" y="14455"/>
                  </a:cubicBezTo>
                  <a:cubicBezTo>
                    <a:pt x="1865" y="14882"/>
                    <a:pt x="843" y="15739"/>
                    <a:pt x="336" y="16807"/>
                  </a:cubicBezTo>
                  <a:cubicBezTo>
                    <a:pt x="-56" y="17633"/>
                    <a:pt x="-107" y="18530"/>
                    <a:pt x="192" y="19336"/>
                  </a:cubicBezTo>
                  <a:cubicBezTo>
                    <a:pt x="703" y="20711"/>
                    <a:pt x="2155" y="21599"/>
                    <a:pt x="3892" y="21599"/>
                  </a:cubicBezTo>
                  <a:cubicBezTo>
                    <a:pt x="4462" y="21599"/>
                    <a:pt x="5033" y="21506"/>
                    <a:pt x="5590" y="21319"/>
                  </a:cubicBezTo>
                  <a:cubicBezTo>
                    <a:pt x="6865" y="20893"/>
                    <a:pt x="7887" y="20036"/>
                    <a:pt x="8394" y="18969"/>
                  </a:cubicBezTo>
                  <a:cubicBezTo>
                    <a:pt x="8612" y="18509"/>
                    <a:pt x="8714" y="18027"/>
                    <a:pt x="8718" y="17549"/>
                  </a:cubicBezTo>
                  <a:lnTo>
                    <a:pt x="8730" y="17549"/>
                  </a:lnTo>
                  <a:lnTo>
                    <a:pt x="8730" y="6750"/>
                  </a:lnTo>
                  <a:cubicBezTo>
                    <a:pt x="8807" y="6750"/>
                    <a:pt x="8886" y="6743"/>
                    <a:pt x="8964" y="6730"/>
                  </a:cubicBezTo>
                  <a:lnTo>
                    <a:pt x="20149" y="4746"/>
                  </a:lnTo>
                  <a:lnTo>
                    <a:pt x="20149" y="12939"/>
                  </a:lnTo>
                  <a:cubicBezTo>
                    <a:pt x="19468" y="12442"/>
                    <a:pt x="18584" y="12150"/>
                    <a:pt x="17600" y="12150"/>
                  </a:cubicBezTo>
                  <a:cubicBezTo>
                    <a:pt x="17030" y="12150"/>
                    <a:pt x="16459" y="12244"/>
                    <a:pt x="15902" y="12430"/>
                  </a:cubicBezTo>
                  <a:cubicBezTo>
                    <a:pt x="14628" y="12857"/>
                    <a:pt x="13606" y="13714"/>
                    <a:pt x="13098" y="14782"/>
                  </a:cubicBezTo>
                  <a:cubicBezTo>
                    <a:pt x="12706" y="15608"/>
                    <a:pt x="12656" y="16505"/>
                    <a:pt x="12955" y="17311"/>
                  </a:cubicBezTo>
                  <a:cubicBezTo>
                    <a:pt x="13466" y="18686"/>
                    <a:pt x="14918" y="19575"/>
                    <a:pt x="16653" y="19575"/>
                  </a:cubicBezTo>
                  <a:cubicBezTo>
                    <a:pt x="17224" y="19575"/>
                    <a:pt x="17796" y="19481"/>
                    <a:pt x="18352" y="19294"/>
                  </a:cubicBezTo>
                  <a:cubicBezTo>
                    <a:pt x="19627" y="18868"/>
                    <a:pt x="20649" y="18011"/>
                    <a:pt x="21157" y="16944"/>
                  </a:cubicBezTo>
                  <a:cubicBezTo>
                    <a:pt x="21374" y="16484"/>
                    <a:pt x="21477" y="16002"/>
                    <a:pt x="21480" y="15525"/>
                  </a:cubicBezTo>
                  <a:lnTo>
                    <a:pt x="21493" y="15525"/>
                  </a:lnTo>
                  <a:lnTo>
                    <a:pt x="21493" y="3375"/>
                  </a:lnTo>
                  <a:lnTo>
                    <a:pt x="21493" y="2700"/>
                  </a:lnTo>
                  <a:lnTo>
                    <a:pt x="21493" y="1350"/>
                  </a:lnTo>
                  <a:cubicBezTo>
                    <a:pt x="21493" y="951"/>
                    <a:pt x="21317" y="572"/>
                    <a:pt x="21012" y="3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596" name="组合 595"/>
            <p:cNvGrpSpPr/>
            <p:nvPr/>
          </p:nvGrpSpPr>
          <p:grpSpPr>
            <a:xfrm>
              <a:off x="6300" y="6026"/>
              <a:ext cx="482" cy="659"/>
              <a:chOff x="7600567" y="5737294"/>
              <a:chExt cx="320373" cy="366050"/>
            </a:xfrm>
            <a:grpFill/>
          </p:grpSpPr>
          <p:sp>
            <p:nvSpPr>
              <p:cNvPr id="597" name="AutoShape 48"/>
              <p:cNvSpPr/>
              <p:nvPr/>
            </p:nvSpPr>
            <p:spPr bwMode="auto">
              <a:xfrm>
                <a:off x="7600567" y="5737294"/>
                <a:ext cx="320373" cy="3660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425"/>
                    </a:moveTo>
                    <a:cubicBezTo>
                      <a:pt x="5687" y="7425"/>
                      <a:pt x="1542" y="6064"/>
                      <a:pt x="1542" y="4387"/>
                    </a:cubicBezTo>
                    <a:cubicBezTo>
                      <a:pt x="1542" y="2709"/>
                      <a:pt x="5687" y="1350"/>
                      <a:pt x="10800" y="1350"/>
                    </a:cubicBezTo>
                    <a:cubicBezTo>
                      <a:pt x="15912" y="1350"/>
                      <a:pt x="20057" y="2709"/>
                      <a:pt x="20057" y="4387"/>
                    </a:cubicBezTo>
                    <a:cubicBezTo>
                      <a:pt x="20057" y="6064"/>
                      <a:pt x="15912" y="7425"/>
                      <a:pt x="10800" y="7425"/>
                    </a:cubicBezTo>
                    <a:moveTo>
                      <a:pt x="20057" y="9112"/>
                    </a:moveTo>
                    <a:lnTo>
                      <a:pt x="20054" y="9112"/>
                    </a:lnTo>
                    <a:cubicBezTo>
                      <a:pt x="20054" y="9119"/>
                      <a:pt x="20057" y="9127"/>
                      <a:pt x="20057" y="9133"/>
                    </a:cubicBezTo>
                    <a:cubicBezTo>
                      <a:pt x="20057" y="10800"/>
                      <a:pt x="15912" y="12150"/>
                      <a:pt x="10800" y="12150"/>
                    </a:cubicBezTo>
                    <a:cubicBezTo>
                      <a:pt x="5687" y="12150"/>
                      <a:pt x="1542" y="10800"/>
                      <a:pt x="1542" y="9133"/>
                    </a:cubicBezTo>
                    <a:cubicBezTo>
                      <a:pt x="1542" y="9127"/>
                      <a:pt x="1545" y="9119"/>
                      <a:pt x="1545" y="9112"/>
                    </a:cubicBezTo>
                    <a:lnTo>
                      <a:pt x="1542" y="9112"/>
                    </a:lnTo>
                    <a:lnTo>
                      <a:pt x="1542" y="6793"/>
                    </a:lnTo>
                    <a:cubicBezTo>
                      <a:pt x="3564" y="8140"/>
                      <a:pt x="7271" y="8774"/>
                      <a:pt x="10800" y="8774"/>
                    </a:cubicBezTo>
                    <a:cubicBezTo>
                      <a:pt x="14328" y="8774"/>
                      <a:pt x="18035" y="8140"/>
                      <a:pt x="20057" y="6793"/>
                    </a:cubicBezTo>
                    <a:cubicBezTo>
                      <a:pt x="20057" y="6793"/>
                      <a:pt x="20057" y="9112"/>
                      <a:pt x="20057" y="9112"/>
                    </a:cubicBezTo>
                    <a:close/>
                    <a:moveTo>
                      <a:pt x="20057" y="13162"/>
                    </a:moveTo>
                    <a:lnTo>
                      <a:pt x="20054" y="13162"/>
                    </a:lnTo>
                    <a:cubicBezTo>
                      <a:pt x="20054" y="13169"/>
                      <a:pt x="20057" y="13177"/>
                      <a:pt x="20057" y="13183"/>
                    </a:cubicBezTo>
                    <a:cubicBezTo>
                      <a:pt x="20057" y="14850"/>
                      <a:pt x="15912" y="16200"/>
                      <a:pt x="10800" y="16200"/>
                    </a:cubicBezTo>
                    <a:cubicBezTo>
                      <a:pt x="5687" y="16200"/>
                      <a:pt x="1542" y="14850"/>
                      <a:pt x="1542" y="13183"/>
                    </a:cubicBezTo>
                    <a:cubicBezTo>
                      <a:pt x="1542" y="13177"/>
                      <a:pt x="1545" y="13169"/>
                      <a:pt x="1545" y="13162"/>
                    </a:cubicBezTo>
                    <a:lnTo>
                      <a:pt x="1542" y="13162"/>
                    </a:lnTo>
                    <a:lnTo>
                      <a:pt x="1542" y="10640"/>
                    </a:lnTo>
                    <a:cubicBezTo>
                      <a:pt x="3136" y="12077"/>
                      <a:pt x="6982" y="12825"/>
                      <a:pt x="10800" y="12825"/>
                    </a:cubicBezTo>
                    <a:cubicBezTo>
                      <a:pt x="14617" y="12825"/>
                      <a:pt x="18463" y="12077"/>
                      <a:pt x="20057" y="10640"/>
                    </a:cubicBezTo>
                    <a:cubicBezTo>
                      <a:pt x="20057" y="10640"/>
                      <a:pt x="20057" y="13162"/>
                      <a:pt x="20057" y="13162"/>
                    </a:cubicBezTo>
                    <a:close/>
                    <a:moveTo>
                      <a:pt x="20057" y="17212"/>
                    </a:moveTo>
                    <a:cubicBezTo>
                      <a:pt x="20057" y="18889"/>
                      <a:pt x="15912" y="20249"/>
                      <a:pt x="10800" y="20249"/>
                    </a:cubicBezTo>
                    <a:cubicBezTo>
                      <a:pt x="5687" y="20249"/>
                      <a:pt x="1542" y="18889"/>
                      <a:pt x="1542" y="17212"/>
                    </a:cubicBezTo>
                    <a:lnTo>
                      <a:pt x="1542" y="14690"/>
                    </a:lnTo>
                    <a:cubicBezTo>
                      <a:pt x="3136" y="16127"/>
                      <a:pt x="6982" y="16875"/>
                      <a:pt x="10800" y="16875"/>
                    </a:cubicBezTo>
                    <a:cubicBezTo>
                      <a:pt x="14617" y="16875"/>
                      <a:pt x="18463" y="16127"/>
                      <a:pt x="20057" y="14690"/>
                    </a:cubicBezTo>
                    <a:cubicBezTo>
                      <a:pt x="20057" y="14690"/>
                      <a:pt x="20057" y="17212"/>
                      <a:pt x="20057" y="17212"/>
                    </a:cubicBezTo>
                    <a:close/>
                    <a:moveTo>
                      <a:pt x="10800" y="0"/>
                    </a:moveTo>
                    <a:cubicBezTo>
                      <a:pt x="5598" y="0"/>
                      <a:pt x="0" y="1372"/>
                      <a:pt x="0" y="4387"/>
                    </a:cubicBezTo>
                    <a:lnTo>
                      <a:pt x="0" y="17212"/>
                    </a:lnTo>
                    <a:cubicBezTo>
                      <a:pt x="0" y="20226"/>
                      <a:pt x="5598" y="21599"/>
                      <a:pt x="10800" y="21599"/>
                    </a:cubicBezTo>
                    <a:cubicBezTo>
                      <a:pt x="16001" y="21599"/>
                      <a:pt x="21599" y="20226"/>
                      <a:pt x="21599" y="17212"/>
                    </a:cubicBezTo>
                    <a:lnTo>
                      <a:pt x="21599" y="4387"/>
                    </a:lnTo>
                    <a:cubicBezTo>
                      <a:pt x="21599" y="1372"/>
                      <a:pt x="1600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98" name="AutoShape 49"/>
              <p:cNvSpPr/>
              <p:nvPr/>
            </p:nvSpPr>
            <p:spPr bwMode="auto">
              <a:xfrm>
                <a:off x="7852107" y="6023253"/>
                <a:ext cx="23152" cy="225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99" name="AutoShape 50"/>
              <p:cNvSpPr/>
              <p:nvPr/>
            </p:nvSpPr>
            <p:spPr bwMode="auto">
              <a:xfrm>
                <a:off x="7852107" y="5954421"/>
                <a:ext cx="23152" cy="231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00" name="AutoShape 51"/>
              <p:cNvSpPr/>
              <p:nvPr/>
            </p:nvSpPr>
            <p:spPr bwMode="auto">
              <a:xfrm>
                <a:off x="7852107" y="5885591"/>
                <a:ext cx="23152" cy="231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01" name="组合 600"/>
            <p:cNvGrpSpPr/>
            <p:nvPr/>
          </p:nvGrpSpPr>
          <p:grpSpPr>
            <a:xfrm>
              <a:off x="5074" y="6026"/>
              <a:ext cx="550" cy="659"/>
              <a:chOff x="6845312" y="5737294"/>
              <a:chExt cx="366050" cy="366050"/>
            </a:xfrm>
            <a:grpFill/>
          </p:grpSpPr>
          <p:sp>
            <p:nvSpPr>
              <p:cNvPr id="602" name="AutoShape 52"/>
              <p:cNvSpPr/>
              <p:nvPr/>
            </p:nvSpPr>
            <p:spPr bwMode="auto">
              <a:xfrm>
                <a:off x="6845312" y="5737294"/>
                <a:ext cx="366050" cy="366050"/>
              </a:xfrm>
              <a:custGeom>
                <a:avLst/>
                <a:gdLst>
                  <a:gd name="T0" fmla="+- 0 10800 87"/>
                  <a:gd name="T1" fmla="*/ T0 w 21426"/>
                  <a:gd name="T2" fmla="+- 0 10799 73"/>
                  <a:gd name="T3" fmla="*/ 10799 h 21453"/>
                  <a:gd name="T4" fmla="+- 0 10800 87"/>
                  <a:gd name="T5" fmla="*/ T4 w 21426"/>
                  <a:gd name="T6" fmla="+- 0 10799 73"/>
                  <a:gd name="T7" fmla="*/ 10799 h 21453"/>
                  <a:gd name="T8" fmla="+- 0 10800 87"/>
                  <a:gd name="T9" fmla="*/ T8 w 21426"/>
                  <a:gd name="T10" fmla="+- 0 10799 73"/>
                  <a:gd name="T11" fmla="*/ 10799 h 21453"/>
                  <a:gd name="T12" fmla="+- 0 10800 87"/>
                  <a:gd name="T13" fmla="*/ T12 w 21426"/>
                  <a:gd name="T14" fmla="+- 0 10799 73"/>
                  <a:gd name="T15" fmla="*/ 10799 h 2145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26" h="21453">
                    <a:moveTo>
                      <a:pt x="8034" y="20112"/>
                    </a:moveTo>
                    <a:cubicBezTo>
                      <a:pt x="5816" y="17892"/>
                      <a:pt x="3556" y="15628"/>
                      <a:pt x="1338" y="13408"/>
                    </a:cubicBezTo>
                    <a:cubicBezTo>
                      <a:pt x="3241" y="7240"/>
                      <a:pt x="11488" y="7509"/>
                      <a:pt x="13391" y="1341"/>
                    </a:cubicBezTo>
                    <a:cubicBezTo>
                      <a:pt x="15609" y="3560"/>
                      <a:pt x="17869" y="5825"/>
                      <a:pt x="20087" y="8045"/>
                    </a:cubicBezTo>
                    <a:cubicBezTo>
                      <a:pt x="18184" y="14212"/>
                      <a:pt x="9937" y="13944"/>
                      <a:pt x="8034" y="20112"/>
                    </a:cubicBezTo>
                    <a:moveTo>
                      <a:pt x="21034" y="7097"/>
                    </a:moveTo>
                    <a:lnTo>
                      <a:pt x="14338" y="393"/>
                    </a:lnTo>
                    <a:cubicBezTo>
                      <a:pt x="14006" y="60"/>
                      <a:pt x="13525" y="-73"/>
                      <a:pt x="13069" y="39"/>
                    </a:cubicBezTo>
                    <a:cubicBezTo>
                      <a:pt x="12828" y="98"/>
                      <a:pt x="12614" y="222"/>
                      <a:pt x="12444" y="393"/>
                    </a:cubicBezTo>
                    <a:cubicBezTo>
                      <a:pt x="12292" y="545"/>
                      <a:pt x="12177" y="733"/>
                      <a:pt x="12112" y="944"/>
                    </a:cubicBezTo>
                    <a:cubicBezTo>
                      <a:pt x="11808" y="1929"/>
                      <a:pt x="11283" y="2785"/>
                      <a:pt x="10507" y="3562"/>
                    </a:cubicBezTo>
                    <a:cubicBezTo>
                      <a:pt x="9471" y="4598"/>
                      <a:pt x="8121" y="5384"/>
                      <a:pt x="6693" y="6214"/>
                    </a:cubicBezTo>
                    <a:cubicBezTo>
                      <a:pt x="5177" y="7094"/>
                      <a:pt x="3611" y="8006"/>
                      <a:pt x="2328" y="9290"/>
                    </a:cubicBezTo>
                    <a:cubicBezTo>
                      <a:pt x="1237" y="10383"/>
                      <a:pt x="493" y="11600"/>
                      <a:pt x="59" y="13011"/>
                    </a:cubicBezTo>
                    <a:cubicBezTo>
                      <a:pt x="-87" y="13488"/>
                      <a:pt x="40" y="14004"/>
                      <a:pt x="391" y="14356"/>
                    </a:cubicBezTo>
                    <a:lnTo>
                      <a:pt x="7087" y="21060"/>
                    </a:lnTo>
                    <a:cubicBezTo>
                      <a:pt x="7419" y="21393"/>
                      <a:pt x="7900" y="21526"/>
                      <a:pt x="8356" y="21414"/>
                    </a:cubicBezTo>
                    <a:cubicBezTo>
                      <a:pt x="8597" y="21354"/>
                      <a:pt x="8811" y="21231"/>
                      <a:pt x="8981" y="21060"/>
                    </a:cubicBezTo>
                    <a:cubicBezTo>
                      <a:pt x="9133" y="20908"/>
                      <a:pt x="9248" y="20720"/>
                      <a:pt x="9314" y="20508"/>
                    </a:cubicBezTo>
                    <a:cubicBezTo>
                      <a:pt x="9617" y="19523"/>
                      <a:pt x="10142" y="18667"/>
                      <a:pt x="10918" y="17890"/>
                    </a:cubicBezTo>
                    <a:cubicBezTo>
                      <a:pt x="11954" y="16853"/>
                      <a:pt x="13304" y="16069"/>
                      <a:pt x="14733" y="15239"/>
                    </a:cubicBezTo>
                    <a:cubicBezTo>
                      <a:pt x="16248" y="14357"/>
                      <a:pt x="17814" y="13446"/>
                      <a:pt x="19097" y="12162"/>
                    </a:cubicBezTo>
                    <a:cubicBezTo>
                      <a:pt x="20188" y="11070"/>
                      <a:pt x="20932" y="9852"/>
                      <a:pt x="21366" y="8440"/>
                    </a:cubicBezTo>
                    <a:cubicBezTo>
                      <a:pt x="21512" y="7965"/>
                      <a:pt x="21385" y="7448"/>
                      <a:pt x="21034" y="709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03" name="AutoShape 53"/>
              <p:cNvSpPr/>
              <p:nvPr/>
            </p:nvSpPr>
            <p:spPr bwMode="auto">
              <a:xfrm>
                <a:off x="6982974" y="5863066"/>
                <a:ext cx="98865" cy="102619"/>
              </a:xfrm>
              <a:custGeom>
                <a:avLst/>
                <a:gdLst>
                  <a:gd name="T0" fmla="+- 0 10801 59"/>
                  <a:gd name="T1" fmla="*/ T0 w 21484"/>
                  <a:gd name="T2" fmla="+- 0 10799 41"/>
                  <a:gd name="T3" fmla="*/ 10799 h 21516"/>
                  <a:gd name="T4" fmla="+- 0 10801 59"/>
                  <a:gd name="T5" fmla="*/ T4 w 21484"/>
                  <a:gd name="T6" fmla="+- 0 10799 41"/>
                  <a:gd name="T7" fmla="*/ 10799 h 21516"/>
                  <a:gd name="T8" fmla="+- 0 10801 59"/>
                  <a:gd name="T9" fmla="*/ T8 w 21484"/>
                  <a:gd name="T10" fmla="+- 0 10799 41"/>
                  <a:gd name="T11" fmla="*/ 10799 h 21516"/>
                  <a:gd name="T12" fmla="+- 0 10801 59"/>
                  <a:gd name="T13" fmla="*/ T12 w 21484"/>
                  <a:gd name="T14" fmla="+- 0 10799 41"/>
                  <a:gd name="T15" fmla="*/ 10799 h 2151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84" h="21516">
                    <a:moveTo>
                      <a:pt x="17511" y="14987"/>
                    </a:moveTo>
                    <a:cubicBezTo>
                      <a:pt x="17287" y="15384"/>
                      <a:pt x="17032" y="15740"/>
                      <a:pt x="16731" y="16049"/>
                    </a:cubicBezTo>
                    <a:cubicBezTo>
                      <a:pt x="15340" y="14692"/>
                      <a:pt x="13947" y="13205"/>
                      <a:pt x="12559" y="11675"/>
                    </a:cubicBezTo>
                    <a:cubicBezTo>
                      <a:pt x="12912" y="11521"/>
                      <a:pt x="13287" y="11362"/>
                      <a:pt x="13689" y="11198"/>
                    </a:cubicBezTo>
                    <a:cubicBezTo>
                      <a:pt x="14092" y="11034"/>
                      <a:pt x="14494" y="10927"/>
                      <a:pt x="14895" y="10861"/>
                    </a:cubicBezTo>
                    <a:cubicBezTo>
                      <a:pt x="15308" y="10801"/>
                      <a:pt x="15715" y="10819"/>
                      <a:pt x="16122" y="10913"/>
                    </a:cubicBezTo>
                    <a:cubicBezTo>
                      <a:pt x="16527" y="11011"/>
                      <a:pt x="16909" y="11222"/>
                      <a:pt x="17262" y="11554"/>
                    </a:cubicBezTo>
                    <a:cubicBezTo>
                      <a:pt x="17612" y="11890"/>
                      <a:pt x="17835" y="12244"/>
                      <a:pt x="17923" y="12620"/>
                    </a:cubicBezTo>
                    <a:cubicBezTo>
                      <a:pt x="18020" y="13004"/>
                      <a:pt x="18025" y="13392"/>
                      <a:pt x="17958" y="13789"/>
                    </a:cubicBezTo>
                    <a:cubicBezTo>
                      <a:pt x="17883" y="14187"/>
                      <a:pt x="17738" y="14585"/>
                      <a:pt x="17511" y="14987"/>
                    </a:cubicBezTo>
                    <a:moveTo>
                      <a:pt x="5799" y="10193"/>
                    </a:moveTo>
                    <a:cubicBezTo>
                      <a:pt x="5096" y="10221"/>
                      <a:pt x="4482" y="9996"/>
                      <a:pt x="3946" y="9496"/>
                    </a:cubicBezTo>
                    <a:cubicBezTo>
                      <a:pt x="3717" y="9285"/>
                      <a:pt x="3558" y="9028"/>
                      <a:pt x="3461" y="8724"/>
                    </a:cubicBezTo>
                    <a:cubicBezTo>
                      <a:pt x="3359" y="8420"/>
                      <a:pt x="3326" y="8088"/>
                      <a:pt x="3366" y="7723"/>
                    </a:cubicBezTo>
                    <a:cubicBezTo>
                      <a:pt x="3397" y="7363"/>
                      <a:pt x="3509" y="6989"/>
                      <a:pt x="3703" y="6610"/>
                    </a:cubicBezTo>
                    <a:cubicBezTo>
                      <a:pt x="3889" y="6231"/>
                      <a:pt x="4160" y="5852"/>
                      <a:pt x="4510" y="5487"/>
                    </a:cubicBezTo>
                    <a:cubicBezTo>
                      <a:pt x="5768" y="6694"/>
                      <a:pt x="7022" y="8018"/>
                      <a:pt x="8282" y="9388"/>
                    </a:cubicBezTo>
                    <a:cubicBezTo>
                      <a:pt x="7330" y="9893"/>
                      <a:pt x="6501" y="10164"/>
                      <a:pt x="5799" y="10193"/>
                    </a:cubicBezTo>
                    <a:moveTo>
                      <a:pt x="19678" y="8570"/>
                    </a:moveTo>
                    <a:cubicBezTo>
                      <a:pt x="18868" y="7915"/>
                      <a:pt x="18055" y="7470"/>
                      <a:pt x="17235" y="7250"/>
                    </a:cubicBezTo>
                    <a:cubicBezTo>
                      <a:pt x="16421" y="7031"/>
                      <a:pt x="15603" y="6942"/>
                      <a:pt x="14779" y="6998"/>
                    </a:cubicBezTo>
                    <a:cubicBezTo>
                      <a:pt x="13964" y="7059"/>
                      <a:pt x="13130" y="7236"/>
                      <a:pt x="12296" y="7545"/>
                    </a:cubicBezTo>
                    <a:cubicBezTo>
                      <a:pt x="11462" y="7859"/>
                      <a:pt x="10625" y="8200"/>
                      <a:pt x="9782" y="8593"/>
                    </a:cubicBezTo>
                    <a:cubicBezTo>
                      <a:pt x="8448" y="7115"/>
                      <a:pt x="7114" y="5658"/>
                      <a:pt x="5778" y="4299"/>
                    </a:cubicBezTo>
                    <a:cubicBezTo>
                      <a:pt x="6382" y="3775"/>
                      <a:pt x="6963" y="3509"/>
                      <a:pt x="7526" y="3490"/>
                    </a:cubicBezTo>
                    <a:cubicBezTo>
                      <a:pt x="8088" y="3467"/>
                      <a:pt x="8631" y="3523"/>
                      <a:pt x="9145" y="3649"/>
                    </a:cubicBezTo>
                    <a:cubicBezTo>
                      <a:pt x="9669" y="3775"/>
                      <a:pt x="10149" y="3883"/>
                      <a:pt x="10590" y="3967"/>
                    </a:cubicBezTo>
                    <a:cubicBezTo>
                      <a:pt x="11038" y="4051"/>
                      <a:pt x="11424" y="3958"/>
                      <a:pt x="11765" y="3682"/>
                    </a:cubicBezTo>
                    <a:cubicBezTo>
                      <a:pt x="12123" y="3382"/>
                      <a:pt x="12321" y="2994"/>
                      <a:pt x="12351" y="2526"/>
                    </a:cubicBezTo>
                    <a:cubicBezTo>
                      <a:pt x="12376" y="2054"/>
                      <a:pt x="12189" y="1596"/>
                      <a:pt x="11782" y="1147"/>
                    </a:cubicBezTo>
                    <a:cubicBezTo>
                      <a:pt x="11258" y="569"/>
                      <a:pt x="10630" y="216"/>
                      <a:pt x="9872" y="85"/>
                    </a:cubicBezTo>
                    <a:cubicBezTo>
                      <a:pt x="9126" y="-41"/>
                      <a:pt x="8358" y="-30"/>
                      <a:pt x="7564" y="136"/>
                    </a:cubicBezTo>
                    <a:cubicBezTo>
                      <a:pt x="6780" y="309"/>
                      <a:pt x="6032" y="595"/>
                      <a:pt x="5324" y="997"/>
                    </a:cubicBezTo>
                    <a:cubicBezTo>
                      <a:pt x="4617" y="1399"/>
                      <a:pt x="4048" y="1811"/>
                      <a:pt x="3626" y="2213"/>
                    </a:cubicBezTo>
                    <a:cubicBezTo>
                      <a:pt x="3464" y="2066"/>
                      <a:pt x="3302" y="1918"/>
                      <a:pt x="3141" y="1773"/>
                    </a:cubicBezTo>
                    <a:cubicBezTo>
                      <a:pt x="2963" y="1614"/>
                      <a:pt x="2739" y="1530"/>
                      <a:pt x="2471" y="1535"/>
                    </a:cubicBezTo>
                    <a:cubicBezTo>
                      <a:pt x="2200" y="1535"/>
                      <a:pt x="1977" y="1647"/>
                      <a:pt x="1793" y="1853"/>
                    </a:cubicBezTo>
                    <a:cubicBezTo>
                      <a:pt x="1615" y="2054"/>
                      <a:pt x="1530" y="2288"/>
                      <a:pt x="1565" y="2536"/>
                    </a:cubicBezTo>
                    <a:cubicBezTo>
                      <a:pt x="1589" y="2793"/>
                      <a:pt x="1696" y="2989"/>
                      <a:pt x="1880" y="3139"/>
                    </a:cubicBezTo>
                    <a:cubicBezTo>
                      <a:pt x="2044" y="3270"/>
                      <a:pt x="2203" y="3401"/>
                      <a:pt x="2364" y="3537"/>
                    </a:cubicBezTo>
                    <a:cubicBezTo>
                      <a:pt x="1731" y="4276"/>
                      <a:pt x="1207" y="5094"/>
                      <a:pt x="795" y="5957"/>
                    </a:cubicBezTo>
                    <a:cubicBezTo>
                      <a:pt x="378" y="6820"/>
                      <a:pt x="130" y="7676"/>
                      <a:pt x="37" y="8509"/>
                    </a:cubicBezTo>
                    <a:cubicBezTo>
                      <a:pt x="-59" y="9346"/>
                      <a:pt x="33" y="10113"/>
                      <a:pt x="298" y="10824"/>
                    </a:cubicBezTo>
                    <a:cubicBezTo>
                      <a:pt x="566" y="11540"/>
                      <a:pt x="1056" y="12148"/>
                      <a:pt x="1774" y="12723"/>
                    </a:cubicBezTo>
                    <a:cubicBezTo>
                      <a:pt x="2942" y="13658"/>
                      <a:pt x="4321" y="14056"/>
                      <a:pt x="5915" y="13967"/>
                    </a:cubicBezTo>
                    <a:cubicBezTo>
                      <a:pt x="7507" y="13874"/>
                      <a:pt x="9223" y="13415"/>
                      <a:pt x="11064" y="12461"/>
                    </a:cubicBezTo>
                    <a:cubicBezTo>
                      <a:pt x="12532" y="14093"/>
                      <a:pt x="14002" y="15716"/>
                      <a:pt x="15470" y="17223"/>
                    </a:cubicBezTo>
                    <a:cubicBezTo>
                      <a:pt x="14849" y="17728"/>
                      <a:pt x="14305" y="18018"/>
                      <a:pt x="13826" y="18111"/>
                    </a:cubicBezTo>
                    <a:cubicBezTo>
                      <a:pt x="13344" y="18210"/>
                      <a:pt x="12917" y="18200"/>
                      <a:pt x="12530" y="18088"/>
                    </a:cubicBezTo>
                    <a:cubicBezTo>
                      <a:pt x="12142" y="17971"/>
                      <a:pt x="11782" y="17803"/>
                      <a:pt x="11455" y="17587"/>
                    </a:cubicBezTo>
                    <a:cubicBezTo>
                      <a:pt x="11125" y="17368"/>
                      <a:pt x="10799" y="17181"/>
                      <a:pt x="10474" y="17026"/>
                    </a:cubicBezTo>
                    <a:cubicBezTo>
                      <a:pt x="10154" y="16872"/>
                      <a:pt x="9823" y="16788"/>
                      <a:pt x="9486" y="16783"/>
                    </a:cubicBezTo>
                    <a:cubicBezTo>
                      <a:pt x="9145" y="16778"/>
                      <a:pt x="8785" y="16937"/>
                      <a:pt x="8388" y="17265"/>
                    </a:cubicBezTo>
                    <a:cubicBezTo>
                      <a:pt x="7981" y="17606"/>
                      <a:pt x="7777" y="18004"/>
                      <a:pt x="7777" y="18453"/>
                    </a:cubicBezTo>
                    <a:cubicBezTo>
                      <a:pt x="7777" y="18897"/>
                      <a:pt x="7991" y="19351"/>
                      <a:pt x="8408" y="19809"/>
                    </a:cubicBezTo>
                    <a:cubicBezTo>
                      <a:pt x="8830" y="20268"/>
                      <a:pt x="9379" y="20651"/>
                      <a:pt x="10042" y="20955"/>
                    </a:cubicBezTo>
                    <a:cubicBezTo>
                      <a:pt x="10708" y="21259"/>
                      <a:pt x="11455" y="21451"/>
                      <a:pt x="12279" y="21502"/>
                    </a:cubicBezTo>
                    <a:cubicBezTo>
                      <a:pt x="13103" y="21559"/>
                      <a:pt x="13970" y="21437"/>
                      <a:pt x="14886" y="21109"/>
                    </a:cubicBezTo>
                    <a:cubicBezTo>
                      <a:pt x="15807" y="20787"/>
                      <a:pt x="16721" y="20202"/>
                      <a:pt x="17617" y="19332"/>
                    </a:cubicBezTo>
                    <a:cubicBezTo>
                      <a:pt x="18051" y="19739"/>
                      <a:pt x="18489" y="20127"/>
                      <a:pt x="18921" y="20501"/>
                    </a:cubicBezTo>
                    <a:cubicBezTo>
                      <a:pt x="19107" y="20656"/>
                      <a:pt x="19328" y="20731"/>
                      <a:pt x="19601" y="20712"/>
                    </a:cubicBezTo>
                    <a:cubicBezTo>
                      <a:pt x="19861" y="20703"/>
                      <a:pt x="20090" y="20586"/>
                      <a:pt x="20269" y="20375"/>
                    </a:cubicBezTo>
                    <a:cubicBezTo>
                      <a:pt x="20455" y="20160"/>
                      <a:pt x="20532" y="19921"/>
                      <a:pt x="20503" y="19674"/>
                    </a:cubicBezTo>
                    <a:cubicBezTo>
                      <a:pt x="20477" y="19421"/>
                      <a:pt x="20371" y="19229"/>
                      <a:pt x="20192" y="19089"/>
                    </a:cubicBezTo>
                    <a:cubicBezTo>
                      <a:pt x="19755" y="18752"/>
                      <a:pt x="19321" y="18397"/>
                      <a:pt x="18884" y="18022"/>
                    </a:cubicBezTo>
                    <a:cubicBezTo>
                      <a:pt x="19626" y="17143"/>
                      <a:pt x="20221" y="16217"/>
                      <a:pt x="20664" y="15300"/>
                    </a:cubicBezTo>
                    <a:cubicBezTo>
                      <a:pt x="21103" y="14379"/>
                      <a:pt x="21367" y="13490"/>
                      <a:pt x="21453" y="12667"/>
                    </a:cubicBezTo>
                    <a:cubicBezTo>
                      <a:pt x="21540" y="11839"/>
                      <a:pt x="21439" y="11091"/>
                      <a:pt x="21159" y="10412"/>
                    </a:cubicBezTo>
                    <a:cubicBezTo>
                      <a:pt x="20880" y="9725"/>
                      <a:pt x="20386" y="9135"/>
                      <a:pt x="19678" y="857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04" name="AutoShape 54"/>
              <p:cNvSpPr/>
              <p:nvPr/>
            </p:nvSpPr>
            <p:spPr bwMode="auto">
              <a:xfrm>
                <a:off x="6971083" y="5988837"/>
                <a:ext cx="55690" cy="58192"/>
              </a:xfrm>
              <a:custGeom>
                <a:avLst/>
                <a:gdLst>
                  <a:gd name="T0" fmla="+- 0 10791 197"/>
                  <a:gd name="T1" fmla="*/ T0 w 21188"/>
                  <a:gd name="T2" fmla="+- 0 10794 193"/>
                  <a:gd name="T3" fmla="*/ 10794 h 21203"/>
                  <a:gd name="T4" fmla="+- 0 10791 197"/>
                  <a:gd name="T5" fmla="*/ T4 w 21188"/>
                  <a:gd name="T6" fmla="+- 0 10794 193"/>
                  <a:gd name="T7" fmla="*/ 10794 h 21203"/>
                  <a:gd name="T8" fmla="+- 0 10791 197"/>
                  <a:gd name="T9" fmla="*/ T8 w 21188"/>
                  <a:gd name="T10" fmla="+- 0 10794 193"/>
                  <a:gd name="T11" fmla="*/ 10794 h 21203"/>
                  <a:gd name="T12" fmla="+- 0 10791 197"/>
                  <a:gd name="T13" fmla="*/ T12 w 21188"/>
                  <a:gd name="T14" fmla="+- 0 10794 193"/>
                  <a:gd name="T15" fmla="*/ 10794 h 21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88" h="21203">
                    <a:moveTo>
                      <a:pt x="17615" y="468"/>
                    </a:moveTo>
                    <a:lnTo>
                      <a:pt x="17606" y="468"/>
                    </a:lnTo>
                    <a:cubicBezTo>
                      <a:pt x="14870" y="2476"/>
                      <a:pt x="12200" y="4590"/>
                      <a:pt x="9727" y="6958"/>
                    </a:cubicBezTo>
                    <a:cubicBezTo>
                      <a:pt x="7348" y="9227"/>
                      <a:pt x="5200" y="11619"/>
                      <a:pt x="3329" y="14060"/>
                    </a:cubicBezTo>
                    <a:lnTo>
                      <a:pt x="341" y="17962"/>
                    </a:lnTo>
                    <a:lnTo>
                      <a:pt x="350" y="17970"/>
                    </a:lnTo>
                    <a:cubicBezTo>
                      <a:pt x="-197" y="18786"/>
                      <a:pt x="-106" y="19880"/>
                      <a:pt x="638" y="20590"/>
                    </a:cubicBezTo>
                    <a:cubicBezTo>
                      <a:pt x="1491" y="21407"/>
                      <a:pt x="2889" y="21407"/>
                      <a:pt x="3746" y="20590"/>
                    </a:cubicBezTo>
                    <a:cubicBezTo>
                      <a:pt x="3877" y="20460"/>
                      <a:pt x="3984" y="20321"/>
                      <a:pt x="4069" y="20174"/>
                    </a:cubicBezTo>
                    <a:lnTo>
                      <a:pt x="6867" y="16517"/>
                    </a:lnTo>
                    <a:cubicBezTo>
                      <a:pt x="8601" y="14255"/>
                      <a:pt x="10606" y="12027"/>
                      <a:pt x="12824" y="9913"/>
                    </a:cubicBezTo>
                    <a:cubicBezTo>
                      <a:pt x="15281" y="7570"/>
                      <a:pt x="17557" y="5758"/>
                      <a:pt x="20329" y="3749"/>
                    </a:cubicBezTo>
                    <a:lnTo>
                      <a:pt x="20321" y="3741"/>
                    </a:lnTo>
                    <a:cubicBezTo>
                      <a:pt x="20400" y="3684"/>
                      <a:pt x="20473" y="3635"/>
                      <a:pt x="20543" y="3570"/>
                    </a:cubicBezTo>
                    <a:cubicBezTo>
                      <a:pt x="21402" y="2753"/>
                      <a:pt x="21402" y="1427"/>
                      <a:pt x="20543" y="606"/>
                    </a:cubicBezTo>
                    <a:cubicBezTo>
                      <a:pt x="19742" y="-161"/>
                      <a:pt x="18472" y="-193"/>
                      <a:pt x="17615" y="46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05" name="AutoShape 55"/>
              <p:cNvSpPr/>
              <p:nvPr/>
            </p:nvSpPr>
            <p:spPr bwMode="auto">
              <a:xfrm>
                <a:off x="7028652" y="5794235"/>
                <a:ext cx="56315" cy="58818"/>
              </a:xfrm>
              <a:custGeom>
                <a:avLst/>
                <a:gdLst>
                  <a:gd name="T0" fmla="+- 0 10803 213"/>
                  <a:gd name="T1" fmla="*/ T0 w 21180"/>
                  <a:gd name="T2" fmla="+- 0 10801 203"/>
                  <a:gd name="T3" fmla="*/ 10801 h 21196"/>
                  <a:gd name="T4" fmla="+- 0 10803 213"/>
                  <a:gd name="T5" fmla="*/ T4 w 21180"/>
                  <a:gd name="T6" fmla="+- 0 10801 203"/>
                  <a:gd name="T7" fmla="*/ 10801 h 21196"/>
                  <a:gd name="T8" fmla="+- 0 10803 213"/>
                  <a:gd name="T9" fmla="*/ T8 w 21180"/>
                  <a:gd name="T10" fmla="+- 0 10801 203"/>
                  <a:gd name="T11" fmla="*/ 10801 h 21196"/>
                  <a:gd name="T12" fmla="+- 0 10803 213"/>
                  <a:gd name="T13" fmla="*/ T12 w 21180"/>
                  <a:gd name="T14" fmla="+- 0 10801 203"/>
                  <a:gd name="T15" fmla="*/ 10801 h 2119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80" h="21196">
                    <a:moveTo>
                      <a:pt x="8372" y="11356"/>
                    </a:moveTo>
                    <a:cubicBezTo>
                      <a:pt x="6122" y="13508"/>
                      <a:pt x="3675" y="15444"/>
                      <a:pt x="1144" y="17292"/>
                    </a:cubicBezTo>
                    <a:cubicBezTo>
                      <a:pt x="963" y="17388"/>
                      <a:pt x="786" y="17493"/>
                      <a:pt x="637" y="17645"/>
                    </a:cubicBezTo>
                    <a:cubicBezTo>
                      <a:pt x="-213" y="18457"/>
                      <a:pt x="-213" y="19774"/>
                      <a:pt x="637" y="20585"/>
                    </a:cubicBezTo>
                    <a:cubicBezTo>
                      <a:pt x="1464" y="21380"/>
                      <a:pt x="2796" y="21397"/>
                      <a:pt x="3652" y="20641"/>
                    </a:cubicBezTo>
                    <a:lnTo>
                      <a:pt x="3665" y="20649"/>
                    </a:lnTo>
                    <a:cubicBezTo>
                      <a:pt x="6364" y="18673"/>
                      <a:pt x="8988" y="16581"/>
                      <a:pt x="11419" y="14263"/>
                    </a:cubicBezTo>
                    <a:cubicBezTo>
                      <a:pt x="13759" y="12030"/>
                      <a:pt x="15873" y="9685"/>
                      <a:pt x="17715" y="7283"/>
                    </a:cubicBezTo>
                    <a:lnTo>
                      <a:pt x="20663" y="3427"/>
                    </a:lnTo>
                    <a:lnTo>
                      <a:pt x="20654" y="3419"/>
                    </a:lnTo>
                    <a:cubicBezTo>
                      <a:pt x="21386" y="2600"/>
                      <a:pt x="21357" y="1379"/>
                      <a:pt x="20541" y="608"/>
                    </a:cubicBezTo>
                    <a:cubicBezTo>
                      <a:pt x="19697" y="-203"/>
                      <a:pt x="18323" y="-203"/>
                      <a:pt x="17468" y="608"/>
                    </a:cubicBezTo>
                    <a:cubicBezTo>
                      <a:pt x="17313" y="760"/>
                      <a:pt x="17197" y="937"/>
                      <a:pt x="17094" y="1114"/>
                    </a:cubicBezTo>
                    <a:lnTo>
                      <a:pt x="14228" y="4857"/>
                    </a:lnTo>
                    <a:cubicBezTo>
                      <a:pt x="12526" y="7090"/>
                      <a:pt x="10552" y="9275"/>
                      <a:pt x="8372" y="1135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06" name="组合 605"/>
            <p:cNvGrpSpPr/>
            <p:nvPr/>
          </p:nvGrpSpPr>
          <p:grpSpPr>
            <a:xfrm>
              <a:off x="3866" y="6026"/>
              <a:ext cx="550" cy="659"/>
              <a:chOff x="4927276" y="5204159"/>
              <a:chExt cx="366051" cy="366050"/>
            </a:xfrm>
            <a:grpFill/>
          </p:grpSpPr>
          <p:sp>
            <p:nvSpPr>
              <p:cNvPr id="607" name="AutoShape 56"/>
              <p:cNvSpPr/>
              <p:nvPr/>
            </p:nvSpPr>
            <p:spPr bwMode="auto">
              <a:xfrm>
                <a:off x="4927276" y="5204159"/>
                <a:ext cx="114508" cy="3660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08" name="AutoShape 57"/>
              <p:cNvSpPr/>
              <p:nvPr/>
            </p:nvSpPr>
            <p:spPr bwMode="auto">
              <a:xfrm>
                <a:off x="5178819" y="5204159"/>
                <a:ext cx="114508" cy="3660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09" name="AutoShape 58"/>
              <p:cNvSpPr/>
              <p:nvPr/>
            </p:nvSpPr>
            <p:spPr bwMode="auto">
              <a:xfrm>
                <a:off x="5053047" y="5204159"/>
                <a:ext cx="114508" cy="3660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610" name="Freeform 293"/>
            <p:cNvSpPr>
              <a:spLocks noEditPoints="1"/>
            </p:cNvSpPr>
            <p:nvPr/>
          </p:nvSpPr>
          <p:spPr bwMode="auto">
            <a:xfrm>
              <a:off x="2715" y="6053"/>
              <a:ext cx="455" cy="604"/>
            </a:xfrm>
            <a:custGeom>
              <a:avLst/>
              <a:gdLst>
                <a:gd name="T0" fmla="*/ 174 w 178"/>
                <a:gd name="T1" fmla="*/ 73 h 196"/>
                <a:gd name="T2" fmla="*/ 153 w 178"/>
                <a:gd name="T3" fmla="*/ 36 h 196"/>
                <a:gd name="T4" fmla="*/ 110 w 178"/>
                <a:gd name="T5" fmla="*/ 11 h 196"/>
                <a:gd name="T6" fmla="*/ 67 w 178"/>
                <a:gd name="T7" fmla="*/ 11 h 196"/>
                <a:gd name="T8" fmla="*/ 24 w 178"/>
                <a:gd name="T9" fmla="*/ 36 h 196"/>
                <a:gd name="T10" fmla="*/ 3 w 178"/>
                <a:gd name="T11" fmla="*/ 73 h 196"/>
                <a:gd name="T12" fmla="*/ 3 w 178"/>
                <a:gd name="T13" fmla="*/ 123 h 196"/>
                <a:gd name="T14" fmla="*/ 24 w 178"/>
                <a:gd name="T15" fmla="*/ 159 h 196"/>
                <a:gd name="T16" fmla="*/ 68 w 178"/>
                <a:gd name="T17" fmla="*/ 184 h 196"/>
                <a:gd name="T18" fmla="*/ 110 w 178"/>
                <a:gd name="T19" fmla="*/ 184 h 196"/>
                <a:gd name="T20" fmla="*/ 153 w 178"/>
                <a:gd name="T21" fmla="*/ 160 h 196"/>
                <a:gd name="T22" fmla="*/ 174 w 178"/>
                <a:gd name="T23" fmla="*/ 123 h 196"/>
                <a:gd name="T24" fmla="*/ 76 w 178"/>
                <a:gd name="T25" fmla="*/ 176 h 196"/>
                <a:gd name="T26" fmla="*/ 89 w 178"/>
                <a:gd name="T27" fmla="*/ 147 h 196"/>
                <a:gd name="T28" fmla="*/ 101 w 178"/>
                <a:gd name="T29" fmla="*/ 176 h 196"/>
                <a:gd name="T30" fmla="*/ 101 w 178"/>
                <a:gd name="T31" fmla="*/ 19 h 196"/>
                <a:gd name="T32" fmla="*/ 89 w 178"/>
                <a:gd name="T33" fmla="*/ 49 h 196"/>
                <a:gd name="T34" fmla="*/ 76 w 178"/>
                <a:gd name="T35" fmla="*/ 19 h 196"/>
                <a:gd name="T36" fmla="*/ 133 w 178"/>
                <a:gd name="T37" fmla="*/ 91 h 196"/>
                <a:gd name="T38" fmla="*/ 136 w 178"/>
                <a:gd name="T39" fmla="*/ 103 h 196"/>
                <a:gd name="T40" fmla="*/ 133 w 178"/>
                <a:gd name="T41" fmla="*/ 98 h 196"/>
                <a:gd name="T42" fmla="*/ 131 w 178"/>
                <a:gd name="T43" fmla="*/ 73 h 196"/>
                <a:gd name="T44" fmla="*/ 150 w 178"/>
                <a:gd name="T45" fmla="*/ 48 h 196"/>
                <a:gd name="T46" fmla="*/ 163 w 178"/>
                <a:gd name="T47" fmla="*/ 70 h 196"/>
                <a:gd name="T48" fmla="*/ 131 w 178"/>
                <a:gd name="T49" fmla="*/ 73 h 196"/>
                <a:gd name="T50" fmla="*/ 73 w 178"/>
                <a:gd name="T51" fmla="*/ 125 h 196"/>
                <a:gd name="T52" fmla="*/ 58 w 178"/>
                <a:gd name="T53" fmla="*/ 98 h 196"/>
                <a:gd name="T54" fmla="*/ 73 w 178"/>
                <a:gd name="T55" fmla="*/ 71 h 196"/>
                <a:gd name="T56" fmla="*/ 104 w 178"/>
                <a:gd name="T57" fmla="*/ 71 h 196"/>
                <a:gd name="T58" fmla="*/ 120 w 178"/>
                <a:gd name="T59" fmla="*/ 98 h 196"/>
                <a:gd name="T60" fmla="*/ 104 w 178"/>
                <a:gd name="T61" fmla="*/ 125 h 196"/>
                <a:gd name="T62" fmla="*/ 111 w 178"/>
                <a:gd name="T63" fmla="*/ 60 h 196"/>
                <a:gd name="T64" fmla="*/ 115 w 178"/>
                <a:gd name="T65" fmla="*/ 52 h 196"/>
                <a:gd name="T66" fmla="*/ 111 w 178"/>
                <a:gd name="T67" fmla="*/ 60 h 196"/>
                <a:gd name="T68" fmla="*/ 73 w 178"/>
                <a:gd name="T69" fmla="*/ 56 h 196"/>
                <a:gd name="T70" fmla="*/ 60 w 178"/>
                <a:gd name="T71" fmla="*/ 64 h 196"/>
                <a:gd name="T72" fmla="*/ 45 w 178"/>
                <a:gd name="T73" fmla="*/ 105 h 196"/>
                <a:gd name="T74" fmla="*/ 45 w 178"/>
                <a:gd name="T75" fmla="*/ 90 h 196"/>
                <a:gd name="T76" fmla="*/ 45 w 178"/>
                <a:gd name="T77" fmla="*/ 105 h 196"/>
                <a:gd name="T78" fmla="*/ 46 w 178"/>
                <a:gd name="T79" fmla="*/ 73 h 196"/>
                <a:gd name="T80" fmla="*/ 14 w 178"/>
                <a:gd name="T81" fmla="*/ 70 h 196"/>
                <a:gd name="T82" fmla="*/ 27 w 178"/>
                <a:gd name="T83" fmla="*/ 48 h 196"/>
                <a:gd name="T84" fmla="*/ 50 w 178"/>
                <a:gd name="T85" fmla="*/ 49 h 196"/>
                <a:gd name="T86" fmla="*/ 27 w 178"/>
                <a:gd name="T87" fmla="*/ 107 h 196"/>
                <a:gd name="T88" fmla="*/ 50 w 178"/>
                <a:gd name="T89" fmla="*/ 147 h 196"/>
                <a:gd name="T90" fmla="*/ 14 w 178"/>
                <a:gd name="T91" fmla="*/ 141 h 196"/>
                <a:gd name="T92" fmla="*/ 67 w 178"/>
                <a:gd name="T93" fmla="*/ 136 h 196"/>
                <a:gd name="T94" fmla="*/ 62 w 178"/>
                <a:gd name="T95" fmla="*/ 143 h 196"/>
                <a:gd name="T96" fmla="*/ 67 w 178"/>
                <a:gd name="T97" fmla="*/ 136 h 196"/>
                <a:gd name="T98" fmla="*/ 104 w 178"/>
                <a:gd name="T99" fmla="*/ 140 h 196"/>
                <a:gd name="T100" fmla="*/ 117 w 178"/>
                <a:gd name="T101" fmla="*/ 132 h 196"/>
                <a:gd name="T102" fmla="*/ 127 w 178"/>
                <a:gd name="T103" fmla="*/ 147 h 196"/>
                <a:gd name="T104" fmla="*/ 150 w 178"/>
                <a:gd name="T105" fmla="*/ 107 h 196"/>
                <a:gd name="T106" fmla="*/ 164 w 178"/>
                <a:gd name="T107" fmla="*/ 141 h 196"/>
                <a:gd name="T108" fmla="*/ 144 w 178"/>
                <a:gd name="T109" fmla="*/ 14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8" h="196">
                  <a:moveTo>
                    <a:pt x="159" y="98"/>
                  </a:moveTo>
                  <a:cubicBezTo>
                    <a:pt x="166" y="89"/>
                    <a:pt x="171" y="81"/>
                    <a:pt x="174" y="73"/>
                  </a:cubicBezTo>
                  <a:cubicBezTo>
                    <a:pt x="178" y="64"/>
                    <a:pt x="178" y="55"/>
                    <a:pt x="174" y="49"/>
                  </a:cubicBezTo>
                  <a:cubicBezTo>
                    <a:pt x="170" y="42"/>
                    <a:pt x="163" y="38"/>
                    <a:pt x="153" y="36"/>
                  </a:cubicBezTo>
                  <a:cubicBezTo>
                    <a:pt x="145" y="35"/>
                    <a:pt x="135" y="35"/>
                    <a:pt x="124" y="37"/>
                  </a:cubicBezTo>
                  <a:cubicBezTo>
                    <a:pt x="120" y="27"/>
                    <a:pt x="115" y="18"/>
                    <a:pt x="110" y="11"/>
                  </a:cubicBezTo>
                  <a:cubicBezTo>
                    <a:pt x="103" y="4"/>
                    <a:pt x="96" y="0"/>
                    <a:pt x="89" y="0"/>
                  </a:cubicBezTo>
                  <a:cubicBezTo>
                    <a:pt x="81" y="0"/>
                    <a:pt x="74" y="4"/>
                    <a:pt x="67" y="11"/>
                  </a:cubicBezTo>
                  <a:cubicBezTo>
                    <a:pt x="62" y="18"/>
                    <a:pt x="57" y="27"/>
                    <a:pt x="54" y="37"/>
                  </a:cubicBezTo>
                  <a:cubicBezTo>
                    <a:pt x="43" y="35"/>
                    <a:pt x="33" y="35"/>
                    <a:pt x="24" y="36"/>
                  </a:cubicBezTo>
                  <a:cubicBezTo>
                    <a:pt x="14" y="38"/>
                    <a:pt x="7" y="42"/>
                    <a:pt x="4" y="49"/>
                  </a:cubicBezTo>
                  <a:cubicBezTo>
                    <a:pt x="0" y="55"/>
                    <a:pt x="0" y="64"/>
                    <a:pt x="3" y="73"/>
                  </a:cubicBezTo>
                  <a:cubicBezTo>
                    <a:pt x="6" y="81"/>
                    <a:pt x="12" y="89"/>
                    <a:pt x="19" y="98"/>
                  </a:cubicBezTo>
                  <a:cubicBezTo>
                    <a:pt x="12" y="106"/>
                    <a:pt x="6" y="115"/>
                    <a:pt x="3" y="123"/>
                  </a:cubicBezTo>
                  <a:cubicBezTo>
                    <a:pt x="0" y="132"/>
                    <a:pt x="0" y="140"/>
                    <a:pt x="4" y="147"/>
                  </a:cubicBezTo>
                  <a:cubicBezTo>
                    <a:pt x="7" y="154"/>
                    <a:pt x="14" y="158"/>
                    <a:pt x="24" y="159"/>
                  </a:cubicBezTo>
                  <a:cubicBezTo>
                    <a:pt x="33" y="161"/>
                    <a:pt x="43" y="160"/>
                    <a:pt x="54" y="158"/>
                  </a:cubicBezTo>
                  <a:cubicBezTo>
                    <a:pt x="58" y="169"/>
                    <a:pt x="62" y="178"/>
                    <a:pt x="68" y="184"/>
                  </a:cubicBezTo>
                  <a:cubicBezTo>
                    <a:pt x="74" y="192"/>
                    <a:pt x="81" y="196"/>
                    <a:pt x="89" y="196"/>
                  </a:cubicBezTo>
                  <a:cubicBezTo>
                    <a:pt x="96" y="196"/>
                    <a:pt x="103" y="192"/>
                    <a:pt x="110" y="184"/>
                  </a:cubicBezTo>
                  <a:cubicBezTo>
                    <a:pt x="115" y="178"/>
                    <a:pt x="120" y="169"/>
                    <a:pt x="124" y="158"/>
                  </a:cubicBezTo>
                  <a:cubicBezTo>
                    <a:pt x="135" y="160"/>
                    <a:pt x="145" y="161"/>
                    <a:pt x="153" y="160"/>
                  </a:cubicBezTo>
                  <a:cubicBezTo>
                    <a:pt x="163" y="158"/>
                    <a:pt x="170" y="154"/>
                    <a:pt x="174" y="147"/>
                  </a:cubicBezTo>
                  <a:cubicBezTo>
                    <a:pt x="178" y="140"/>
                    <a:pt x="178" y="132"/>
                    <a:pt x="174" y="123"/>
                  </a:cubicBezTo>
                  <a:cubicBezTo>
                    <a:pt x="171" y="115"/>
                    <a:pt x="166" y="106"/>
                    <a:pt x="159" y="98"/>
                  </a:cubicBezTo>
                  <a:close/>
                  <a:moveTo>
                    <a:pt x="76" y="176"/>
                  </a:moveTo>
                  <a:cubicBezTo>
                    <a:pt x="72" y="171"/>
                    <a:pt x="69" y="164"/>
                    <a:pt x="66" y="155"/>
                  </a:cubicBezTo>
                  <a:cubicBezTo>
                    <a:pt x="74" y="153"/>
                    <a:pt x="81" y="150"/>
                    <a:pt x="89" y="147"/>
                  </a:cubicBezTo>
                  <a:cubicBezTo>
                    <a:pt x="96" y="151"/>
                    <a:pt x="104" y="153"/>
                    <a:pt x="112" y="155"/>
                  </a:cubicBezTo>
                  <a:cubicBezTo>
                    <a:pt x="109" y="164"/>
                    <a:pt x="105" y="171"/>
                    <a:pt x="101" y="176"/>
                  </a:cubicBezTo>
                  <a:cubicBezTo>
                    <a:pt x="93" y="187"/>
                    <a:pt x="84" y="187"/>
                    <a:pt x="76" y="176"/>
                  </a:cubicBezTo>
                  <a:close/>
                  <a:moveTo>
                    <a:pt x="101" y="19"/>
                  </a:moveTo>
                  <a:cubicBezTo>
                    <a:pt x="105" y="25"/>
                    <a:pt x="109" y="32"/>
                    <a:pt x="112" y="40"/>
                  </a:cubicBezTo>
                  <a:cubicBezTo>
                    <a:pt x="104" y="42"/>
                    <a:pt x="97" y="45"/>
                    <a:pt x="89" y="49"/>
                  </a:cubicBezTo>
                  <a:cubicBezTo>
                    <a:pt x="81" y="45"/>
                    <a:pt x="73" y="42"/>
                    <a:pt x="66" y="40"/>
                  </a:cubicBezTo>
                  <a:cubicBezTo>
                    <a:pt x="69" y="32"/>
                    <a:pt x="72" y="25"/>
                    <a:pt x="76" y="19"/>
                  </a:cubicBezTo>
                  <a:cubicBezTo>
                    <a:pt x="84" y="8"/>
                    <a:pt x="93" y="8"/>
                    <a:pt x="101" y="19"/>
                  </a:cubicBezTo>
                  <a:close/>
                  <a:moveTo>
                    <a:pt x="133" y="91"/>
                  </a:moveTo>
                  <a:cubicBezTo>
                    <a:pt x="136" y="93"/>
                    <a:pt x="139" y="96"/>
                    <a:pt x="141" y="98"/>
                  </a:cubicBezTo>
                  <a:cubicBezTo>
                    <a:pt x="139" y="100"/>
                    <a:pt x="138" y="101"/>
                    <a:pt x="136" y="103"/>
                  </a:cubicBezTo>
                  <a:cubicBezTo>
                    <a:pt x="135" y="104"/>
                    <a:pt x="134" y="105"/>
                    <a:pt x="133" y="106"/>
                  </a:cubicBezTo>
                  <a:cubicBezTo>
                    <a:pt x="133" y="103"/>
                    <a:pt x="133" y="100"/>
                    <a:pt x="133" y="98"/>
                  </a:cubicBezTo>
                  <a:cubicBezTo>
                    <a:pt x="133" y="96"/>
                    <a:pt x="133" y="93"/>
                    <a:pt x="133" y="91"/>
                  </a:cubicBezTo>
                  <a:close/>
                  <a:moveTo>
                    <a:pt x="131" y="73"/>
                  </a:moveTo>
                  <a:cubicBezTo>
                    <a:pt x="130" y="65"/>
                    <a:pt x="129" y="57"/>
                    <a:pt x="127" y="49"/>
                  </a:cubicBezTo>
                  <a:cubicBezTo>
                    <a:pt x="136" y="47"/>
                    <a:pt x="144" y="47"/>
                    <a:pt x="150" y="48"/>
                  </a:cubicBezTo>
                  <a:cubicBezTo>
                    <a:pt x="157" y="48"/>
                    <a:pt x="162" y="51"/>
                    <a:pt x="164" y="54"/>
                  </a:cubicBezTo>
                  <a:cubicBezTo>
                    <a:pt x="166" y="58"/>
                    <a:pt x="166" y="63"/>
                    <a:pt x="163" y="70"/>
                  </a:cubicBezTo>
                  <a:cubicBezTo>
                    <a:pt x="160" y="76"/>
                    <a:pt x="156" y="82"/>
                    <a:pt x="150" y="89"/>
                  </a:cubicBezTo>
                  <a:cubicBezTo>
                    <a:pt x="144" y="83"/>
                    <a:pt x="138" y="78"/>
                    <a:pt x="131" y="73"/>
                  </a:cubicBezTo>
                  <a:close/>
                  <a:moveTo>
                    <a:pt x="89" y="133"/>
                  </a:moveTo>
                  <a:cubicBezTo>
                    <a:pt x="83" y="131"/>
                    <a:pt x="78" y="128"/>
                    <a:pt x="73" y="125"/>
                  </a:cubicBezTo>
                  <a:cubicBezTo>
                    <a:pt x="67" y="121"/>
                    <a:pt x="62" y="118"/>
                    <a:pt x="58" y="115"/>
                  </a:cubicBezTo>
                  <a:cubicBezTo>
                    <a:pt x="58" y="110"/>
                    <a:pt x="58" y="104"/>
                    <a:pt x="58" y="98"/>
                  </a:cubicBezTo>
                  <a:cubicBezTo>
                    <a:pt x="58" y="91"/>
                    <a:pt x="58" y="85"/>
                    <a:pt x="58" y="80"/>
                  </a:cubicBezTo>
                  <a:cubicBezTo>
                    <a:pt x="63" y="77"/>
                    <a:pt x="68" y="74"/>
                    <a:pt x="73" y="71"/>
                  </a:cubicBezTo>
                  <a:cubicBezTo>
                    <a:pt x="78" y="68"/>
                    <a:pt x="83" y="65"/>
                    <a:pt x="89" y="63"/>
                  </a:cubicBezTo>
                  <a:cubicBezTo>
                    <a:pt x="94" y="65"/>
                    <a:pt x="99" y="68"/>
                    <a:pt x="104" y="71"/>
                  </a:cubicBezTo>
                  <a:cubicBezTo>
                    <a:pt x="109" y="74"/>
                    <a:pt x="114" y="77"/>
                    <a:pt x="119" y="80"/>
                  </a:cubicBezTo>
                  <a:cubicBezTo>
                    <a:pt x="120" y="85"/>
                    <a:pt x="120" y="91"/>
                    <a:pt x="120" y="98"/>
                  </a:cubicBezTo>
                  <a:cubicBezTo>
                    <a:pt x="120" y="104"/>
                    <a:pt x="120" y="110"/>
                    <a:pt x="119" y="115"/>
                  </a:cubicBezTo>
                  <a:cubicBezTo>
                    <a:pt x="115" y="118"/>
                    <a:pt x="110" y="122"/>
                    <a:pt x="104" y="125"/>
                  </a:cubicBezTo>
                  <a:cubicBezTo>
                    <a:pt x="99" y="128"/>
                    <a:pt x="94" y="131"/>
                    <a:pt x="89" y="133"/>
                  </a:cubicBezTo>
                  <a:close/>
                  <a:moveTo>
                    <a:pt x="111" y="60"/>
                  </a:moveTo>
                  <a:cubicBezTo>
                    <a:pt x="109" y="59"/>
                    <a:pt x="107" y="57"/>
                    <a:pt x="104" y="56"/>
                  </a:cubicBezTo>
                  <a:cubicBezTo>
                    <a:pt x="108" y="55"/>
                    <a:pt x="112" y="53"/>
                    <a:pt x="115" y="52"/>
                  </a:cubicBezTo>
                  <a:cubicBezTo>
                    <a:pt x="116" y="56"/>
                    <a:pt x="117" y="60"/>
                    <a:pt x="117" y="64"/>
                  </a:cubicBezTo>
                  <a:cubicBezTo>
                    <a:pt x="115" y="62"/>
                    <a:pt x="113" y="61"/>
                    <a:pt x="111" y="60"/>
                  </a:cubicBezTo>
                  <a:close/>
                  <a:moveTo>
                    <a:pt x="62" y="52"/>
                  </a:moveTo>
                  <a:cubicBezTo>
                    <a:pt x="66" y="53"/>
                    <a:pt x="70" y="55"/>
                    <a:pt x="73" y="56"/>
                  </a:cubicBezTo>
                  <a:cubicBezTo>
                    <a:pt x="71" y="57"/>
                    <a:pt x="69" y="59"/>
                    <a:pt x="67" y="60"/>
                  </a:cubicBezTo>
                  <a:cubicBezTo>
                    <a:pt x="65" y="61"/>
                    <a:pt x="62" y="62"/>
                    <a:pt x="60" y="64"/>
                  </a:cubicBezTo>
                  <a:cubicBezTo>
                    <a:pt x="61" y="60"/>
                    <a:pt x="62" y="56"/>
                    <a:pt x="62" y="52"/>
                  </a:cubicBezTo>
                  <a:close/>
                  <a:moveTo>
                    <a:pt x="45" y="105"/>
                  </a:moveTo>
                  <a:cubicBezTo>
                    <a:pt x="42" y="103"/>
                    <a:pt x="39" y="100"/>
                    <a:pt x="36" y="98"/>
                  </a:cubicBezTo>
                  <a:cubicBezTo>
                    <a:pt x="39" y="95"/>
                    <a:pt x="42" y="93"/>
                    <a:pt x="45" y="90"/>
                  </a:cubicBezTo>
                  <a:cubicBezTo>
                    <a:pt x="45" y="93"/>
                    <a:pt x="45" y="95"/>
                    <a:pt x="45" y="98"/>
                  </a:cubicBezTo>
                  <a:cubicBezTo>
                    <a:pt x="45" y="100"/>
                    <a:pt x="45" y="103"/>
                    <a:pt x="45" y="105"/>
                  </a:cubicBezTo>
                  <a:close/>
                  <a:moveTo>
                    <a:pt x="50" y="49"/>
                  </a:moveTo>
                  <a:cubicBezTo>
                    <a:pt x="48" y="57"/>
                    <a:pt x="47" y="65"/>
                    <a:pt x="46" y="73"/>
                  </a:cubicBezTo>
                  <a:cubicBezTo>
                    <a:pt x="39" y="78"/>
                    <a:pt x="33" y="84"/>
                    <a:pt x="27" y="89"/>
                  </a:cubicBezTo>
                  <a:cubicBezTo>
                    <a:pt x="21" y="82"/>
                    <a:pt x="17" y="76"/>
                    <a:pt x="14" y="70"/>
                  </a:cubicBezTo>
                  <a:cubicBezTo>
                    <a:pt x="12" y="63"/>
                    <a:pt x="11" y="58"/>
                    <a:pt x="14" y="55"/>
                  </a:cubicBezTo>
                  <a:cubicBezTo>
                    <a:pt x="16" y="51"/>
                    <a:pt x="20" y="48"/>
                    <a:pt x="27" y="48"/>
                  </a:cubicBezTo>
                  <a:cubicBezTo>
                    <a:pt x="29" y="47"/>
                    <a:pt x="31" y="47"/>
                    <a:pt x="34" y="47"/>
                  </a:cubicBezTo>
                  <a:cubicBezTo>
                    <a:pt x="39" y="47"/>
                    <a:pt x="44" y="48"/>
                    <a:pt x="50" y="49"/>
                  </a:cubicBezTo>
                  <a:close/>
                  <a:moveTo>
                    <a:pt x="14" y="126"/>
                  </a:moveTo>
                  <a:cubicBezTo>
                    <a:pt x="17" y="120"/>
                    <a:pt x="21" y="114"/>
                    <a:pt x="27" y="107"/>
                  </a:cubicBezTo>
                  <a:cubicBezTo>
                    <a:pt x="33" y="112"/>
                    <a:pt x="39" y="118"/>
                    <a:pt x="46" y="123"/>
                  </a:cubicBezTo>
                  <a:cubicBezTo>
                    <a:pt x="47" y="131"/>
                    <a:pt x="48" y="139"/>
                    <a:pt x="50" y="147"/>
                  </a:cubicBezTo>
                  <a:cubicBezTo>
                    <a:pt x="41" y="148"/>
                    <a:pt x="34" y="149"/>
                    <a:pt x="27" y="148"/>
                  </a:cubicBezTo>
                  <a:cubicBezTo>
                    <a:pt x="20" y="147"/>
                    <a:pt x="16" y="145"/>
                    <a:pt x="14" y="141"/>
                  </a:cubicBezTo>
                  <a:cubicBezTo>
                    <a:pt x="11" y="137"/>
                    <a:pt x="12" y="132"/>
                    <a:pt x="14" y="126"/>
                  </a:cubicBezTo>
                  <a:close/>
                  <a:moveTo>
                    <a:pt x="67" y="136"/>
                  </a:moveTo>
                  <a:cubicBezTo>
                    <a:pt x="69" y="137"/>
                    <a:pt x="71" y="138"/>
                    <a:pt x="73" y="140"/>
                  </a:cubicBezTo>
                  <a:cubicBezTo>
                    <a:pt x="70" y="141"/>
                    <a:pt x="66" y="142"/>
                    <a:pt x="62" y="143"/>
                  </a:cubicBezTo>
                  <a:cubicBezTo>
                    <a:pt x="62" y="140"/>
                    <a:pt x="61" y="136"/>
                    <a:pt x="60" y="132"/>
                  </a:cubicBezTo>
                  <a:cubicBezTo>
                    <a:pt x="62" y="134"/>
                    <a:pt x="64" y="135"/>
                    <a:pt x="67" y="136"/>
                  </a:cubicBezTo>
                  <a:close/>
                  <a:moveTo>
                    <a:pt x="115" y="143"/>
                  </a:moveTo>
                  <a:cubicBezTo>
                    <a:pt x="112" y="142"/>
                    <a:pt x="108" y="141"/>
                    <a:pt x="104" y="140"/>
                  </a:cubicBezTo>
                  <a:cubicBezTo>
                    <a:pt x="106" y="139"/>
                    <a:pt x="109" y="137"/>
                    <a:pt x="111" y="136"/>
                  </a:cubicBezTo>
                  <a:cubicBezTo>
                    <a:pt x="113" y="135"/>
                    <a:pt x="115" y="133"/>
                    <a:pt x="117" y="132"/>
                  </a:cubicBezTo>
                  <a:cubicBezTo>
                    <a:pt x="117" y="136"/>
                    <a:pt x="116" y="140"/>
                    <a:pt x="115" y="143"/>
                  </a:cubicBezTo>
                  <a:close/>
                  <a:moveTo>
                    <a:pt x="127" y="147"/>
                  </a:moveTo>
                  <a:cubicBezTo>
                    <a:pt x="129" y="139"/>
                    <a:pt x="130" y="131"/>
                    <a:pt x="131" y="123"/>
                  </a:cubicBezTo>
                  <a:cubicBezTo>
                    <a:pt x="138" y="118"/>
                    <a:pt x="144" y="112"/>
                    <a:pt x="150" y="107"/>
                  </a:cubicBezTo>
                  <a:cubicBezTo>
                    <a:pt x="156" y="114"/>
                    <a:pt x="160" y="120"/>
                    <a:pt x="163" y="126"/>
                  </a:cubicBezTo>
                  <a:cubicBezTo>
                    <a:pt x="166" y="133"/>
                    <a:pt x="166" y="137"/>
                    <a:pt x="164" y="141"/>
                  </a:cubicBezTo>
                  <a:cubicBezTo>
                    <a:pt x="162" y="145"/>
                    <a:pt x="157" y="147"/>
                    <a:pt x="150" y="148"/>
                  </a:cubicBezTo>
                  <a:cubicBezTo>
                    <a:pt x="148" y="148"/>
                    <a:pt x="146" y="149"/>
                    <a:pt x="144" y="149"/>
                  </a:cubicBezTo>
                  <a:cubicBezTo>
                    <a:pt x="139" y="149"/>
                    <a:pt x="133" y="148"/>
                    <a:pt x="127" y="1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611" name="组合 610"/>
            <p:cNvGrpSpPr/>
            <p:nvPr/>
          </p:nvGrpSpPr>
          <p:grpSpPr>
            <a:xfrm>
              <a:off x="8617" y="6061"/>
              <a:ext cx="727" cy="589"/>
              <a:chOff x="2938463" y="1827213"/>
              <a:chExt cx="665163" cy="449263"/>
            </a:xfrm>
            <a:grpFill/>
          </p:grpSpPr>
          <p:sp>
            <p:nvSpPr>
              <p:cNvPr id="612" name="Freeform 72"/>
              <p:cNvSpPr/>
              <p:nvPr/>
            </p:nvSpPr>
            <p:spPr bwMode="auto">
              <a:xfrm>
                <a:off x="3275013" y="1827213"/>
                <a:ext cx="328613" cy="395288"/>
              </a:xfrm>
              <a:custGeom>
                <a:avLst/>
                <a:gdLst>
                  <a:gd name="T0" fmla="*/ 47 w 103"/>
                  <a:gd name="T1" fmla="*/ 21 h 124"/>
                  <a:gd name="T2" fmla="*/ 67 w 103"/>
                  <a:gd name="T3" fmla="*/ 6 h 124"/>
                  <a:gd name="T4" fmla="*/ 0 w 103"/>
                  <a:gd name="T5" fmla="*/ 0 h 124"/>
                  <a:gd name="T6" fmla="*/ 5 w 103"/>
                  <a:gd name="T7" fmla="*/ 52 h 124"/>
                  <a:gd name="T8" fmla="*/ 22 w 103"/>
                  <a:gd name="T9" fmla="*/ 39 h 124"/>
                  <a:gd name="T10" fmla="*/ 45 w 103"/>
                  <a:gd name="T11" fmla="*/ 124 h 124"/>
                  <a:gd name="T12" fmla="*/ 47 w 103"/>
                  <a:gd name="T13" fmla="*/ 2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24">
                    <a:moveTo>
                      <a:pt x="47" y="21"/>
                    </a:moveTo>
                    <a:cubicBezTo>
                      <a:pt x="67" y="6"/>
                      <a:pt x="67" y="6"/>
                      <a:pt x="67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36" y="49"/>
                      <a:pt x="66" y="77"/>
                      <a:pt x="45" y="124"/>
                    </a:cubicBezTo>
                    <a:cubicBezTo>
                      <a:pt x="45" y="124"/>
                      <a:pt x="103" y="80"/>
                      <a:pt x="47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13" name="Freeform 73"/>
              <p:cNvSpPr/>
              <p:nvPr/>
            </p:nvSpPr>
            <p:spPr bwMode="auto">
              <a:xfrm>
                <a:off x="2938463" y="1881188"/>
                <a:ext cx="330200" cy="395288"/>
              </a:xfrm>
              <a:custGeom>
                <a:avLst/>
                <a:gdLst>
                  <a:gd name="T0" fmla="*/ 104 w 104"/>
                  <a:gd name="T1" fmla="*/ 124 h 124"/>
                  <a:gd name="T2" fmla="*/ 99 w 104"/>
                  <a:gd name="T3" fmla="*/ 72 h 124"/>
                  <a:gd name="T4" fmla="*/ 82 w 104"/>
                  <a:gd name="T5" fmla="*/ 85 h 124"/>
                  <a:gd name="T6" fmla="*/ 59 w 104"/>
                  <a:gd name="T7" fmla="*/ 0 h 124"/>
                  <a:gd name="T8" fmla="*/ 57 w 104"/>
                  <a:gd name="T9" fmla="*/ 103 h 124"/>
                  <a:gd name="T10" fmla="*/ 37 w 104"/>
                  <a:gd name="T11" fmla="*/ 118 h 124"/>
                  <a:gd name="T12" fmla="*/ 104 w 104"/>
                  <a:gd name="T13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124">
                    <a:moveTo>
                      <a:pt x="104" y="124"/>
                    </a:moveTo>
                    <a:cubicBezTo>
                      <a:pt x="99" y="72"/>
                      <a:pt x="99" y="72"/>
                      <a:pt x="99" y="72"/>
                    </a:cubicBezTo>
                    <a:cubicBezTo>
                      <a:pt x="82" y="85"/>
                      <a:pt x="82" y="85"/>
                      <a:pt x="82" y="85"/>
                    </a:cubicBezTo>
                    <a:cubicBezTo>
                      <a:pt x="68" y="75"/>
                      <a:pt x="37" y="46"/>
                      <a:pt x="59" y="0"/>
                    </a:cubicBezTo>
                    <a:cubicBezTo>
                      <a:pt x="59" y="0"/>
                      <a:pt x="0" y="44"/>
                      <a:pt x="57" y="103"/>
                    </a:cubicBezTo>
                    <a:cubicBezTo>
                      <a:pt x="37" y="118"/>
                      <a:pt x="37" y="118"/>
                      <a:pt x="37" y="118"/>
                    </a:cubicBezTo>
                    <a:lnTo>
                      <a:pt x="104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14" name="组合 613"/>
            <p:cNvGrpSpPr/>
            <p:nvPr/>
          </p:nvGrpSpPr>
          <p:grpSpPr>
            <a:xfrm>
              <a:off x="9980" y="6032"/>
              <a:ext cx="407" cy="646"/>
              <a:chOff x="10574338" y="295275"/>
              <a:chExt cx="1193800" cy="1582738"/>
            </a:xfrm>
            <a:grpFill/>
          </p:grpSpPr>
          <p:sp>
            <p:nvSpPr>
              <p:cNvPr id="615" name="Freeform 18"/>
              <p:cNvSpPr/>
              <p:nvPr/>
            </p:nvSpPr>
            <p:spPr bwMode="auto">
              <a:xfrm>
                <a:off x="10574338" y="766763"/>
                <a:ext cx="1193800" cy="1111250"/>
              </a:xfrm>
              <a:custGeom>
                <a:avLst/>
                <a:gdLst>
                  <a:gd name="T0" fmla="*/ 391 w 411"/>
                  <a:gd name="T1" fmla="*/ 0 h 382"/>
                  <a:gd name="T2" fmla="*/ 21 w 411"/>
                  <a:gd name="T3" fmla="*/ 0 h 382"/>
                  <a:gd name="T4" fmla="*/ 0 w 411"/>
                  <a:gd name="T5" fmla="*/ 21 h 382"/>
                  <a:gd name="T6" fmla="*/ 21 w 411"/>
                  <a:gd name="T7" fmla="*/ 42 h 382"/>
                  <a:gd name="T8" fmla="*/ 26 w 411"/>
                  <a:gd name="T9" fmla="*/ 42 h 382"/>
                  <a:gd name="T10" fmla="*/ 76 w 411"/>
                  <a:gd name="T11" fmla="*/ 343 h 382"/>
                  <a:gd name="T12" fmla="*/ 59 w 411"/>
                  <a:gd name="T13" fmla="*/ 363 h 382"/>
                  <a:gd name="T14" fmla="*/ 79 w 411"/>
                  <a:gd name="T15" fmla="*/ 382 h 382"/>
                  <a:gd name="T16" fmla="*/ 333 w 411"/>
                  <a:gd name="T17" fmla="*/ 382 h 382"/>
                  <a:gd name="T18" fmla="*/ 353 w 411"/>
                  <a:gd name="T19" fmla="*/ 363 h 382"/>
                  <a:gd name="T20" fmla="*/ 336 w 411"/>
                  <a:gd name="T21" fmla="*/ 343 h 382"/>
                  <a:gd name="T22" fmla="*/ 386 w 411"/>
                  <a:gd name="T23" fmla="*/ 42 h 382"/>
                  <a:gd name="T24" fmla="*/ 391 w 411"/>
                  <a:gd name="T25" fmla="*/ 42 h 382"/>
                  <a:gd name="T26" fmla="*/ 411 w 411"/>
                  <a:gd name="T27" fmla="*/ 21 h 382"/>
                  <a:gd name="T28" fmla="*/ 391 w 411"/>
                  <a:gd name="T29" fmla="*/ 0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1" h="382">
                    <a:moveTo>
                      <a:pt x="39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32"/>
                      <a:pt x="10" y="42"/>
                      <a:pt x="21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76" y="343"/>
                      <a:pt x="76" y="343"/>
                      <a:pt x="76" y="343"/>
                    </a:cubicBezTo>
                    <a:cubicBezTo>
                      <a:pt x="66" y="345"/>
                      <a:pt x="59" y="353"/>
                      <a:pt x="59" y="363"/>
                    </a:cubicBezTo>
                    <a:cubicBezTo>
                      <a:pt x="59" y="373"/>
                      <a:pt x="68" y="382"/>
                      <a:pt x="79" y="382"/>
                    </a:cubicBezTo>
                    <a:cubicBezTo>
                      <a:pt x="333" y="382"/>
                      <a:pt x="333" y="382"/>
                      <a:pt x="333" y="382"/>
                    </a:cubicBezTo>
                    <a:cubicBezTo>
                      <a:pt x="344" y="382"/>
                      <a:pt x="353" y="373"/>
                      <a:pt x="353" y="363"/>
                    </a:cubicBezTo>
                    <a:cubicBezTo>
                      <a:pt x="353" y="353"/>
                      <a:pt x="346" y="345"/>
                      <a:pt x="336" y="343"/>
                    </a:cubicBezTo>
                    <a:cubicBezTo>
                      <a:pt x="386" y="42"/>
                      <a:pt x="386" y="42"/>
                      <a:pt x="386" y="42"/>
                    </a:cubicBezTo>
                    <a:cubicBezTo>
                      <a:pt x="391" y="42"/>
                      <a:pt x="391" y="42"/>
                      <a:pt x="391" y="42"/>
                    </a:cubicBezTo>
                    <a:cubicBezTo>
                      <a:pt x="402" y="42"/>
                      <a:pt x="411" y="32"/>
                      <a:pt x="411" y="21"/>
                    </a:cubicBezTo>
                    <a:cubicBezTo>
                      <a:pt x="411" y="9"/>
                      <a:pt x="402" y="0"/>
                      <a:pt x="39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16" name="Freeform 19"/>
              <p:cNvSpPr/>
              <p:nvPr/>
            </p:nvSpPr>
            <p:spPr bwMode="auto">
              <a:xfrm>
                <a:off x="10980738" y="295275"/>
                <a:ext cx="384175" cy="419100"/>
              </a:xfrm>
              <a:custGeom>
                <a:avLst/>
                <a:gdLst>
                  <a:gd name="T0" fmla="*/ 42 w 132"/>
                  <a:gd name="T1" fmla="*/ 0 h 144"/>
                  <a:gd name="T2" fmla="*/ 33 w 132"/>
                  <a:gd name="T3" fmla="*/ 9 h 144"/>
                  <a:gd name="T4" fmla="*/ 33 w 132"/>
                  <a:gd name="T5" fmla="*/ 55 h 144"/>
                  <a:gd name="T6" fmla="*/ 24 w 132"/>
                  <a:gd name="T7" fmla="*/ 64 h 144"/>
                  <a:gd name="T8" fmla="*/ 7 w 132"/>
                  <a:gd name="T9" fmla="*/ 65 h 144"/>
                  <a:gd name="T10" fmla="*/ 3 w 132"/>
                  <a:gd name="T11" fmla="*/ 72 h 144"/>
                  <a:gd name="T12" fmla="*/ 61 w 132"/>
                  <a:gd name="T13" fmla="*/ 140 h 144"/>
                  <a:gd name="T14" fmla="*/ 71 w 132"/>
                  <a:gd name="T15" fmla="*/ 140 h 144"/>
                  <a:gd name="T16" fmla="*/ 129 w 132"/>
                  <a:gd name="T17" fmla="*/ 72 h 144"/>
                  <a:gd name="T18" fmla="*/ 125 w 132"/>
                  <a:gd name="T19" fmla="*/ 65 h 144"/>
                  <a:gd name="T20" fmla="*/ 106 w 132"/>
                  <a:gd name="T21" fmla="*/ 64 h 144"/>
                  <a:gd name="T22" fmla="*/ 97 w 132"/>
                  <a:gd name="T23" fmla="*/ 55 h 144"/>
                  <a:gd name="T24" fmla="*/ 97 w 132"/>
                  <a:gd name="T25" fmla="*/ 9 h 144"/>
                  <a:gd name="T26" fmla="*/ 89 w 132"/>
                  <a:gd name="T27" fmla="*/ 0 h 144"/>
                  <a:gd name="T28" fmla="*/ 42 w 132"/>
                  <a:gd name="T2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2" h="144">
                    <a:moveTo>
                      <a:pt x="42" y="0"/>
                    </a:moveTo>
                    <a:cubicBezTo>
                      <a:pt x="37" y="0"/>
                      <a:pt x="33" y="4"/>
                      <a:pt x="33" y="9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33" y="60"/>
                      <a:pt x="29" y="64"/>
                      <a:pt x="24" y="64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2" y="65"/>
                      <a:pt x="0" y="68"/>
                      <a:pt x="3" y="72"/>
                    </a:cubicBezTo>
                    <a:cubicBezTo>
                      <a:pt x="61" y="140"/>
                      <a:pt x="61" y="140"/>
                      <a:pt x="61" y="140"/>
                    </a:cubicBezTo>
                    <a:cubicBezTo>
                      <a:pt x="64" y="144"/>
                      <a:pt x="68" y="144"/>
                      <a:pt x="71" y="140"/>
                    </a:cubicBezTo>
                    <a:cubicBezTo>
                      <a:pt x="129" y="72"/>
                      <a:pt x="129" y="72"/>
                      <a:pt x="129" y="72"/>
                    </a:cubicBezTo>
                    <a:cubicBezTo>
                      <a:pt x="132" y="68"/>
                      <a:pt x="130" y="65"/>
                      <a:pt x="125" y="65"/>
                    </a:cubicBezTo>
                    <a:cubicBezTo>
                      <a:pt x="106" y="64"/>
                      <a:pt x="106" y="64"/>
                      <a:pt x="106" y="64"/>
                    </a:cubicBezTo>
                    <a:cubicBezTo>
                      <a:pt x="101" y="64"/>
                      <a:pt x="97" y="60"/>
                      <a:pt x="97" y="55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4"/>
                      <a:pt x="93" y="0"/>
                      <a:pt x="89" y="0"/>
                    </a:cubicBezTo>
                    <a:lnTo>
                      <a:pt x="4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17" name="Freeform 20"/>
              <p:cNvSpPr>
                <a:spLocks noEditPoints="1"/>
              </p:cNvSpPr>
              <p:nvPr/>
            </p:nvSpPr>
            <p:spPr bwMode="auto">
              <a:xfrm>
                <a:off x="10887075" y="1017588"/>
                <a:ext cx="569913" cy="573088"/>
              </a:xfrm>
              <a:custGeom>
                <a:avLst/>
                <a:gdLst>
                  <a:gd name="T0" fmla="*/ 169 w 196"/>
                  <a:gd name="T1" fmla="*/ 25 h 197"/>
                  <a:gd name="T2" fmla="*/ 102 w 196"/>
                  <a:gd name="T3" fmla="*/ 0 h 197"/>
                  <a:gd name="T4" fmla="*/ 30 w 196"/>
                  <a:gd name="T5" fmla="*/ 29 h 197"/>
                  <a:gd name="T6" fmla="*/ 0 w 196"/>
                  <a:gd name="T7" fmla="*/ 99 h 197"/>
                  <a:gd name="T8" fmla="*/ 29 w 196"/>
                  <a:gd name="T9" fmla="*/ 168 h 197"/>
                  <a:gd name="T10" fmla="*/ 104 w 196"/>
                  <a:gd name="T11" fmla="*/ 197 h 197"/>
                  <a:gd name="T12" fmla="*/ 172 w 196"/>
                  <a:gd name="T13" fmla="*/ 181 h 197"/>
                  <a:gd name="T14" fmla="*/ 163 w 196"/>
                  <a:gd name="T15" fmla="*/ 158 h 197"/>
                  <a:gd name="T16" fmla="*/ 104 w 196"/>
                  <a:gd name="T17" fmla="*/ 174 h 197"/>
                  <a:gd name="T18" fmla="*/ 48 w 196"/>
                  <a:gd name="T19" fmla="*/ 152 h 197"/>
                  <a:gd name="T20" fmla="*/ 28 w 196"/>
                  <a:gd name="T21" fmla="*/ 99 h 197"/>
                  <a:gd name="T22" fmla="*/ 49 w 196"/>
                  <a:gd name="T23" fmla="*/ 45 h 197"/>
                  <a:gd name="T24" fmla="*/ 102 w 196"/>
                  <a:gd name="T25" fmla="*/ 23 h 197"/>
                  <a:gd name="T26" fmla="*/ 151 w 196"/>
                  <a:gd name="T27" fmla="*/ 41 h 197"/>
                  <a:gd name="T28" fmla="*/ 171 w 196"/>
                  <a:gd name="T29" fmla="*/ 86 h 197"/>
                  <a:gd name="T30" fmla="*/ 162 w 196"/>
                  <a:gd name="T31" fmla="*/ 117 h 197"/>
                  <a:gd name="T32" fmla="*/ 143 w 196"/>
                  <a:gd name="T33" fmla="*/ 129 h 197"/>
                  <a:gd name="T34" fmla="*/ 137 w 196"/>
                  <a:gd name="T35" fmla="*/ 124 h 197"/>
                  <a:gd name="T36" fmla="*/ 138 w 196"/>
                  <a:gd name="T37" fmla="*/ 113 h 197"/>
                  <a:gd name="T38" fmla="*/ 145 w 196"/>
                  <a:gd name="T39" fmla="*/ 52 h 197"/>
                  <a:gd name="T40" fmla="*/ 120 w 196"/>
                  <a:gd name="T41" fmla="*/ 52 h 197"/>
                  <a:gd name="T42" fmla="*/ 118 w 196"/>
                  <a:gd name="T43" fmla="*/ 58 h 197"/>
                  <a:gd name="T44" fmla="*/ 97 w 196"/>
                  <a:gd name="T45" fmla="*/ 50 h 197"/>
                  <a:gd name="T46" fmla="*/ 65 w 196"/>
                  <a:gd name="T47" fmla="*/ 64 h 197"/>
                  <a:gd name="T48" fmla="*/ 52 w 196"/>
                  <a:gd name="T49" fmla="*/ 102 h 197"/>
                  <a:gd name="T50" fmla="*/ 63 w 196"/>
                  <a:gd name="T51" fmla="*/ 139 h 197"/>
                  <a:gd name="T52" fmla="*/ 92 w 196"/>
                  <a:gd name="T53" fmla="*/ 153 h 197"/>
                  <a:gd name="T54" fmla="*/ 117 w 196"/>
                  <a:gd name="T55" fmla="*/ 141 h 197"/>
                  <a:gd name="T56" fmla="*/ 140 w 196"/>
                  <a:gd name="T57" fmla="*/ 153 h 197"/>
                  <a:gd name="T58" fmla="*/ 179 w 196"/>
                  <a:gd name="T59" fmla="*/ 133 h 197"/>
                  <a:gd name="T60" fmla="*/ 196 w 196"/>
                  <a:gd name="T61" fmla="*/ 85 h 197"/>
                  <a:gd name="T62" fmla="*/ 169 w 196"/>
                  <a:gd name="T63" fmla="*/ 25 h 197"/>
                  <a:gd name="T64" fmla="*/ 109 w 196"/>
                  <a:gd name="T65" fmla="*/ 118 h 197"/>
                  <a:gd name="T66" fmla="*/ 93 w 196"/>
                  <a:gd name="T67" fmla="*/ 127 h 197"/>
                  <a:gd name="T68" fmla="*/ 83 w 196"/>
                  <a:gd name="T69" fmla="*/ 120 h 197"/>
                  <a:gd name="T70" fmla="*/ 79 w 196"/>
                  <a:gd name="T71" fmla="*/ 103 h 197"/>
                  <a:gd name="T72" fmla="*/ 84 w 196"/>
                  <a:gd name="T73" fmla="*/ 83 h 197"/>
                  <a:gd name="T74" fmla="*/ 98 w 196"/>
                  <a:gd name="T75" fmla="*/ 76 h 197"/>
                  <a:gd name="T76" fmla="*/ 111 w 196"/>
                  <a:gd name="T77" fmla="*/ 81 h 197"/>
                  <a:gd name="T78" fmla="*/ 116 w 196"/>
                  <a:gd name="T79" fmla="*/ 97 h 197"/>
                  <a:gd name="T80" fmla="*/ 109 w 196"/>
                  <a:gd name="T81" fmla="*/ 11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6" h="197">
                    <a:moveTo>
                      <a:pt x="169" y="25"/>
                    </a:moveTo>
                    <a:cubicBezTo>
                      <a:pt x="151" y="9"/>
                      <a:pt x="128" y="0"/>
                      <a:pt x="102" y="0"/>
                    </a:cubicBezTo>
                    <a:cubicBezTo>
                      <a:pt x="74" y="0"/>
                      <a:pt x="50" y="10"/>
                      <a:pt x="30" y="29"/>
                    </a:cubicBezTo>
                    <a:cubicBezTo>
                      <a:pt x="10" y="48"/>
                      <a:pt x="0" y="71"/>
                      <a:pt x="0" y="99"/>
                    </a:cubicBezTo>
                    <a:cubicBezTo>
                      <a:pt x="0" y="126"/>
                      <a:pt x="10" y="149"/>
                      <a:pt x="29" y="168"/>
                    </a:cubicBezTo>
                    <a:cubicBezTo>
                      <a:pt x="47" y="188"/>
                      <a:pt x="73" y="197"/>
                      <a:pt x="104" y="197"/>
                    </a:cubicBezTo>
                    <a:cubicBezTo>
                      <a:pt x="127" y="197"/>
                      <a:pt x="150" y="192"/>
                      <a:pt x="172" y="181"/>
                    </a:cubicBezTo>
                    <a:cubicBezTo>
                      <a:pt x="163" y="158"/>
                      <a:pt x="163" y="158"/>
                      <a:pt x="163" y="158"/>
                    </a:cubicBezTo>
                    <a:cubicBezTo>
                      <a:pt x="143" y="169"/>
                      <a:pt x="123" y="174"/>
                      <a:pt x="104" y="174"/>
                    </a:cubicBezTo>
                    <a:cubicBezTo>
                      <a:pt x="80" y="174"/>
                      <a:pt x="61" y="166"/>
                      <a:pt x="48" y="152"/>
                    </a:cubicBezTo>
                    <a:cubicBezTo>
                      <a:pt x="34" y="137"/>
                      <a:pt x="28" y="119"/>
                      <a:pt x="28" y="99"/>
                    </a:cubicBezTo>
                    <a:cubicBezTo>
                      <a:pt x="28" y="77"/>
                      <a:pt x="35" y="59"/>
                      <a:pt x="49" y="45"/>
                    </a:cubicBezTo>
                    <a:cubicBezTo>
                      <a:pt x="63" y="30"/>
                      <a:pt x="81" y="23"/>
                      <a:pt x="102" y="23"/>
                    </a:cubicBezTo>
                    <a:cubicBezTo>
                      <a:pt x="121" y="23"/>
                      <a:pt x="137" y="29"/>
                      <a:pt x="151" y="41"/>
                    </a:cubicBezTo>
                    <a:cubicBezTo>
                      <a:pt x="164" y="53"/>
                      <a:pt x="171" y="68"/>
                      <a:pt x="171" y="86"/>
                    </a:cubicBezTo>
                    <a:cubicBezTo>
                      <a:pt x="171" y="98"/>
                      <a:pt x="168" y="109"/>
                      <a:pt x="162" y="117"/>
                    </a:cubicBezTo>
                    <a:cubicBezTo>
                      <a:pt x="155" y="125"/>
                      <a:pt x="149" y="129"/>
                      <a:pt x="143" y="129"/>
                    </a:cubicBezTo>
                    <a:cubicBezTo>
                      <a:pt x="139" y="129"/>
                      <a:pt x="137" y="127"/>
                      <a:pt x="137" y="124"/>
                    </a:cubicBezTo>
                    <a:cubicBezTo>
                      <a:pt x="137" y="121"/>
                      <a:pt x="138" y="117"/>
                      <a:pt x="138" y="113"/>
                    </a:cubicBezTo>
                    <a:cubicBezTo>
                      <a:pt x="145" y="52"/>
                      <a:pt x="145" y="52"/>
                      <a:pt x="145" y="52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2" y="52"/>
                      <a:pt x="104" y="50"/>
                      <a:pt x="97" y="50"/>
                    </a:cubicBezTo>
                    <a:cubicBezTo>
                      <a:pt x="84" y="50"/>
                      <a:pt x="74" y="55"/>
                      <a:pt x="65" y="64"/>
                    </a:cubicBezTo>
                    <a:cubicBezTo>
                      <a:pt x="56" y="74"/>
                      <a:pt x="52" y="87"/>
                      <a:pt x="52" y="102"/>
                    </a:cubicBezTo>
                    <a:cubicBezTo>
                      <a:pt x="52" y="118"/>
                      <a:pt x="55" y="130"/>
                      <a:pt x="63" y="139"/>
                    </a:cubicBezTo>
                    <a:cubicBezTo>
                      <a:pt x="71" y="148"/>
                      <a:pt x="80" y="153"/>
                      <a:pt x="92" y="153"/>
                    </a:cubicBezTo>
                    <a:cubicBezTo>
                      <a:pt x="101" y="153"/>
                      <a:pt x="110" y="149"/>
                      <a:pt x="117" y="141"/>
                    </a:cubicBezTo>
                    <a:cubicBezTo>
                      <a:pt x="122" y="149"/>
                      <a:pt x="130" y="153"/>
                      <a:pt x="140" y="153"/>
                    </a:cubicBezTo>
                    <a:cubicBezTo>
                      <a:pt x="155" y="153"/>
                      <a:pt x="168" y="146"/>
                      <a:pt x="179" y="133"/>
                    </a:cubicBezTo>
                    <a:cubicBezTo>
                      <a:pt x="190" y="120"/>
                      <a:pt x="196" y="104"/>
                      <a:pt x="196" y="85"/>
                    </a:cubicBezTo>
                    <a:cubicBezTo>
                      <a:pt x="196" y="62"/>
                      <a:pt x="187" y="42"/>
                      <a:pt x="169" y="25"/>
                    </a:cubicBezTo>
                    <a:close/>
                    <a:moveTo>
                      <a:pt x="109" y="118"/>
                    </a:moveTo>
                    <a:cubicBezTo>
                      <a:pt x="105" y="124"/>
                      <a:pt x="99" y="127"/>
                      <a:pt x="93" y="127"/>
                    </a:cubicBezTo>
                    <a:cubicBezTo>
                      <a:pt x="89" y="127"/>
                      <a:pt x="85" y="125"/>
                      <a:pt x="83" y="120"/>
                    </a:cubicBezTo>
                    <a:cubicBezTo>
                      <a:pt x="80" y="116"/>
                      <a:pt x="79" y="110"/>
                      <a:pt x="79" y="103"/>
                    </a:cubicBezTo>
                    <a:cubicBezTo>
                      <a:pt x="79" y="95"/>
                      <a:pt x="81" y="88"/>
                      <a:pt x="84" y="83"/>
                    </a:cubicBezTo>
                    <a:cubicBezTo>
                      <a:pt x="88" y="78"/>
                      <a:pt x="93" y="76"/>
                      <a:pt x="98" y="76"/>
                    </a:cubicBezTo>
                    <a:cubicBezTo>
                      <a:pt x="103" y="76"/>
                      <a:pt x="107" y="78"/>
                      <a:pt x="111" y="81"/>
                    </a:cubicBezTo>
                    <a:cubicBezTo>
                      <a:pt x="114" y="85"/>
                      <a:pt x="116" y="90"/>
                      <a:pt x="116" y="97"/>
                    </a:cubicBezTo>
                    <a:cubicBezTo>
                      <a:pt x="116" y="105"/>
                      <a:pt x="114" y="112"/>
                      <a:pt x="109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18" name="组合 617"/>
            <p:cNvGrpSpPr/>
            <p:nvPr/>
          </p:nvGrpSpPr>
          <p:grpSpPr>
            <a:xfrm>
              <a:off x="8704" y="7309"/>
              <a:ext cx="551" cy="577"/>
              <a:chOff x="5380483" y="6492547"/>
              <a:chExt cx="366676" cy="320373"/>
            </a:xfrm>
            <a:grpFill/>
          </p:grpSpPr>
          <p:sp>
            <p:nvSpPr>
              <p:cNvPr id="619" name="AutoShape 43"/>
              <p:cNvSpPr/>
              <p:nvPr/>
            </p:nvSpPr>
            <p:spPr bwMode="auto">
              <a:xfrm>
                <a:off x="5380483" y="6492547"/>
                <a:ext cx="366676" cy="26343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20" name="AutoShape 44"/>
              <p:cNvSpPr/>
              <p:nvPr/>
            </p:nvSpPr>
            <p:spPr bwMode="auto">
              <a:xfrm>
                <a:off x="5712744" y="6607057"/>
                <a:ext cx="22526" cy="12577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21" name="AutoShape 45"/>
              <p:cNvSpPr/>
              <p:nvPr/>
            </p:nvSpPr>
            <p:spPr bwMode="auto">
              <a:xfrm>
                <a:off x="5700855" y="6744090"/>
                <a:ext cx="46304" cy="688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22" name="组合 621"/>
            <p:cNvGrpSpPr/>
            <p:nvPr/>
          </p:nvGrpSpPr>
          <p:grpSpPr>
            <a:xfrm>
              <a:off x="7488" y="7289"/>
              <a:ext cx="551" cy="619"/>
              <a:chOff x="4600201" y="6496302"/>
              <a:chExt cx="366676" cy="343525"/>
            </a:xfrm>
            <a:grpFill/>
          </p:grpSpPr>
          <p:sp>
            <p:nvSpPr>
              <p:cNvPr id="623" name="AutoShape 110"/>
              <p:cNvSpPr/>
              <p:nvPr/>
            </p:nvSpPr>
            <p:spPr bwMode="auto">
              <a:xfrm>
                <a:off x="4646507" y="6541981"/>
                <a:ext cx="274069" cy="1833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24" name="AutoShape 111"/>
              <p:cNvSpPr/>
              <p:nvPr/>
            </p:nvSpPr>
            <p:spPr bwMode="auto">
              <a:xfrm>
                <a:off x="4600201" y="6496302"/>
                <a:ext cx="366676" cy="3435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625" name="AutoShape 112"/>
            <p:cNvSpPr/>
            <p:nvPr/>
          </p:nvSpPr>
          <p:spPr bwMode="auto">
            <a:xfrm>
              <a:off x="6265" y="7267"/>
              <a:ext cx="550" cy="661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626" name="组合 625"/>
            <p:cNvGrpSpPr/>
            <p:nvPr/>
          </p:nvGrpSpPr>
          <p:grpSpPr>
            <a:xfrm>
              <a:off x="5160" y="7267"/>
              <a:ext cx="378" cy="661"/>
              <a:chOff x="3192941" y="6473150"/>
              <a:chExt cx="251543" cy="366676"/>
            </a:xfrm>
            <a:grpFill/>
          </p:grpSpPr>
          <p:sp>
            <p:nvSpPr>
              <p:cNvPr id="627" name="AutoShape 113"/>
              <p:cNvSpPr/>
              <p:nvPr/>
            </p:nvSpPr>
            <p:spPr bwMode="auto">
              <a:xfrm>
                <a:off x="3192941" y="6473150"/>
                <a:ext cx="251543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28" name="AutoShape 114"/>
              <p:cNvSpPr/>
              <p:nvPr/>
            </p:nvSpPr>
            <p:spPr bwMode="auto">
              <a:xfrm>
                <a:off x="3249882" y="6530717"/>
                <a:ext cx="74461" cy="744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29" name="组合 628"/>
            <p:cNvGrpSpPr/>
            <p:nvPr/>
          </p:nvGrpSpPr>
          <p:grpSpPr>
            <a:xfrm>
              <a:off x="3934" y="7267"/>
              <a:ext cx="413" cy="661"/>
              <a:chOff x="2448949" y="6473150"/>
              <a:chExt cx="274694" cy="366676"/>
            </a:xfrm>
            <a:grpFill/>
          </p:grpSpPr>
          <p:sp>
            <p:nvSpPr>
              <p:cNvPr id="630" name="AutoShape 115"/>
              <p:cNvSpPr/>
              <p:nvPr/>
            </p:nvSpPr>
            <p:spPr bwMode="auto">
              <a:xfrm>
                <a:off x="2448949" y="6473150"/>
                <a:ext cx="274694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800" y="12825"/>
                    </a:moveTo>
                    <a:lnTo>
                      <a:pt x="19800" y="13500"/>
                    </a:lnTo>
                    <a:lnTo>
                      <a:pt x="19800" y="14850"/>
                    </a:lnTo>
                    <a:lnTo>
                      <a:pt x="19800" y="15525"/>
                    </a:lnTo>
                    <a:cubicBezTo>
                      <a:pt x="19800" y="18129"/>
                      <a:pt x="16972" y="20249"/>
                      <a:pt x="13499" y="20249"/>
                    </a:cubicBezTo>
                    <a:lnTo>
                      <a:pt x="8099" y="20249"/>
                    </a:lnTo>
                    <a:cubicBezTo>
                      <a:pt x="4627" y="20249"/>
                      <a:pt x="1800" y="18129"/>
                      <a:pt x="1800" y="15525"/>
                    </a:cubicBezTo>
                    <a:lnTo>
                      <a:pt x="1800" y="14850"/>
                    </a:lnTo>
                    <a:lnTo>
                      <a:pt x="1800" y="13500"/>
                    </a:lnTo>
                    <a:lnTo>
                      <a:pt x="1800" y="12825"/>
                    </a:lnTo>
                    <a:lnTo>
                      <a:pt x="1800" y="10800"/>
                    </a:lnTo>
                    <a:cubicBezTo>
                      <a:pt x="1800" y="10427"/>
                      <a:pt x="2203" y="10124"/>
                      <a:pt x="2699" y="10124"/>
                    </a:cubicBezTo>
                    <a:lnTo>
                      <a:pt x="4499" y="10124"/>
                    </a:lnTo>
                    <a:lnTo>
                      <a:pt x="17100" y="10124"/>
                    </a:lnTo>
                    <a:lnTo>
                      <a:pt x="18899" y="10124"/>
                    </a:lnTo>
                    <a:cubicBezTo>
                      <a:pt x="19396" y="10124"/>
                      <a:pt x="19800" y="10427"/>
                      <a:pt x="19800" y="10800"/>
                    </a:cubicBezTo>
                    <a:cubicBezTo>
                      <a:pt x="19800" y="10800"/>
                      <a:pt x="19800" y="12825"/>
                      <a:pt x="19800" y="12825"/>
                    </a:cubicBezTo>
                    <a:close/>
                    <a:moveTo>
                      <a:pt x="14400" y="6075"/>
                    </a:moveTo>
                    <a:lnTo>
                      <a:pt x="14400" y="6076"/>
                    </a:lnTo>
                    <a:lnTo>
                      <a:pt x="14400" y="8774"/>
                    </a:lnTo>
                    <a:lnTo>
                      <a:pt x="7200" y="8774"/>
                    </a:lnTo>
                    <a:lnTo>
                      <a:pt x="7200" y="6076"/>
                    </a:lnTo>
                    <a:lnTo>
                      <a:pt x="7200" y="6075"/>
                    </a:lnTo>
                    <a:cubicBezTo>
                      <a:pt x="7200" y="4583"/>
                      <a:pt x="8811" y="3375"/>
                      <a:pt x="10800" y="3375"/>
                    </a:cubicBezTo>
                    <a:cubicBezTo>
                      <a:pt x="12788" y="3375"/>
                      <a:pt x="14400" y="4583"/>
                      <a:pt x="14400" y="6075"/>
                    </a:cubicBezTo>
                    <a:moveTo>
                      <a:pt x="4499" y="6075"/>
                    </a:moveTo>
                    <a:cubicBezTo>
                      <a:pt x="4499" y="3465"/>
                      <a:pt x="7320" y="1350"/>
                      <a:pt x="10800" y="1350"/>
                    </a:cubicBezTo>
                    <a:cubicBezTo>
                      <a:pt x="14279" y="1350"/>
                      <a:pt x="17100" y="3465"/>
                      <a:pt x="17100" y="6075"/>
                    </a:cubicBezTo>
                    <a:lnTo>
                      <a:pt x="17100" y="8774"/>
                    </a:lnTo>
                    <a:lnTo>
                      <a:pt x="15299" y="8774"/>
                    </a:lnTo>
                    <a:lnTo>
                      <a:pt x="15299" y="6076"/>
                    </a:lnTo>
                    <a:cubicBezTo>
                      <a:pt x="15299" y="4212"/>
                      <a:pt x="13285" y="2701"/>
                      <a:pt x="10800" y="2701"/>
                    </a:cubicBezTo>
                    <a:cubicBezTo>
                      <a:pt x="8314" y="2701"/>
                      <a:pt x="6299" y="4212"/>
                      <a:pt x="6299" y="6076"/>
                    </a:cubicBezTo>
                    <a:lnTo>
                      <a:pt x="6299" y="8774"/>
                    </a:lnTo>
                    <a:lnTo>
                      <a:pt x="4499" y="8774"/>
                    </a:lnTo>
                    <a:cubicBezTo>
                      <a:pt x="4499" y="8774"/>
                      <a:pt x="4499" y="6075"/>
                      <a:pt x="4499" y="6075"/>
                    </a:cubicBezTo>
                    <a:close/>
                    <a:moveTo>
                      <a:pt x="18899" y="8774"/>
                    </a:moveTo>
                    <a:lnTo>
                      <a:pt x="18899" y="6075"/>
                    </a:lnTo>
                    <a:cubicBezTo>
                      <a:pt x="18899" y="2719"/>
                      <a:pt x="15274" y="0"/>
                      <a:pt x="10800" y="0"/>
                    </a:cubicBezTo>
                    <a:cubicBezTo>
                      <a:pt x="6325" y="0"/>
                      <a:pt x="2699" y="2719"/>
                      <a:pt x="2699" y="6075"/>
                    </a:cubicBezTo>
                    <a:lnTo>
                      <a:pt x="2699" y="8774"/>
                    </a:lnTo>
                    <a:cubicBezTo>
                      <a:pt x="1208" y="8774"/>
                      <a:pt x="0" y="9681"/>
                      <a:pt x="0" y="10800"/>
                    </a:cubicBezTo>
                    <a:lnTo>
                      <a:pt x="0" y="12825"/>
                    </a:lnTo>
                    <a:lnTo>
                      <a:pt x="0" y="13500"/>
                    </a:lnTo>
                    <a:lnTo>
                      <a:pt x="0" y="14850"/>
                    </a:lnTo>
                    <a:lnTo>
                      <a:pt x="0" y="15525"/>
                    </a:lnTo>
                    <a:cubicBezTo>
                      <a:pt x="0" y="18880"/>
                      <a:pt x="3625" y="21599"/>
                      <a:pt x="8099" y="21599"/>
                    </a:cubicBezTo>
                    <a:lnTo>
                      <a:pt x="13499" y="21599"/>
                    </a:lnTo>
                    <a:cubicBezTo>
                      <a:pt x="17974" y="21599"/>
                      <a:pt x="21600" y="18880"/>
                      <a:pt x="21600" y="15525"/>
                    </a:cubicBezTo>
                    <a:lnTo>
                      <a:pt x="21600" y="14850"/>
                    </a:lnTo>
                    <a:lnTo>
                      <a:pt x="21600" y="13500"/>
                    </a:lnTo>
                    <a:lnTo>
                      <a:pt x="21600" y="12825"/>
                    </a:lnTo>
                    <a:lnTo>
                      <a:pt x="21600" y="10800"/>
                    </a:lnTo>
                    <a:cubicBezTo>
                      <a:pt x="21600" y="9681"/>
                      <a:pt x="20391" y="8774"/>
                      <a:pt x="18899" y="877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31" name="AutoShape 116"/>
              <p:cNvSpPr/>
              <p:nvPr/>
            </p:nvSpPr>
            <p:spPr bwMode="auto">
              <a:xfrm>
                <a:off x="2563457" y="6690903"/>
                <a:ext cx="45678" cy="688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3226"/>
                      <a:pt x="0" y="7201"/>
                    </a:cubicBezTo>
                    <a:cubicBezTo>
                      <a:pt x="0" y="9390"/>
                      <a:pt x="1798" y="13537"/>
                      <a:pt x="3601" y="16821"/>
                    </a:cubicBezTo>
                    <a:cubicBezTo>
                      <a:pt x="5070" y="19493"/>
                      <a:pt x="6916" y="21600"/>
                      <a:pt x="10800" y="21600"/>
                    </a:cubicBezTo>
                    <a:cubicBezTo>
                      <a:pt x="15016" y="21600"/>
                      <a:pt x="16529" y="19514"/>
                      <a:pt x="18003" y="16858"/>
                    </a:cubicBezTo>
                    <a:cubicBezTo>
                      <a:pt x="19828" y="13567"/>
                      <a:pt x="21600" y="9397"/>
                      <a:pt x="21600" y="7201"/>
                    </a:cubicBezTo>
                    <a:cubicBezTo>
                      <a:pt x="21600" y="3226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632" name="AutoShape 117"/>
            <p:cNvSpPr/>
            <p:nvPr/>
          </p:nvSpPr>
          <p:spPr bwMode="auto">
            <a:xfrm>
              <a:off x="2666" y="7351"/>
              <a:ext cx="550" cy="495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633" name="组合 632"/>
            <p:cNvGrpSpPr/>
            <p:nvPr/>
          </p:nvGrpSpPr>
          <p:grpSpPr>
            <a:xfrm>
              <a:off x="1473" y="7351"/>
              <a:ext cx="550" cy="495"/>
              <a:chOff x="939070" y="6519454"/>
              <a:chExt cx="366051" cy="274694"/>
            </a:xfrm>
            <a:grpFill/>
          </p:grpSpPr>
          <p:sp>
            <p:nvSpPr>
              <p:cNvPr id="634" name="AutoShape 118"/>
              <p:cNvSpPr/>
              <p:nvPr/>
            </p:nvSpPr>
            <p:spPr bwMode="auto">
              <a:xfrm>
                <a:off x="939070" y="6519454"/>
                <a:ext cx="366051" cy="274694"/>
              </a:xfrm>
              <a:custGeom>
                <a:avLst/>
                <a:gdLst>
                  <a:gd name="T0" fmla="*/ 10732 w 21464"/>
                  <a:gd name="T1" fmla="*/ 10800 h 21600"/>
                  <a:gd name="T2" fmla="*/ 10732 w 21464"/>
                  <a:gd name="T3" fmla="*/ 10800 h 21600"/>
                  <a:gd name="T4" fmla="*/ 10732 w 21464"/>
                  <a:gd name="T5" fmla="*/ 10800 h 21600"/>
                  <a:gd name="T6" fmla="*/ 10732 w 21464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464" h="21600">
                    <a:moveTo>
                      <a:pt x="19918" y="11754"/>
                    </a:moveTo>
                    <a:lnTo>
                      <a:pt x="16564" y="18954"/>
                    </a:lnTo>
                    <a:cubicBezTo>
                      <a:pt x="16317" y="19484"/>
                      <a:pt x="15892" y="19800"/>
                      <a:pt x="15427" y="19800"/>
                    </a:cubicBezTo>
                    <a:lnTo>
                      <a:pt x="2683" y="19800"/>
                    </a:lnTo>
                    <a:cubicBezTo>
                      <a:pt x="1943" y="19800"/>
                      <a:pt x="1341" y="18992"/>
                      <a:pt x="1341" y="18000"/>
                    </a:cubicBezTo>
                    <a:lnTo>
                      <a:pt x="1341" y="3600"/>
                    </a:lnTo>
                    <a:cubicBezTo>
                      <a:pt x="1341" y="2608"/>
                      <a:pt x="1943" y="1800"/>
                      <a:pt x="2683" y="1800"/>
                    </a:cubicBezTo>
                    <a:lnTo>
                      <a:pt x="15427" y="1800"/>
                    </a:lnTo>
                    <a:cubicBezTo>
                      <a:pt x="15892" y="1800"/>
                      <a:pt x="16317" y="2116"/>
                      <a:pt x="16564" y="2645"/>
                    </a:cubicBezTo>
                    <a:lnTo>
                      <a:pt x="19917" y="9845"/>
                    </a:lnTo>
                    <a:cubicBezTo>
                      <a:pt x="20188" y="10425"/>
                      <a:pt x="20188" y="11174"/>
                      <a:pt x="19918" y="11754"/>
                    </a:cubicBezTo>
                    <a:moveTo>
                      <a:pt x="21055" y="8891"/>
                    </a:moveTo>
                    <a:lnTo>
                      <a:pt x="17701" y="1691"/>
                    </a:lnTo>
                    <a:cubicBezTo>
                      <a:pt x="17211" y="639"/>
                      <a:pt x="16352" y="0"/>
                      <a:pt x="15427" y="0"/>
                    </a:cubicBezTo>
                    <a:lnTo>
                      <a:pt x="2683" y="0"/>
                    </a:lnTo>
                    <a:cubicBezTo>
                      <a:pt x="1201" y="0"/>
                      <a:pt x="0" y="1611"/>
                      <a:pt x="0" y="3600"/>
                    </a:cubicBezTo>
                    <a:lnTo>
                      <a:pt x="0" y="18000"/>
                    </a:lnTo>
                    <a:cubicBezTo>
                      <a:pt x="0" y="19988"/>
                      <a:pt x="1201" y="21599"/>
                      <a:pt x="2683" y="21599"/>
                    </a:cubicBezTo>
                    <a:lnTo>
                      <a:pt x="15427" y="21599"/>
                    </a:lnTo>
                    <a:cubicBezTo>
                      <a:pt x="16352" y="21599"/>
                      <a:pt x="17211" y="20960"/>
                      <a:pt x="17701" y="19908"/>
                    </a:cubicBezTo>
                    <a:lnTo>
                      <a:pt x="21055" y="12708"/>
                    </a:lnTo>
                    <a:cubicBezTo>
                      <a:pt x="21600" y="11541"/>
                      <a:pt x="21600" y="10059"/>
                      <a:pt x="21055" y="889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35" name="AutoShape 119"/>
              <p:cNvSpPr/>
              <p:nvPr/>
            </p:nvSpPr>
            <p:spPr bwMode="auto">
              <a:xfrm>
                <a:off x="1167459" y="6622073"/>
                <a:ext cx="68830" cy="688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000"/>
                    </a:moveTo>
                    <a:cubicBezTo>
                      <a:pt x="6825" y="18000"/>
                      <a:pt x="3600" y="14774"/>
                      <a:pt x="3600" y="10800"/>
                    </a:cubicBezTo>
                    <a:cubicBezTo>
                      <a:pt x="3600" y="6825"/>
                      <a:pt x="6825" y="3600"/>
                      <a:pt x="10800" y="3600"/>
                    </a:cubicBezTo>
                    <a:cubicBezTo>
                      <a:pt x="14774" y="3600"/>
                      <a:pt x="17999" y="6825"/>
                      <a:pt x="17999" y="10800"/>
                    </a:cubicBezTo>
                    <a:cubicBezTo>
                      <a:pt x="17999" y="14774"/>
                      <a:pt x="14774" y="18000"/>
                      <a:pt x="10800" y="18000"/>
                    </a:cubicBezTo>
                    <a:moveTo>
                      <a:pt x="10800" y="0"/>
                    </a:move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66"/>
                      <a:pt x="4833" y="21599"/>
                      <a:pt x="10800" y="21599"/>
                    </a:cubicBezTo>
                    <a:cubicBezTo>
                      <a:pt x="16766" y="21599"/>
                      <a:pt x="21600" y="16766"/>
                      <a:pt x="21600" y="10800"/>
                    </a:cubicBezTo>
                    <a:cubicBezTo>
                      <a:pt x="21600" y="4833"/>
                      <a:pt x="16766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39" name="组合 638"/>
            <p:cNvGrpSpPr/>
            <p:nvPr/>
          </p:nvGrpSpPr>
          <p:grpSpPr>
            <a:xfrm>
              <a:off x="14820" y="7267"/>
              <a:ext cx="379" cy="661"/>
              <a:chOff x="6361126" y="5734996"/>
              <a:chExt cx="252168" cy="366676"/>
            </a:xfrm>
            <a:grpFill/>
          </p:grpSpPr>
          <p:sp>
            <p:nvSpPr>
              <p:cNvPr id="640" name="AutoShape 30"/>
              <p:cNvSpPr/>
              <p:nvPr/>
            </p:nvSpPr>
            <p:spPr bwMode="auto">
              <a:xfrm>
                <a:off x="6361126" y="5734996"/>
                <a:ext cx="252168" cy="366676"/>
              </a:xfrm>
              <a:custGeom>
                <a:avLst/>
                <a:gdLst>
                  <a:gd name="T0" fmla="*/ 10383 w 20767"/>
                  <a:gd name="T1" fmla="*/ 10800 h 21600"/>
                  <a:gd name="T2" fmla="*/ 10383 w 20767"/>
                  <a:gd name="T3" fmla="*/ 10800 h 21600"/>
                  <a:gd name="T4" fmla="*/ 10383 w 20767"/>
                  <a:gd name="T5" fmla="*/ 10800 h 21600"/>
                  <a:gd name="T6" fmla="*/ 10383 w 20767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67" h="21600">
                    <a:moveTo>
                      <a:pt x="18566" y="16551"/>
                    </a:moveTo>
                    <a:cubicBezTo>
                      <a:pt x="17960" y="18284"/>
                      <a:pt x="17274" y="20249"/>
                      <a:pt x="9436" y="20249"/>
                    </a:cubicBezTo>
                    <a:cubicBezTo>
                      <a:pt x="4711" y="20249"/>
                      <a:pt x="1888" y="17809"/>
                      <a:pt x="1888" y="15451"/>
                    </a:cubicBezTo>
                    <a:cubicBezTo>
                      <a:pt x="1888" y="13645"/>
                      <a:pt x="2349" y="12161"/>
                      <a:pt x="2835" y="10591"/>
                    </a:cubicBezTo>
                    <a:cubicBezTo>
                      <a:pt x="3454" y="8600"/>
                      <a:pt x="4088" y="6563"/>
                      <a:pt x="3813" y="3868"/>
                    </a:cubicBezTo>
                    <a:cubicBezTo>
                      <a:pt x="6723" y="6750"/>
                      <a:pt x="7759" y="10567"/>
                      <a:pt x="7759" y="10567"/>
                    </a:cubicBezTo>
                    <a:cubicBezTo>
                      <a:pt x="7759" y="10567"/>
                      <a:pt x="10468" y="7846"/>
                      <a:pt x="11196" y="6582"/>
                    </a:cubicBezTo>
                    <a:cubicBezTo>
                      <a:pt x="11755" y="7395"/>
                      <a:pt x="12267" y="10124"/>
                      <a:pt x="12267" y="12825"/>
                    </a:cubicBezTo>
                    <a:cubicBezTo>
                      <a:pt x="12267" y="12825"/>
                      <a:pt x="14773" y="11347"/>
                      <a:pt x="16653" y="9127"/>
                    </a:cubicBezTo>
                    <a:cubicBezTo>
                      <a:pt x="18632" y="11666"/>
                      <a:pt x="19346" y="14320"/>
                      <a:pt x="18566" y="16551"/>
                    </a:cubicBezTo>
                    <a:moveTo>
                      <a:pt x="16041" y="6075"/>
                    </a:moveTo>
                    <a:cubicBezTo>
                      <a:pt x="15982" y="7879"/>
                      <a:pt x="14088" y="9404"/>
                      <a:pt x="14088" y="9404"/>
                    </a:cubicBezTo>
                    <a:cubicBezTo>
                      <a:pt x="14088" y="6046"/>
                      <a:pt x="10380" y="3375"/>
                      <a:pt x="10380" y="3375"/>
                    </a:cubicBezTo>
                    <a:cubicBezTo>
                      <a:pt x="10380" y="3375"/>
                      <a:pt x="10330" y="5373"/>
                      <a:pt x="8452" y="7389"/>
                    </a:cubicBezTo>
                    <a:cubicBezTo>
                      <a:pt x="6574" y="2686"/>
                      <a:pt x="938" y="0"/>
                      <a:pt x="938" y="0"/>
                    </a:cubicBezTo>
                    <a:cubicBezTo>
                      <a:pt x="3756" y="7389"/>
                      <a:pt x="0" y="10076"/>
                      <a:pt x="0" y="15451"/>
                    </a:cubicBezTo>
                    <a:cubicBezTo>
                      <a:pt x="0" y="18604"/>
                      <a:pt x="3730" y="21599"/>
                      <a:pt x="9436" y="21599"/>
                    </a:cubicBezTo>
                    <a:cubicBezTo>
                      <a:pt x="17888" y="21599"/>
                      <a:pt x="19523" y="19379"/>
                      <a:pt x="20396" y="16878"/>
                    </a:cubicBezTo>
                    <a:cubicBezTo>
                      <a:pt x="21599" y="13436"/>
                      <a:pt x="19797" y="9432"/>
                      <a:pt x="16041" y="607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41" name="AutoShape 31"/>
              <p:cNvSpPr/>
              <p:nvPr/>
            </p:nvSpPr>
            <p:spPr bwMode="auto">
              <a:xfrm>
                <a:off x="6416387" y="5883663"/>
                <a:ext cx="162063" cy="131403"/>
              </a:xfrm>
              <a:custGeom>
                <a:avLst/>
                <a:gdLst>
                  <a:gd name="T0" fmla="*/ 10641 w 21282"/>
                  <a:gd name="T1" fmla="*/ 10800 h 21600"/>
                  <a:gd name="T2" fmla="*/ 10641 w 21282"/>
                  <a:gd name="T3" fmla="*/ 10800 h 21600"/>
                  <a:gd name="T4" fmla="*/ 10641 w 21282"/>
                  <a:gd name="T5" fmla="*/ 10800 h 21600"/>
                  <a:gd name="T6" fmla="*/ 10641 w 21282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282" h="21600">
                    <a:moveTo>
                      <a:pt x="20698" y="5891"/>
                    </a:moveTo>
                    <a:lnTo>
                      <a:pt x="19424" y="7749"/>
                    </a:lnTo>
                    <a:cubicBezTo>
                      <a:pt x="17846" y="10064"/>
                      <a:pt x="16352" y="12259"/>
                      <a:pt x="12365" y="14784"/>
                    </a:cubicBezTo>
                    <a:cubicBezTo>
                      <a:pt x="11794" y="12631"/>
                      <a:pt x="11275" y="10259"/>
                      <a:pt x="11275" y="6631"/>
                    </a:cubicBezTo>
                    <a:lnTo>
                      <a:pt x="11275" y="3408"/>
                    </a:lnTo>
                    <a:lnTo>
                      <a:pt x="9000" y="7893"/>
                    </a:lnTo>
                    <a:cubicBezTo>
                      <a:pt x="8233" y="9421"/>
                      <a:pt x="7598" y="10690"/>
                      <a:pt x="6649" y="12373"/>
                    </a:cubicBezTo>
                    <a:cubicBezTo>
                      <a:pt x="5211" y="8296"/>
                      <a:pt x="4195" y="5281"/>
                      <a:pt x="3422" y="2545"/>
                    </a:cubicBezTo>
                    <a:lnTo>
                      <a:pt x="2705" y="0"/>
                    </a:lnTo>
                    <a:lnTo>
                      <a:pt x="1926" y="2847"/>
                    </a:lnTo>
                    <a:cubicBezTo>
                      <a:pt x="936" y="6469"/>
                      <a:pt x="0" y="9891"/>
                      <a:pt x="0" y="18771"/>
                    </a:cubicBezTo>
                    <a:cubicBezTo>
                      <a:pt x="0" y="19292"/>
                      <a:pt x="333" y="19714"/>
                      <a:pt x="749" y="19714"/>
                    </a:cubicBezTo>
                    <a:cubicBezTo>
                      <a:pt x="1162" y="19714"/>
                      <a:pt x="1499" y="19292"/>
                      <a:pt x="1499" y="18771"/>
                    </a:cubicBezTo>
                    <a:cubicBezTo>
                      <a:pt x="1499" y="11964"/>
                      <a:pt x="2037" y="8594"/>
                      <a:pt x="2758" y="5681"/>
                    </a:cubicBezTo>
                    <a:cubicBezTo>
                      <a:pt x="3537" y="8174"/>
                      <a:pt x="4520" y="11009"/>
                      <a:pt x="5812" y="14638"/>
                    </a:cubicBezTo>
                    <a:lnTo>
                      <a:pt x="6339" y="16117"/>
                    </a:lnTo>
                    <a:lnTo>
                      <a:pt x="7100" y="14811"/>
                    </a:lnTo>
                    <a:cubicBezTo>
                      <a:pt x="8344" y="12681"/>
                      <a:pt x="9085" y="11248"/>
                      <a:pt x="9896" y="9638"/>
                    </a:cubicBezTo>
                    <a:cubicBezTo>
                      <a:pt x="10133" y="12428"/>
                      <a:pt x="10681" y="14428"/>
                      <a:pt x="11223" y="16408"/>
                    </a:cubicBezTo>
                    <a:lnTo>
                      <a:pt x="11495" y="17404"/>
                    </a:lnTo>
                    <a:lnTo>
                      <a:pt x="12253" y="16953"/>
                    </a:lnTo>
                    <a:cubicBezTo>
                      <a:pt x="16306" y="14531"/>
                      <a:pt x="18203" y="12327"/>
                      <a:pt x="19708" y="10211"/>
                    </a:cubicBezTo>
                    <a:cubicBezTo>
                      <a:pt x="19942" y="13727"/>
                      <a:pt x="19573" y="17574"/>
                      <a:pt x="18698" y="20305"/>
                    </a:cubicBezTo>
                    <a:cubicBezTo>
                      <a:pt x="18543" y="20787"/>
                      <a:pt x="18730" y="21336"/>
                      <a:pt x="19114" y="21531"/>
                    </a:cubicBezTo>
                    <a:cubicBezTo>
                      <a:pt x="19204" y="21577"/>
                      <a:pt x="19301" y="21599"/>
                      <a:pt x="19395" y="21599"/>
                    </a:cubicBezTo>
                    <a:cubicBezTo>
                      <a:pt x="19690" y="21599"/>
                      <a:pt x="19972" y="21377"/>
                      <a:pt x="20089" y="21008"/>
                    </a:cubicBezTo>
                    <a:cubicBezTo>
                      <a:pt x="21251" y="17380"/>
                      <a:pt x="21600" y="12213"/>
                      <a:pt x="20976" y="7841"/>
                    </a:cubicBezTo>
                    <a:cubicBezTo>
                      <a:pt x="20976" y="7841"/>
                      <a:pt x="20698" y="5891"/>
                      <a:pt x="20698" y="589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642" name="AutoShape 32"/>
            <p:cNvSpPr/>
            <p:nvPr/>
          </p:nvSpPr>
          <p:spPr bwMode="auto">
            <a:xfrm>
              <a:off x="13537" y="7309"/>
              <a:ext cx="550" cy="577"/>
            </a:xfrm>
            <a:custGeom>
              <a:avLst/>
              <a:gdLst>
                <a:gd name="T0" fmla="+- 0 10800 108"/>
                <a:gd name="T1" fmla="*/ T0 w 21384"/>
                <a:gd name="T2" fmla="*/ 10800 h 21600"/>
                <a:gd name="T3" fmla="+- 0 10800 108"/>
                <a:gd name="T4" fmla="*/ T3 w 21384"/>
                <a:gd name="T5" fmla="*/ 10800 h 21600"/>
                <a:gd name="T6" fmla="+- 0 10800 108"/>
                <a:gd name="T7" fmla="*/ T6 w 21384"/>
                <a:gd name="T8" fmla="*/ 10800 h 21600"/>
                <a:gd name="T9" fmla="+- 0 10800 108"/>
                <a:gd name="T10" fmla="*/ T9 w 21384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84" h="21600">
                  <a:moveTo>
                    <a:pt x="18710" y="9257"/>
                  </a:moveTo>
                  <a:lnTo>
                    <a:pt x="16706" y="7714"/>
                  </a:lnTo>
                  <a:lnTo>
                    <a:pt x="16706" y="20057"/>
                  </a:lnTo>
                  <a:lnTo>
                    <a:pt x="4677" y="20057"/>
                  </a:lnTo>
                  <a:lnTo>
                    <a:pt x="4677" y="7714"/>
                  </a:lnTo>
                  <a:lnTo>
                    <a:pt x="2673" y="9257"/>
                  </a:lnTo>
                  <a:lnTo>
                    <a:pt x="1336" y="4628"/>
                  </a:lnTo>
                  <a:lnTo>
                    <a:pt x="4677" y="1542"/>
                  </a:lnTo>
                  <a:lnTo>
                    <a:pt x="7468" y="1542"/>
                  </a:lnTo>
                  <a:cubicBezTo>
                    <a:pt x="7841" y="2871"/>
                    <a:pt x="9136" y="3857"/>
                    <a:pt x="10691" y="3857"/>
                  </a:cubicBezTo>
                  <a:cubicBezTo>
                    <a:pt x="12247" y="3857"/>
                    <a:pt x="13542" y="2871"/>
                    <a:pt x="13915" y="1542"/>
                  </a:cubicBezTo>
                  <a:lnTo>
                    <a:pt x="16706" y="1542"/>
                  </a:lnTo>
                  <a:lnTo>
                    <a:pt x="20047" y="4628"/>
                  </a:lnTo>
                  <a:cubicBezTo>
                    <a:pt x="20047" y="4628"/>
                    <a:pt x="18710" y="9257"/>
                    <a:pt x="18710" y="9257"/>
                  </a:cubicBezTo>
                  <a:close/>
                  <a:moveTo>
                    <a:pt x="13200" y="1542"/>
                  </a:moveTo>
                  <a:cubicBezTo>
                    <a:pt x="12831" y="2438"/>
                    <a:pt x="11852" y="3085"/>
                    <a:pt x="10691" y="3085"/>
                  </a:cubicBezTo>
                  <a:cubicBezTo>
                    <a:pt x="9531" y="3085"/>
                    <a:pt x="8552" y="2438"/>
                    <a:pt x="8183" y="1542"/>
                  </a:cubicBezTo>
                  <a:cubicBezTo>
                    <a:pt x="8183" y="1542"/>
                    <a:pt x="13200" y="1542"/>
                    <a:pt x="13200" y="1542"/>
                  </a:cubicBezTo>
                  <a:close/>
                  <a:moveTo>
                    <a:pt x="20882" y="3423"/>
                  </a:moveTo>
                  <a:lnTo>
                    <a:pt x="17541" y="338"/>
                  </a:lnTo>
                  <a:cubicBezTo>
                    <a:pt x="17303" y="119"/>
                    <a:pt x="17009" y="0"/>
                    <a:pt x="16706" y="0"/>
                  </a:cubicBezTo>
                  <a:lnTo>
                    <a:pt x="4677" y="0"/>
                  </a:lnTo>
                  <a:cubicBezTo>
                    <a:pt x="4374" y="0"/>
                    <a:pt x="4080" y="119"/>
                    <a:pt x="3842" y="338"/>
                  </a:cubicBezTo>
                  <a:lnTo>
                    <a:pt x="501" y="3423"/>
                  </a:lnTo>
                  <a:cubicBezTo>
                    <a:pt x="64" y="3827"/>
                    <a:pt x="-108" y="4503"/>
                    <a:pt x="68" y="5116"/>
                  </a:cubicBezTo>
                  <a:lnTo>
                    <a:pt x="1405" y="9745"/>
                  </a:lnTo>
                  <a:cubicBezTo>
                    <a:pt x="1537" y="10201"/>
                    <a:pt x="1845" y="10560"/>
                    <a:pt x="2239" y="10716"/>
                  </a:cubicBezTo>
                  <a:cubicBezTo>
                    <a:pt x="2380" y="10772"/>
                    <a:pt x="2527" y="10800"/>
                    <a:pt x="2673" y="10800"/>
                  </a:cubicBezTo>
                  <a:cubicBezTo>
                    <a:pt x="2905" y="10800"/>
                    <a:pt x="3136" y="10729"/>
                    <a:pt x="3341" y="10593"/>
                  </a:cubicBezTo>
                  <a:lnTo>
                    <a:pt x="3341" y="20057"/>
                  </a:lnTo>
                  <a:cubicBezTo>
                    <a:pt x="3341" y="20908"/>
                    <a:pt x="3940" y="21600"/>
                    <a:pt x="4677" y="21600"/>
                  </a:cubicBezTo>
                  <a:lnTo>
                    <a:pt x="16706" y="21600"/>
                  </a:lnTo>
                  <a:cubicBezTo>
                    <a:pt x="17443" y="21600"/>
                    <a:pt x="18042" y="20908"/>
                    <a:pt x="18042" y="20057"/>
                  </a:cubicBezTo>
                  <a:lnTo>
                    <a:pt x="18042" y="10593"/>
                  </a:lnTo>
                  <a:cubicBezTo>
                    <a:pt x="18247" y="10729"/>
                    <a:pt x="18478" y="10800"/>
                    <a:pt x="18710" y="10800"/>
                  </a:cubicBezTo>
                  <a:cubicBezTo>
                    <a:pt x="18856" y="10800"/>
                    <a:pt x="19002" y="10772"/>
                    <a:pt x="19144" y="10716"/>
                  </a:cubicBezTo>
                  <a:cubicBezTo>
                    <a:pt x="19538" y="10560"/>
                    <a:pt x="19846" y="10201"/>
                    <a:pt x="19978" y="9745"/>
                  </a:cubicBezTo>
                  <a:lnTo>
                    <a:pt x="21315" y="5116"/>
                  </a:lnTo>
                  <a:cubicBezTo>
                    <a:pt x="21491" y="4503"/>
                    <a:pt x="21319" y="3827"/>
                    <a:pt x="20882" y="34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643" name="组合 642"/>
            <p:cNvGrpSpPr/>
            <p:nvPr/>
          </p:nvGrpSpPr>
          <p:grpSpPr>
            <a:xfrm>
              <a:off x="12341" y="7267"/>
              <a:ext cx="550" cy="661"/>
              <a:chOff x="6845312" y="6469395"/>
              <a:chExt cx="366050" cy="366677"/>
            </a:xfrm>
            <a:grpFill/>
          </p:grpSpPr>
          <p:sp>
            <p:nvSpPr>
              <p:cNvPr id="644" name="AutoShape 33"/>
              <p:cNvSpPr/>
              <p:nvPr/>
            </p:nvSpPr>
            <p:spPr bwMode="auto">
              <a:xfrm>
                <a:off x="6845312" y="6607056"/>
                <a:ext cx="366050" cy="229016"/>
              </a:xfrm>
              <a:custGeom>
                <a:avLst/>
                <a:gdLst>
                  <a:gd name="T0" fmla="*/ 10752 w 21505"/>
                  <a:gd name="T1" fmla="*/ 10800 h 21600"/>
                  <a:gd name="T2" fmla="*/ 10752 w 21505"/>
                  <a:gd name="T3" fmla="*/ 10800 h 21600"/>
                  <a:gd name="T4" fmla="*/ 10752 w 21505"/>
                  <a:gd name="T5" fmla="*/ 10800 h 21600"/>
                  <a:gd name="T6" fmla="*/ 10752 w 21505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05" h="21600">
                    <a:moveTo>
                      <a:pt x="17472" y="17279"/>
                    </a:moveTo>
                    <a:lnTo>
                      <a:pt x="17472" y="18899"/>
                    </a:lnTo>
                    <a:cubicBezTo>
                      <a:pt x="17472" y="19198"/>
                      <a:pt x="17321" y="19439"/>
                      <a:pt x="17136" y="19439"/>
                    </a:cubicBezTo>
                    <a:lnTo>
                      <a:pt x="4368" y="19439"/>
                    </a:lnTo>
                    <a:cubicBezTo>
                      <a:pt x="4182" y="19439"/>
                      <a:pt x="4032" y="19198"/>
                      <a:pt x="4032" y="18899"/>
                    </a:cubicBezTo>
                    <a:lnTo>
                      <a:pt x="4032" y="17279"/>
                    </a:lnTo>
                    <a:lnTo>
                      <a:pt x="1344" y="12419"/>
                    </a:lnTo>
                    <a:cubicBezTo>
                      <a:pt x="1344" y="12121"/>
                      <a:pt x="1494" y="11879"/>
                      <a:pt x="1680" y="11879"/>
                    </a:cubicBezTo>
                    <a:lnTo>
                      <a:pt x="3360" y="11879"/>
                    </a:lnTo>
                    <a:lnTo>
                      <a:pt x="4032" y="11879"/>
                    </a:lnTo>
                    <a:lnTo>
                      <a:pt x="4704" y="11879"/>
                    </a:lnTo>
                    <a:lnTo>
                      <a:pt x="5376" y="11879"/>
                    </a:lnTo>
                    <a:lnTo>
                      <a:pt x="6048" y="11879"/>
                    </a:lnTo>
                    <a:lnTo>
                      <a:pt x="6720" y="11879"/>
                    </a:lnTo>
                    <a:lnTo>
                      <a:pt x="7392" y="11879"/>
                    </a:lnTo>
                    <a:lnTo>
                      <a:pt x="8064" y="11879"/>
                    </a:lnTo>
                    <a:lnTo>
                      <a:pt x="8736" y="11879"/>
                    </a:lnTo>
                    <a:lnTo>
                      <a:pt x="12768" y="11879"/>
                    </a:lnTo>
                    <a:lnTo>
                      <a:pt x="13440" y="11879"/>
                    </a:lnTo>
                    <a:lnTo>
                      <a:pt x="14112" y="11879"/>
                    </a:lnTo>
                    <a:lnTo>
                      <a:pt x="14784" y="11879"/>
                    </a:lnTo>
                    <a:lnTo>
                      <a:pt x="15456" y="11879"/>
                    </a:lnTo>
                    <a:lnTo>
                      <a:pt x="16128" y="11879"/>
                    </a:lnTo>
                    <a:lnTo>
                      <a:pt x="16800" y="11879"/>
                    </a:lnTo>
                    <a:lnTo>
                      <a:pt x="17472" y="11879"/>
                    </a:lnTo>
                    <a:lnTo>
                      <a:pt x="18144" y="11879"/>
                    </a:lnTo>
                    <a:lnTo>
                      <a:pt x="19824" y="11879"/>
                    </a:lnTo>
                    <a:cubicBezTo>
                      <a:pt x="20009" y="11879"/>
                      <a:pt x="20160" y="12121"/>
                      <a:pt x="20160" y="12419"/>
                    </a:cubicBezTo>
                    <a:cubicBezTo>
                      <a:pt x="20160" y="12419"/>
                      <a:pt x="17472" y="17279"/>
                      <a:pt x="17472" y="17279"/>
                    </a:cubicBezTo>
                    <a:close/>
                    <a:moveTo>
                      <a:pt x="10752" y="4320"/>
                    </a:moveTo>
                    <a:cubicBezTo>
                      <a:pt x="8625" y="4320"/>
                      <a:pt x="6826" y="6601"/>
                      <a:pt x="6246" y="9719"/>
                    </a:cubicBezTo>
                    <a:lnTo>
                      <a:pt x="5552" y="9719"/>
                    </a:lnTo>
                    <a:cubicBezTo>
                      <a:pt x="6152" y="6000"/>
                      <a:pt x="8252" y="3239"/>
                      <a:pt x="10752" y="3239"/>
                    </a:cubicBezTo>
                    <a:cubicBezTo>
                      <a:pt x="12934" y="3239"/>
                      <a:pt x="14813" y="5344"/>
                      <a:pt x="15654" y="8353"/>
                    </a:cubicBezTo>
                    <a:lnTo>
                      <a:pt x="15054" y="8835"/>
                    </a:lnTo>
                    <a:cubicBezTo>
                      <a:pt x="14323" y="6180"/>
                      <a:pt x="12671" y="4320"/>
                      <a:pt x="10752" y="4320"/>
                    </a:cubicBezTo>
                    <a:moveTo>
                      <a:pt x="10752" y="8639"/>
                    </a:moveTo>
                    <a:cubicBezTo>
                      <a:pt x="10158" y="8639"/>
                      <a:pt x="9630" y="9061"/>
                      <a:pt x="9260" y="9719"/>
                    </a:cubicBezTo>
                    <a:lnTo>
                      <a:pt x="8437" y="9719"/>
                    </a:lnTo>
                    <a:cubicBezTo>
                      <a:pt x="8904" y="8435"/>
                      <a:pt x="9761" y="7560"/>
                      <a:pt x="10752" y="7560"/>
                    </a:cubicBezTo>
                    <a:cubicBezTo>
                      <a:pt x="11742" y="7560"/>
                      <a:pt x="12600" y="8435"/>
                      <a:pt x="13066" y="9719"/>
                    </a:cubicBezTo>
                    <a:lnTo>
                      <a:pt x="12244" y="9719"/>
                    </a:lnTo>
                    <a:cubicBezTo>
                      <a:pt x="11874" y="9061"/>
                      <a:pt x="11345" y="8639"/>
                      <a:pt x="10752" y="8639"/>
                    </a:cubicBezTo>
                    <a:moveTo>
                      <a:pt x="13827" y="9719"/>
                    </a:moveTo>
                    <a:cubicBezTo>
                      <a:pt x="13307" y="7816"/>
                      <a:pt x="12126" y="6479"/>
                      <a:pt x="10752" y="6479"/>
                    </a:cubicBezTo>
                    <a:cubicBezTo>
                      <a:pt x="9378" y="6479"/>
                      <a:pt x="8197" y="7816"/>
                      <a:pt x="7676" y="9719"/>
                    </a:cubicBezTo>
                    <a:lnTo>
                      <a:pt x="6955" y="9719"/>
                    </a:lnTo>
                    <a:cubicBezTo>
                      <a:pt x="7510" y="7207"/>
                      <a:pt x="9001" y="5400"/>
                      <a:pt x="10752" y="5400"/>
                    </a:cubicBezTo>
                    <a:cubicBezTo>
                      <a:pt x="12409" y="5400"/>
                      <a:pt x="13834" y="7015"/>
                      <a:pt x="14454" y="9317"/>
                    </a:cubicBezTo>
                    <a:lnTo>
                      <a:pt x="13953" y="9719"/>
                    </a:lnTo>
                    <a:cubicBezTo>
                      <a:pt x="13953" y="9719"/>
                      <a:pt x="13827" y="9719"/>
                      <a:pt x="13827" y="9719"/>
                    </a:cubicBezTo>
                    <a:close/>
                    <a:moveTo>
                      <a:pt x="10752" y="1080"/>
                    </a:moveTo>
                    <a:cubicBezTo>
                      <a:pt x="13459" y="1080"/>
                      <a:pt x="15792" y="3672"/>
                      <a:pt x="16856" y="7388"/>
                    </a:cubicBezTo>
                    <a:lnTo>
                      <a:pt x="16256" y="7869"/>
                    </a:lnTo>
                    <a:cubicBezTo>
                      <a:pt x="15305" y="4504"/>
                      <a:pt x="13201" y="2160"/>
                      <a:pt x="10752" y="2160"/>
                    </a:cubicBezTo>
                    <a:cubicBezTo>
                      <a:pt x="7874" y="2160"/>
                      <a:pt x="5470" y="5392"/>
                      <a:pt x="4858" y="9719"/>
                    </a:cubicBezTo>
                    <a:lnTo>
                      <a:pt x="4167" y="9719"/>
                    </a:lnTo>
                    <a:cubicBezTo>
                      <a:pt x="4792" y="4796"/>
                      <a:pt x="7507" y="1080"/>
                      <a:pt x="10752" y="1080"/>
                    </a:cubicBezTo>
                    <a:moveTo>
                      <a:pt x="17336" y="9719"/>
                    </a:moveTo>
                    <a:lnTo>
                      <a:pt x="16958" y="9719"/>
                    </a:lnTo>
                    <a:lnTo>
                      <a:pt x="17294" y="9449"/>
                    </a:lnTo>
                    <a:cubicBezTo>
                      <a:pt x="17307" y="9540"/>
                      <a:pt x="17325" y="9628"/>
                      <a:pt x="17336" y="9719"/>
                    </a:cubicBezTo>
                    <a:moveTo>
                      <a:pt x="19824" y="9719"/>
                    </a:moveTo>
                    <a:lnTo>
                      <a:pt x="18016" y="9719"/>
                    </a:lnTo>
                    <a:cubicBezTo>
                      <a:pt x="17986" y="9461"/>
                      <a:pt x="17948" y="9209"/>
                      <a:pt x="17908" y="8957"/>
                    </a:cubicBezTo>
                    <a:lnTo>
                      <a:pt x="21132" y="6366"/>
                    </a:lnTo>
                    <a:cubicBezTo>
                      <a:pt x="21464" y="6099"/>
                      <a:pt x="21599" y="5450"/>
                      <a:pt x="21433" y="4916"/>
                    </a:cubicBezTo>
                    <a:cubicBezTo>
                      <a:pt x="21267" y="4383"/>
                      <a:pt x="20864" y="4169"/>
                      <a:pt x="20532" y="4433"/>
                    </a:cubicBezTo>
                    <a:lnTo>
                      <a:pt x="17456" y="6905"/>
                    </a:lnTo>
                    <a:cubicBezTo>
                      <a:pt x="16282" y="2836"/>
                      <a:pt x="13721" y="0"/>
                      <a:pt x="10752" y="0"/>
                    </a:cubicBezTo>
                    <a:cubicBezTo>
                      <a:pt x="7135" y="0"/>
                      <a:pt x="4122" y="4198"/>
                      <a:pt x="3488" y="9719"/>
                    </a:cubicBezTo>
                    <a:lnTo>
                      <a:pt x="1680" y="9719"/>
                    </a:lnTo>
                    <a:cubicBezTo>
                      <a:pt x="754" y="9719"/>
                      <a:pt x="0" y="10930"/>
                      <a:pt x="0" y="12419"/>
                    </a:cubicBezTo>
                    <a:cubicBezTo>
                      <a:pt x="0" y="12949"/>
                      <a:pt x="121" y="13459"/>
                      <a:pt x="339" y="13855"/>
                    </a:cubicBezTo>
                    <a:lnTo>
                      <a:pt x="2688" y="18101"/>
                    </a:lnTo>
                    <a:lnTo>
                      <a:pt x="2688" y="18899"/>
                    </a:lnTo>
                    <a:cubicBezTo>
                      <a:pt x="2688" y="20389"/>
                      <a:pt x="3442" y="21599"/>
                      <a:pt x="4368" y="21599"/>
                    </a:cubicBezTo>
                    <a:lnTo>
                      <a:pt x="17136" y="21599"/>
                    </a:lnTo>
                    <a:cubicBezTo>
                      <a:pt x="18062" y="21599"/>
                      <a:pt x="18816" y="20389"/>
                      <a:pt x="18816" y="18899"/>
                    </a:cubicBezTo>
                    <a:lnTo>
                      <a:pt x="18816" y="18101"/>
                    </a:lnTo>
                    <a:lnTo>
                      <a:pt x="21165" y="13855"/>
                    </a:lnTo>
                    <a:cubicBezTo>
                      <a:pt x="21383" y="13459"/>
                      <a:pt x="21504" y="12949"/>
                      <a:pt x="21504" y="12419"/>
                    </a:cubicBezTo>
                    <a:cubicBezTo>
                      <a:pt x="21504" y="10930"/>
                      <a:pt x="20750" y="9719"/>
                      <a:pt x="19824" y="971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45" name="AutoShape 34"/>
              <p:cNvSpPr/>
              <p:nvPr/>
            </p:nvSpPr>
            <p:spPr bwMode="auto">
              <a:xfrm>
                <a:off x="6936670" y="6515700"/>
                <a:ext cx="26281" cy="85724"/>
              </a:xfrm>
              <a:custGeom>
                <a:avLst/>
                <a:gdLst>
                  <a:gd name="T0" fmla="+- 0 10758 2273"/>
                  <a:gd name="T1" fmla="*/ T0 w 16970"/>
                  <a:gd name="T2" fmla="*/ 10800 h 21600"/>
                  <a:gd name="T3" fmla="+- 0 10758 2273"/>
                  <a:gd name="T4" fmla="*/ T3 w 16970"/>
                  <a:gd name="T5" fmla="*/ 10800 h 21600"/>
                  <a:gd name="T6" fmla="+- 0 10758 2273"/>
                  <a:gd name="T7" fmla="*/ T6 w 16970"/>
                  <a:gd name="T8" fmla="*/ 10800 h 21600"/>
                  <a:gd name="T9" fmla="+- 0 10758 2273"/>
                  <a:gd name="T10" fmla="*/ T9 w 16970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16970" h="21600">
                    <a:moveTo>
                      <a:pt x="1763" y="20770"/>
                    </a:moveTo>
                    <a:cubicBezTo>
                      <a:pt x="1785" y="20787"/>
                      <a:pt x="1800" y="20804"/>
                      <a:pt x="1822" y="20820"/>
                    </a:cubicBezTo>
                    <a:lnTo>
                      <a:pt x="1840" y="20820"/>
                    </a:lnTo>
                    <a:cubicBezTo>
                      <a:pt x="2471" y="21282"/>
                      <a:pt x="3719" y="21600"/>
                      <a:pt x="5169" y="21600"/>
                    </a:cubicBezTo>
                    <a:cubicBezTo>
                      <a:pt x="7249" y="21600"/>
                      <a:pt x="8949" y="20947"/>
                      <a:pt x="8949" y="20151"/>
                    </a:cubicBezTo>
                    <a:cubicBezTo>
                      <a:pt x="8949" y="20027"/>
                      <a:pt x="8890" y="19906"/>
                      <a:pt x="8813" y="19791"/>
                    </a:cubicBezTo>
                    <a:cubicBezTo>
                      <a:pt x="8827" y="19771"/>
                      <a:pt x="8827" y="19755"/>
                      <a:pt x="8805" y="19735"/>
                    </a:cubicBezTo>
                    <a:cubicBezTo>
                      <a:pt x="5994" y="17195"/>
                      <a:pt x="8670" y="14408"/>
                      <a:pt x="11954" y="11407"/>
                    </a:cubicBezTo>
                    <a:cubicBezTo>
                      <a:pt x="15517" y="8164"/>
                      <a:pt x="19327" y="4564"/>
                      <a:pt x="15125" y="902"/>
                    </a:cubicBezTo>
                    <a:cubicBezTo>
                      <a:pt x="14593" y="374"/>
                      <a:pt x="13264" y="0"/>
                      <a:pt x="11701" y="0"/>
                    </a:cubicBezTo>
                    <a:cubicBezTo>
                      <a:pt x="9671" y="0"/>
                      <a:pt x="8016" y="632"/>
                      <a:pt x="8016" y="1411"/>
                    </a:cubicBezTo>
                    <a:cubicBezTo>
                      <a:pt x="8016" y="1583"/>
                      <a:pt x="8108" y="1746"/>
                      <a:pt x="8259" y="1898"/>
                    </a:cubicBezTo>
                    <a:cubicBezTo>
                      <a:pt x="8259" y="1904"/>
                      <a:pt x="8259" y="1909"/>
                      <a:pt x="8266" y="1915"/>
                    </a:cubicBezTo>
                    <a:cubicBezTo>
                      <a:pt x="8273" y="1923"/>
                      <a:pt x="8281" y="1932"/>
                      <a:pt x="8295" y="1940"/>
                    </a:cubicBezTo>
                    <a:lnTo>
                      <a:pt x="8325" y="1974"/>
                    </a:lnTo>
                    <a:cubicBezTo>
                      <a:pt x="11360" y="4592"/>
                      <a:pt x="8424" y="7275"/>
                      <a:pt x="5106" y="10305"/>
                    </a:cubicBezTo>
                    <a:cubicBezTo>
                      <a:pt x="1605" y="13500"/>
                      <a:pt x="-2273" y="17040"/>
                      <a:pt x="1635" y="20649"/>
                    </a:cubicBezTo>
                    <a:cubicBezTo>
                      <a:pt x="1671" y="20691"/>
                      <a:pt x="1719" y="20730"/>
                      <a:pt x="1763" y="2077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46" name="AutoShape 35"/>
              <p:cNvSpPr/>
              <p:nvPr/>
            </p:nvSpPr>
            <p:spPr bwMode="auto">
              <a:xfrm>
                <a:off x="7074330" y="6515700"/>
                <a:ext cx="25655" cy="85724"/>
              </a:xfrm>
              <a:custGeom>
                <a:avLst/>
                <a:gdLst>
                  <a:gd name="T0" fmla="+- 0 10758 2273"/>
                  <a:gd name="T1" fmla="*/ T0 w 16970"/>
                  <a:gd name="T2" fmla="*/ 10800 h 21600"/>
                  <a:gd name="T3" fmla="+- 0 10758 2273"/>
                  <a:gd name="T4" fmla="*/ T3 w 16970"/>
                  <a:gd name="T5" fmla="*/ 10800 h 21600"/>
                  <a:gd name="T6" fmla="+- 0 10758 2273"/>
                  <a:gd name="T7" fmla="*/ T6 w 16970"/>
                  <a:gd name="T8" fmla="*/ 10800 h 21600"/>
                  <a:gd name="T9" fmla="+- 0 10758 2273"/>
                  <a:gd name="T10" fmla="*/ T9 w 16970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16970" h="21600">
                    <a:moveTo>
                      <a:pt x="1763" y="20770"/>
                    </a:moveTo>
                    <a:cubicBezTo>
                      <a:pt x="1785" y="20787"/>
                      <a:pt x="1800" y="20804"/>
                      <a:pt x="1822" y="20820"/>
                    </a:cubicBezTo>
                    <a:lnTo>
                      <a:pt x="1840" y="20820"/>
                    </a:lnTo>
                    <a:cubicBezTo>
                      <a:pt x="2471" y="21282"/>
                      <a:pt x="3719" y="21600"/>
                      <a:pt x="5169" y="21600"/>
                    </a:cubicBezTo>
                    <a:cubicBezTo>
                      <a:pt x="7249" y="21600"/>
                      <a:pt x="8949" y="20950"/>
                      <a:pt x="8949" y="20151"/>
                    </a:cubicBezTo>
                    <a:cubicBezTo>
                      <a:pt x="8949" y="20027"/>
                      <a:pt x="8890" y="19906"/>
                      <a:pt x="8813" y="19791"/>
                    </a:cubicBezTo>
                    <a:cubicBezTo>
                      <a:pt x="8827" y="19771"/>
                      <a:pt x="8827" y="19755"/>
                      <a:pt x="8805" y="19735"/>
                    </a:cubicBezTo>
                    <a:cubicBezTo>
                      <a:pt x="5994" y="17195"/>
                      <a:pt x="8670" y="14408"/>
                      <a:pt x="11954" y="11407"/>
                    </a:cubicBezTo>
                    <a:cubicBezTo>
                      <a:pt x="15517" y="8164"/>
                      <a:pt x="19327" y="4564"/>
                      <a:pt x="15125" y="902"/>
                    </a:cubicBezTo>
                    <a:cubicBezTo>
                      <a:pt x="14593" y="374"/>
                      <a:pt x="13264" y="0"/>
                      <a:pt x="11701" y="0"/>
                    </a:cubicBezTo>
                    <a:cubicBezTo>
                      <a:pt x="9671" y="0"/>
                      <a:pt x="8016" y="632"/>
                      <a:pt x="8016" y="1411"/>
                    </a:cubicBezTo>
                    <a:cubicBezTo>
                      <a:pt x="8016" y="1583"/>
                      <a:pt x="8108" y="1746"/>
                      <a:pt x="8259" y="1898"/>
                    </a:cubicBezTo>
                    <a:cubicBezTo>
                      <a:pt x="8259" y="1904"/>
                      <a:pt x="8259" y="1909"/>
                      <a:pt x="8266" y="1915"/>
                    </a:cubicBezTo>
                    <a:cubicBezTo>
                      <a:pt x="8273" y="1923"/>
                      <a:pt x="8281" y="1932"/>
                      <a:pt x="8295" y="1940"/>
                    </a:cubicBezTo>
                    <a:lnTo>
                      <a:pt x="8325" y="1974"/>
                    </a:lnTo>
                    <a:cubicBezTo>
                      <a:pt x="11360" y="4592"/>
                      <a:pt x="8424" y="7275"/>
                      <a:pt x="5106" y="10305"/>
                    </a:cubicBezTo>
                    <a:cubicBezTo>
                      <a:pt x="1605" y="13500"/>
                      <a:pt x="-2273" y="17040"/>
                      <a:pt x="1635" y="20649"/>
                    </a:cubicBezTo>
                    <a:cubicBezTo>
                      <a:pt x="1671" y="20691"/>
                      <a:pt x="1719" y="20730"/>
                      <a:pt x="1763" y="2077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47" name="AutoShape 36"/>
              <p:cNvSpPr/>
              <p:nvPr/>
            </p:nvSpPr>
            <p:spPr bwMode="auto">
              <a:xfrm>
                <a:off x="7016763" y="6469395"/>
                <a:ext cx="26281" cy="86350"/>
              </a:xfrm>
              <a:custGeom>
                <a:avLst/>
                <a:gdLst>
                  <a:gd name="T0" fmla="+- 0 10758 2273"/>
                  <a:gd name="T1" fmla="*/ T0 w 16970"/>
                  <a:gd name="T2" fmla="*/ 10800 h 21600"/>
                  <a:gd name="T3" fmla="+- 0 10758 2273"/>
                  <a:gd name="T4" fmla="*/ T3 w 16970"/>
                  <a:gd name="T5" fmla="*/ 10800 h 21600"/>
                  <a:gd name="T6" fmla="+- 0 10758 2273"/>
                  <a:gd name="T7" fmla="*/ T6 w 16970"/>
                  <a:gd name="T8" fmla="*/ 10800 h 21600"/>
                  <a:gd name="T9" fmla="+- 0 10758 2273"/>
                  <a:gd name="T10" fmla="*/ T9 w 16970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16970" h="21600">
                    <a:moveTo>
                      <a:pt x="1763" y="20770"/>
                    </a:moveTo>
                    <a:cubicBezTo>
                      <a:pt x="1785" y="20787"/>
                      <a:pt x="1800" y="20804"/>
                      <a:pt x="1822" y="20820"/>
                    </a:cubicBezTo>
                    <a:lnTo>
                      <a:pt x="1840" y="20820"/>
                    </a:lnTo>
                    <a:cubicBezTo>
                      <a:pt x="2471" y="21282"/>
                      <a:pt x="3719" y="21600"/>
                      <a:pt x="5169" y="21600"/>
                    </a:cubicBezTo>
                    <a:cubicBezTo>
                      <a:pt x="7249" y="21600"/>
                      <a:pt x="8949" y="20950"/>
                      <a:pt x="8949" y="20151"/>
                    </a:cubicBezTo>
                    <a:cubicBezTo>
                      <a:pt x="8949" y="20027"/>
                      <a:pt x="8890" y="19906"/>
                      <a:pt x="8813" y="19791"/>
                    </a:cubicBezTo>
                    <a:cubicBezTo>
                      <a:pt x="8827" y="19771"/>
                      <a:pt x="8827" y="19755"/>
                      <a:pt x="8805" y="19735"/>
                    </a:cubicBezTo>
                    <a:cubicBezTo>
                      <a:pt x="5994" y="17195"/>
                      <a:pt x="8670" y="14408"/>
                      <a:pt x="11954" y="11407"/>
                    </a:cubicBezTo>
                    <a:cubicBezTo>
                      <a:pt x="15517" y="8164"/>
                      <a:pt x="19327" y="4564"/>
                      <a:pt x="15125" y="902"/>
                    </a:cubicBezTo>
                    <a:cubicBezTo>
                      <a:pt x="14593" y="374"/>
                      <a:pt x="13264" y="0"/>
                      <a:pt x="11701" y="0"/>
                    </a:cubicBezTo>
                    <a:cubicBezTo>
                      <a:pt x="9671" y="0"/>
                      <a:pt x="8016" y="632"/>
                      <a:pt x="8016" y="1411"/>
                    </a:cubicBezTo>
                    <a:cubicBezTo>
                      <a:pt x="8016" y="1583"/>
                      <a:pt x="8108" y="1749"/>
                      <a:pt x="8259" y="1898"/>
                    </a:cubicBezTo>
                    <a:cubicBezTo>
                      <a:pt x="8259" y="1904"/>
                      <a:pt x="8259" y="1909"/>
                      <a:pt x="8266" y="1915"/>
                    </a:cubicBezTo>
                    <a:cubicBezTo>
                      <a:pt x="8273" y="1923"/>
                      <a:pt x="8281" y="1932"/>
                      <a:pt x="8295" y="1940"/>
                    </a:cubicBezTo>
                    <a:lnTo>
                      <a:pt x="8325" y="1974"/>
                    </a:lnTo>
                    <a:cubicBezTo>
                      <a:pt x="11360" y="4592"/>
                      <a:pt x="8424" y="7275"/>
                      <a:pt x="5106" y="10305"/>
                    </a:cubicBezTo>
                    <a:cubicBezTo>
                      <a:pt x="1605" y="13500"/>
                      <a:pt x="-2273" y="17040"/>
                      <a:pt x="1635" y="20649"/>
                    </a:cubicBezTo>
                    <a:cubicBezTo>
                      <a:pt x="1675" y="20691"/>
                      <a:pt x="1719" y="20730"/>
                      <a:pt x="1763" y="2077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48" name="组合 647"/>
            <p:cNvGrpSpPr/>
            <p:nvPr/>
          </p:nvGrpSpPr>
          <p:grpSpPr>
            <a:xfrm>
              <a:off x="11126" y="7267"/>
              <a:ext cx="550" cy="661"/>
              <a:chOff x="4927278" y="5750745"/>
              <a:chExt cx="366051" cy="366676"/>
            </a:xfrm>
            <a:grpFill/>
          </p:grpSpPr>
          <p:sp>
            <p:nvSpPr>
              <p:cNvPr id="649" name="AutoShape 37"/>
              <p:cNvSpPr/>
              <p:nvPr/>
            </p:nvSpPr>
            <p:spPr bwMode="auto">
              <a:xfrm>
                <a:off x="4927278" y="5785159"/>
                <a:ext cx="333513" cy="33226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50" name="AutoShape 38"/>
              <p:cNvSpPr/>
              <p:nvPr/>
            </p:nvSpPr>
            <p:spPr bwMode="auto">
              <a:xfrm>
                <a:off x="5087464" y="5934083"/>
                <a:ext cx="56941" cy="575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51" name="AutoShape 39"/>
              <p:cNvSpPr/>
              <p:nvPr/>
            </p:nvSpPr>
            <p:spPr bwMode="auto">
              <a:xfrm>
                <a:off x="5236388" y="5750745"/>
                <a:ext cx="56941" cy="575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52" name="AutoShape 40"/>
              <p:cNvSpPr/>
              <p:nvPr/>
            </p:nvSpPr>
            <p:spPr bwMode="auto">
              <a:xfrm>
                <a:off x="5018632" y="5922820"/>
                <a:ext cx="45678" cy="4567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53" name="AutoShape 41"/>
              <p:cNvSpPr/>
              <p:nvPr/>
            </p:nvSpPr>
            <p:spPr bwMode="auto">
              <a:xfrm>
                <a:off x="5064310" y="6002913"/>
                <a:ext cx="23152" cy="225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54" name="AutoShape 42"/>
              <p:cNvSpPr/>
              <p:nvPr/>
            </p:nvSpPr>
            <p:spPr bwMode="auto">
              <a:xfrm>
                <a:off x="5247649" y="5830838"/>
                <a:ext cx="22526" cy="231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655" name="Freeform 280"/>
            <p:cNvSpPr>
              <a:spLocks noEditPoints="1"/>
            </p:cNvSpPr>
            <p:nvPr/>
          </p:nvSpPr>
          <p:spPr bwMode="auto">
            <a:xfrm>
              <a:off x="9992" y="7290"/>
              <a:ext cx="382" cy="617"/>
            </a:xfrm>
            <a:custGeom>
              <a:avLst/>
              <a:gdLst>
                <a:gd name="T0" fmla="*/ 143 w 149"/>
                <a:gd name="T1" fmla="*/ 59 h 200"/>
                <a:gd name="T2" fmla="*/ 107 w 149"/>
                <a:gd name="T3" fmla="*/ 28 h 200"/>
                <a:gd name="T4" fmla="*/ 97 w 149"/>
                <a:gd name="T5" fmla="*/ 0 h 200"/>
                <a:gd name="T6" fmla="*/ 8 w 149"/>
                <a:gd name="T7" fmla="*/ 12 h 200"/>
                <a:gd name="T8" fmla="*/ 2 w 149"/>
                <a:gd name="T9" fmla="*/ 186 h 200"/>
                <a:gd name="T10" fmla="*/ 0 w 149"/>
                <a:gd name="T11" fmla="*/ 199 h 200"/>
                <a:gd name="T12" fmla="*/ 18 w 149"/>
                <a:gd name="T13" fmla="*/ 200 h 200"/>
                <a:gd name="T14" fmla="*/ 112 w 149"/>
                <a:gd name="T15" fmla="*/ 200 h 200"/>
                <a:gd name="T16" fmla="*/ 114 w 149"/>
                <a:gd name="T17" fmla="*/ 187 h 200"/>
                <a:gd name="T18" fmla="*/ 107 w 149"/>
                <a:gd name="T19" fmla="*/ 186 h 200"/>
                <a:gd name="T20" fmla="*/ 107 w 149"/>
                <a:gd name="T21" fmla="*/ 168 h 200"/>
                <a:gd name="T22" fmla="*/ 133 w 149"/>
                <a:gd name="T23" fmla="*/ 163 h 200"/>
                <a:gd name="T24" fmla="*/ 141 w 149"/>
                <a:gd name="T25" fmla="*/ 105 h 200"/>
                <a:gd name="T26" fmla="*/ 149 w 149"/>
                <a:gd name="T27" fmla="*/ 94 h 200"/>
                <a:gd name="T28" fmla="*/ 144 w 149"/>
                <a:gd name="T29" fmla="*/ 60 h 200"/>
                <a:gd name="T30" fmla="*/ 141 w 149"/>
                <a:gd name="T31" fmla="*/ 74 h 200"/>
                <a:gd name="T32" fmla="*/ 138 w 149"/>
                <a:gd name="T33" fmla="*/ 97 h 200"/>
                <a:gd name="T34" fmla="*/ 137 w 149"/>
                <a:gd name="T35" fmla="*/ 97 h 200"/>
                <a:gd name="T36" fmla="*/ 131 w 149"/>
                <a:gd name="T37" fmla="*/ 79 h 200"/>
                <a:gd name="T38" fmla="*/ 140 w 149"/>
                <a:gd name="T39" fmla="*/ 68 h 200"/>
                <a:gd name="T40" fmla="*/ 18 w 149"/>
                <a:gd name="T41" fmla="*/ 8 h 200"/>
                <a:gd name="T42" fmla="*/ 98 w 149"/>
                <a:gd name="T43" fmla="*/ 62 h 200"/>
                <a:gd name="T44" fmla="*/ 18 w 149"/>
                <a:gd name="T45" fmla="*/ 8 h 200"/>
                <a:gd name="T46" fmla="*/ 33 w 149"/>
                <a:gd name="T47" fmla="*/ 99 h 200"/>
                <a:gd name="T48" fmla="*/ 80 w 149"/>
                <a:gd name="T49" fmla="*/ 108 h 200"/>
                <a:gd name="T50" fmla="*/ 80 w 149"/>
                <a:gd name="T51" fmla="*/ 120 h 200"/>
                <a:gd name="T52" fmla="*/ 33 w 149"/>
                <a:gd name="T53" fmla="*/ 134 h 200"/>
                <a:gd name="T54" fmla="*/ 80 w 149"/>
                <a:gd name="T55" fmla="*/ 120 h 200"/>
                <a:gd name="T56" fmla="*/ 108 w 149"/>
                <a:gd name="T57" fmla="*/ 159 h 200"/>
                <a:gd name="T58" fmla="*/ 107 w 149"/>
                <a:gd name="T59" fmla="*/ 37 h 200"/>
                <a:gd name="T60" fmla="*/ 122 w 149"/>
                <a:gd name="T61" fmla="*/ 79 h 200"/>
                <a:gd name="T62" fmla="*/ 133 w 149"/>
                <a:gd name="T63" fmla="*/ 105 h 200"/>
                <a:gd name="T64" fmla="*/ 127 w 149"/>
                <a:gd name="T65" fmla="*/ 15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9" h="200">
                  <a:moveTo>
                    <a:pt x="144" y="60"/>
                  </a:moveTo>
                  <a:cubicBezTo>
                    <a:pt x="144" y="59"/>
                    <a:pt x="143" y="59"/>
                    <a:pt x="143" y="59"/>
                  </a:cubicBezTo>
                  <a:cubicBezTo>
                    <a:pt x="138" y="44"/>
                    <a:pt x="113" y="30"/>
                    <a:pt x="110" y="29"/>
                  </a:cubicBezTo>
                  <a:cubicBezTo>
                    <a:pt x="109" y="28"/>
                    <a:pt x="108" y="28"/>
                    <a:pt x="107" y="28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5"/>
                    <a:pt x="102" y="0"/>
                    <a:pt x="9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186"/>
                    <a:pt x="8" y="186"/>
                    <a:pt x="8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1" y="186"/>
                    <a:pt x="0" y="186"/>
                    <a:pt x="0" y="187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199"/>
                    <a:pt x="1" y="200"/>
                    <a:pt x="2" y="200"/>
                  </a:cubicBezTo>
                  <a:cubicBezTo>
                    <a:pt x="18" y="200"/>
                    <a:pt x="18" y="200"/>
                    <a:pt x="18" y="200"/>
                  </a:cubicBezTo>
                  <a:cubicBezTo>
                    <a:pt x="97" y="200"/>
                    <a:pt x="97" y="200"/>
                    <a:pt x="97" y="200"/>
                  </a:cubicBezTo>
                  <a:cubicBezTo>
                    <a:pt x="112" y="200"/>
                    <a:pt x="112" y="200"/>
                    <a:pt x="112" y="200"/>
                  </a:cubicBezTo>
                  <a:cubicBezTo>
                    <a:pt x="113" y="200"/>
                    <a:pt x="114" y="199"/>
                    <a:pt x="114" y="199"/>
                  </a:cubicBezTo>
                  <a:cubicBezTo>
                    <a:pt x="114" y="187"/>
                    <a:pt x="114" y="187"/>
                    <a:pt x="114" y="187"/>
                  </a:cubicBezTo>
                  <a:cubicBezTo>
                    <a:pt x="114" y="186"/>
                    <a:pt x="113" y="186"/>
                    <a:pt x="112" y="186"/>
                  </a:cubicBezTo>
                  <a:cubicBezTo>
                    <a:pt x="107" y="186"/>
                    <a:pt x="107" y="186"/>
                    <a:pt x="107" y="186"/>
                  </a:cubicBezTo>
                  <a:cubicBezTo>
                    <a:pt x="107" y="168"/>
                    <a:pt x="107" y="168"/>
                    <a:pt x="107" y="168"/>
                  </a:cubicBezTo>
                  <a:cubicBezTo>
                    <a:pt x="107" y="168"/>
                    <a:pt x="107" y="168"/>
                    <a:pt x="107" y="168"/>
                  </a:cubicBezTo>
                  <a:cubicBezTo>
                    <a:pt x="110" y="168"/>
                    <a:pt x="112" y="168"/>
                    <a:pt x="115" y="168"/>
                  </a:cubicBezTo>
                  <a:cubicBezTo>
                    <a:pt x="122" y="168"/>
                    <a:pt x="128" y="166"/>
                    <a:pt x="133" y="163"/>
                  </a:cubicBezTo>
                  <a:cubicBezTo>
                    <a:pt x="139" y="157"/>
                    <a:pt x="140" y="151"/>
                    <a:pt x="140" y="150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6" y="103"/>
                    <a:pt x="148" y="98"/>
                    <a:pt x="149" y="95"/>
                  </a:cubicBezTo>
                  <a:cubicBezTo>
                    <a:pt x="149" y="94"/>
                    <a:pt x="149" y="94"/>
                    <a:pt x="149" y="94"/>
                  </a:cubicBezTo>
                  <a:cubicBezTo>
                    <a:pt x="149" y="74"/>
                    <a:pt x="149" y="74"/>
                    <a:pt x="149" y="74"/>
                  </a:cubicBezTo>
                  <a:cubicBezTo>
                    <a:pt x="149" y="69"/>
                    <a:pt x="149" y="62"/>
                    <a:pt x="144" y="60"/>
                  </a:cubicBezTo>
                  <a:close/>
                  <a:moveTo>
                    <a:pt x="140" y="68"/>
                  </a:moveTo>
                  <a:cubicBezTo>
                    <a:pt x="140" y="69"/>
                    <a:pt x="141" y="71"/>
                    <a:pt x="141" y="74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0" y="94"/>
                    <a:pt x="139" y="97"/>
                    <a:pt x="138" y="97"/>
                  </a:cubicBezTo>
                  <a:cubicBezTo>
                    <a:pt x="138" y="97"/>
                    <a:pt x="138" y="97"/>
                    <a:pt x="137" y="97"/>
                  </a:cubicBezTo>
                  <a:cubicBezTo>
                    <a:pt x="137" y="97"/>
                    <a:pt x="137" y="97"/>
                    <a:pt x="137" y="97"/>
                  </a:cubicBezTo>
                  <a:cubicBezTo>
                    <a:pt x="131" y="96"/>
                    <a:pt x="131" y="96"/>
                    <a:pt x="131" y="86"/>
                  </a:cubicBezTo>
                  <a:cubicBezTo>
                    <a:pt x="131" y="84"/>
                    <a:pt x="131" y="82"/>
                    <a:pt x="131" y="79"/>
                  </a:cubicBezTo>
                  <a:cubicBezTo>
                    <a:pt x="130" y="70"/>
                    <a:pt x="138" y="68"/>
                    <a:pt x="140" y="68"/>
                  </a:cubicBezTo>
                  <a:cubicBezTo>
                    <a:pt x="140" y="68"/>
                    <a:pt x="140" y="68"/>
                    <a:pt x="140" y="68"/>
                  </a:cubicBezTo>
                  <a:cubicBezTo>
                    <a:pt x="140" y="68"/>
                    <a:pt x="140" y="68"/>
                    <a:pt x="140" y="68"/>
                  </a:cubicBezTo>
                  <a:close/>
                  <a:moveTo>
                    <a:pt x="18" y="8"/>
                  </a:moveTo>
                  <a:cubicBezTo>
                    <a:pt x="98" y="8"/>
                    <a:pt x="98" y="8"/>
                    <a:pt x="98" y="8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18" y="62"/>
                    <a:pt x="18" y="62"/>
                    <a:pt x="18" y="62"/>
                  </a:cubicBezTo>
                  <a:lnTo>
                    <a:pt x="18" y="8"/>
                  </a:lnTo>
                  <a:close/>
                  <a:moveTo>
                    <a:pt x="33" y="108"/>
                  </a:moveTo>
                  <a:cubicBezTo>
                    <a:pt x="33" y="99"/>
                    <a:pt x="33" y="99"/>
                    <a:pt x="33" y="99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80" y="108"/>
                    <a:pt x="80" y="108"/>
                    <a:pt x="80" y="108"/>
                  </a:cubicBezTo>
                  <a:lnTo>
                    <a:pt x="33" y="108"/>
                  </a:lnTo>
                  <a:close/>
                  <a:moveTo>
                    <a:pt x="80" y="120"/>
                  </a:moveTo>
                  <a:cubicBezTo>
                    <a:pt x="80" y="134"/>
                    <a:pt x="80" y="134"/>
                    <a:pt x="80" y="134"/>
                  </a:cubicBezTo>
                  <a:cubicBezTo>
                    <a:pt x="33" y="134"/>
                    <a:pt x="33" y="134"/>
                    <a:pt x="33" y="134"/>
                  </a:cubicBezTo>
                  <a:cubicBezTo>
                    <a:pt x="33" y="120"/>
                    <a:pt x="33" y="120"/>
                    <a:pt x="33" y="120"/>
                  </a:cubicBezTo>
                  <a:lnTo>
                    <a:pt x="80" y="120"/>
                  </a:lnTo>
                  <a:close/>
                  <a:moveTo>
                    <a:pt x="127" y="156"/>
                  </a:moveTo>
                  <a:cubicBezTo>
                    <a:pt x="123" y="159"/>
                    <a:pt x="117" y="160"/>
                    <a:pt x="108" y="159"/>
                  </a:cubicBezTo>
                  <a:cubicBezTo>
                    <a:pt x="108" y="159"/>
                    <a:pt x="107" y="159"/>
                    <a:pt x="107" y="159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17" y="43"/>
                    <a:pt x="130" y="53"/>
                    <a:pt x="134" y="61"/>
                  </a:cubicBezTo>
                  <a:cubicBezTo>
                    <a:pt x="128" y="63"/>
                    <a:pt x="121" y="68"/>
                    <a:pt x="122" y="79"/>
                  </a:cubicBezTo>
                  <a:cubicBezTo>
                    <a:pt x="122" y="82"/>
                    <a:pt x="122" y="84"/>
                    <a:pt x="122" y="86"/>
                  </a:cubicBezTo>
                  <a:cubicBezTo>
                    <a:pt x="122" y="95"/>
                    <a:pt x="122" y="103"/>
                    <a:pt x="133" y="105"/>
                  </a:cubicBezTo>
                  <a:cubicBezTo>
                    <a:pt x="131" y="149"/>
                    <a:pt x="131" y="149"/>
                    <a:pt x="131" y="149"/>
                  </a:cubicBezTo>
                  <a:cubicBezTo>
                    <a:pt x="131" y="149"/>
                    <a:pt x="131" y="153"/>
                    <a:pt x="127" y="1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656" name="Freeform 5"/>
            <p:cNvSpPr>
              <a:spLocks noEditPoints="1"/>
            </p:cNvSpPr>
            <p:nvPr/>
          </p:nvSpPr>
          <p:spPr bwMode="auto">
            <a:xfrm>
              <a:off x="17056" y="7256"/>
              <a:ext cx="623" cy="685"/>
            </a:xfrm>
            <a:custGeom>
              <a:avLst/>
              <a:gdLst>
                <a:gd name="T0" fmla="*/ 114 w 283"/>
                <a:gd name="T1" fmla="*/ 0 h 260"/>
                <a:gd name="T2" fmla="*/ 114 w 283"/>
                <a:gd name="T3" fmla="*/ 73 h 260"/>
                <a:gd name="T4" fmla="*/ 132 w 283"/>
                <a:gd name="T5" fmla="*/ 98 h 260"/>
                <a:gd name="T6" fmla="*/ 130 w 283"/>
                <a:gd name="T7" fmla="*/ 76 h 260"/>
                <a:gd name="T8" fmla="*/ 89 w 283"/>
                <a:gd name="T9" fmla="*/ 77 h 260"/>
                <a:gd name="T10" fmla="*/ 116 w 283"/>
                <a:gd name="T11" fmla="*/ 95 h 260"/>
                <a:gd name="T12" fmla="*/ 138 w 283"/>
                <a:gd name="T13" fmla="*/ 101 h 260"/>
                <a:gd name="T14" fmla="*/ 171 w 283"/>
                <a:gd name="T15" fmla="*/ 135 h 260"/>
                <a:gd name="T16" fmla="*/ 171 w 283"/>
                <a:gd name="T17" fmla="*/ 68 h 260"/>
                <a:gd name="T18" fmla="*/ 116 w 283"/>
                <a:gd name="T19" fmla="*/ 170 h 260"/>
                <a:gd name="T20" fmla="*/ 116 w 283"/>
                <a:gd name="T21" fmla="*/ 103 h 260"/>
                <a:gd name="T22" fmla="*/ 116 w 283"/>
                <a:gd name="T23" fmla="*/ 170 h 260"/>
                <a:gd name="T24" fmla="*/ 102 w 283"/>
                <a:gd name="T25" fmla="*/ 172 h 260"/>
                <a:gd name="T26" fmla="*/ 59 w 283"/>
                <a:gd name="T27" fmla="*/ 250 h 260"/>
                <a:gd name="T28" fmla="*/ 61 w 283"/>
                <a:gd name="T29" fmla="*/ 251 h 260"/>
                <a:gd name="T30" fmla="*/ 170 w 283"/>
                <a:gd name="T31" fmla="*/ 251 h 260"/>
                <a:gd name="T32" fmla="*/ 173 w 283"/>
                <a:gd name="T33" fmla="*/ 250 h 260"/>
                <a:gd name="T34" fmla="*/ 130 w 283"/>
                <a:gd name="T35" fmla="*/ 172 h 260"/>
                <a:gd name="T36" fmla="*/ 157 w 283"/>
                <a:gd name="T37" fmla="*/ 137 h 260"/>
                <a:gd name="T38" fmla="*/ 181 w 283"/>
                <a:gd name="T39" fmla="*/ 215 h 260"/>
                <a:gd name="T40" fmla="*/ 226 w 283"/>
                <a:gd name="T41" fmla="*/ 216 h 260"/>
                <a:gd name="T42" fmla="*/ 228 w 283"/>
                <a:gd name="T43" fmla="*/ 215 h 260"/>
                <a:gd name="T44" fmla="*/ 185 w 283"/>
                <a:gd name="T45" fmla="*/ 137 h 260"/>
                <a:gd name="T46" fmla="*/ 212 w 283"/>
                <a:gd name="T47" fmla="*/ 98 h 260"/>
                <a:gd name="T48" fmla="*/ 260 w 283"/>
                <a:gd name="T49" fmla="*/ 68 h 260"/>
                <a:gd name="T50" fmla="*/ 193 w 283"/>
                <a:gd name="T51" fmla="*/ 67 h 260"/>
                <a:gd name="T52" fmla="*/ 212 w 283"/>
                <a:gd name="T53" fmla="*/ 104 h 260"/>
                <a:gd name="T54" fmla="*/ 236 w 283"/>
                <a:gd name="T55" fmla="*/ 181 h 260"/>
                <a:gd name="T56" fmla="*/ 281 w 283"/>
                <a:gd name="T57" fmla="*/ 182 h 260"/>
                <a:gd name="T58" fmla="*/ 283 w 283"/>
                <a:gd name="T59" fmla="*/ 181 h 260"/>
                <a:gd name="T60" fmla="*/ 241 w 283"/>
                <a:gd name="T61" fmla="*/ 104 h 260"/>
                <a:gd name="T62" fmla="*/ 75 w 283"/>
                <a:gd name="T63" fmla="*/ 130 h 260"/>
                <a:gd name="T64" fmla="*/ 91 w 283"/>
                <a:gd name="T65" fmla="*/ 102 h 260"/>
                <a:gd name="T66" fmla="*/ 24 w 283"/>
                <a:gd name="T67" fmla="*/ 102 h 260"/>
                <a:gd name="T68" fmla="*/ 87 w 283"/>
                <a:gd name="T69" fmla="*/ 166 h 260"/>
                <a:gd name="T70" fmla="*/ 71 w 283"/>
                <a:gd name="T71" fmla="*/ 137 h 260"/>
                <a:gd name="T72" fmla="*/ 0 w 283"/>
                <a:gd name="T73" fmla="*/ 180 h 260"/>
                <a:gd name="T74" fmla="*/ 0 w 283"/>
                <a:gd name="T75" fmla="*/ 216 h 260"/>
                <a:gd name="T76" fmla="*/ 51 w 283"/>
                <a:gd name="T77" fmla="*/ 225 h 260"/>
                <a:gd name="T78" fmla="*/ 87 w 283"/>
                <a:gd name="T79" fmla="*/ 166 h 260"/>
                <a:gd name="T80" fmla="*/ 87 w 283"/>
                <a:gd name="T81" fmla="*/ 16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3" h="260">
                  <a:moveTo>
                    <a:pt x="78" y="37"/>
                  </a:moveTo>
                  <a:cubicBezTo>
                    <a:pt x="78" y="17"/>
                    <a:pt x="94" y="0"/>
                    <a:pt x="114" y="0"/>
                  </a:cubicBezTo>
                  <a:cubicBezTo>
                    <a:pt x="134" y="0"/>
                    <a:pt x="150" y="17"/>
                    <a:pt x="150" y="37"/>
                  </a:cubicBezTo>
                  <a:cubicBezTo>
                    <a:pt x="150" y="57"/>
                    <a:pt x="134" y="73"/>
                    <a:pt x="114" y="73"/>
                  </a:cubicBezTo>
                  <a:cubicBezTo>
                    <a:pt x="94" y="73"/>
                    <a:pt x="78" y="57"/>
                    <a:pt x="78" y="37"/>
                  </a:cubicBezTo>
                  <a:close/>
                  <a:moveTo>
                    <a:pt x="132" y="98"/>
                  </a:moveTo>
                  <a:cubicBezTo>
                    <a:pt x="132" y="90"/>
                    <a:pt x="135" y="83"/>
                    <a:pt x="139" y="77"/>
                  </a:cubicBezTo>
                  <a:cubicBezTo>
                    <a:pt x="136" y="76"/>
                    <a:pt x="133" y="76"/>
                    <a:pt x="130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5" y="76"/>
                    <a:pt x="92" y="76"/>
                    <a:pt x="89" y="77"/>
                  </a:cubicBezTo>
                  <a:cubicBezTo>
                    <a:pt x="94" y="83"/>
                    <a:pt x="97" y="91"/>
                    <a:pt x="97" y="99"/>
                  </a:cubicBezTo>
                  <a:cubicBezTo>
                    <a:pt x="102" y="96"/>
                    <a:pt x="109" y="95"/>
                    <a:pt x="116" y="95"/>
                  </a:cubicBezTo>
                  <a:cubicBezTo>
                    <a:pt x="121" y="95"/>
                    <a:pt x="127" y="96"/>
                    <a:pt x="132" y="98"/>
                  </a:cubicBezTo>
                  <a:close/>
                  <a:moveTo>
                    <a:pt x="138" y="101"/>
                  </a:moveTo>
                  <a:cubicBezTo>
                    <a:pt x="148" y="108"/>
                    <a:pt x="156" y="119"/>
                    <a:pt x="157" y="132"/>
                  </a:cubicBezTo>
                  <a:cubicBezTo>
                    <a:pt x="161" y="134"/>
                    <a:pt x="166" y="135"/>
                    <a:pt x="171" y="135"/>
                  </a:cubicBezTo>
                  <a:cubicBezTo>
                    <a:pt x="190" y="135"/>
                    <a:pt x="205" y="120"/>
                    <a:pt x="205" y="102"/>
                  </a:cubicBezTo>
                  <a:cubicBezTo>
                    <a:pt x="205" y="83"/>
                    <a:pt x="190" y="68"/>
                    <a:pt x="171" y="68"/>
                  </a:cubicBezTo>
                  <a:cubicBezTo>
                    <a:pt x="153" y="68"/>
                    <a:pt x="138" y="83"/>
                    <a:pt x="138" y="101"/>
                  </a:cubicBezTo>
                  <a:close/>
                  <a:moveTo>
                    <a:pt x="116" y="170"/>
                  </a:moveTo>
                  <a:cubicBezTo>
                    <a:pt x="134" y="170"/>
                    <a:pt x="149" y="155"/>
                    <a:pt x="149" y="136"/>
                  </a:cubicBezTo>
                  <a:cubicBezTo>
                    <a:pt x="149" y="118"/>
                    <a:pt x="134" y="103"/>
                    <a:pt x="116" y="103"/>
                  </a:cubicBezTo>
                  <a:cubicBezTo>
                    <a:pt x="97" y="103"/>
                    <a:pt x="82" y="118"/>
                    <a:pt x="82" y="136"/>
                  </a:cubicBezTo>
                  <a:cubicBezTo>
                    <a:pt x="82" y="155"/>
                    <a:pt x="97" y="170"/>
                    <a:pt x="116" y="170"/>
                  </a:cubicBezTo>
                  <a:close/>
                  <a:moveTo>
                    <a:pt x="130" y="172"/>
                  </a:moveTo>
                  <a:cubicBezTo>
                    <a:pt x="102" y="172"/>
                    <a:pt x="102" y="172"/>
                    <a:pt x="102" y="172"/>
                  </a:cubicBezTo>
                  <a:cubicBezTo>
                    <a:pt x="78" y="172"/>
                    <a:pt x="59" y="191"/>
                    <a:pt x="59" y="215"/>
                  </a:cubicBezTo>
                  <a:cubicBezTo>
                    <a:pt x="59" y="250"/>
                    <a:pt x="59" y="250"/>
                    <a:pt x="59" y="250"/>
                  </a:cubicBezTo>
                  <a:cubicBezTo>
                    <a:pt x="59" y="250"/>
                    <a:pt x="59" y="250"/>
                    <a:pt x="59" y="250"/>
                  </a:cubicBezTo>
                  <a:cubicBezTo>
                    <a:pt x="61" y="251"/>
                    <a:pt x="61" y="251"/>
                    <a:pt x="61" y="251"/>
                  </a:cubicBezTo>
                  <a:cubicBezTo>
                    <a:pt x="84" y="258"/>
                    <a:pt x="103" y="260"/>
                    <a:pt x="119" y="260"/>
                  </a:cubicBezTo>
                  <a:cubicBezTo>
                    <a:pt x="151" y="260"/>
                    <a:pt x="169" y="251"/>
                    <a:pt x="170" y="251"/>
                  </a:cubicBezTo>
                  <a:cubicBezTo>
                    <a:pt x="173" y="250"/>
                    <a:pt x="173" y="250"/>
                    <a:pt x="173" y="250"/>
                  </a:cubicBezTo>
                  <a:cubicBezTo>
                    <a:pt x="173" y="250"/>
                    <a:pt x="173" y="250"/>
                    <a:pt x="173" y="250"/>
                  </a:cubicBezTo>
                  <a:cubicBezTo>
                    <a:pt x="173" y="215"/>
                    <a:pt x="173" y="215"/>
                    <a:pt x="173" y="215"/>
                  </a:cubicBezTo>
                  <a:cubicBezTo>
                    <a:pt x="173" y="191"/>
                    <a:pt x="154" y="172"/>
                    <a:pt x="130" y="172"/>
                  </a:cubicBezTo>
                  <a:close/>
                  <a:moveTo>
                    <a:pt x="185" y="137"/>
                  </a:moveTo>
                  <a:cubicBezTo>
                    <a:pt x="157" y="137"/>
                    <a:pt x="157" y="137"/>
                    <a:pt x="157" y="137"/>
                  </a:cubicBezTo>
                  <a:cubicBezTo>
                    <a:pt x="157" y="149"/>
                    <a:pt x="152" y="159"/>
                    <a:pt x="144" y="166"/>
                  </a:cubicBezTo>
                  <a:cubicBezTo>
                    <a:pt x="165" y="172"/>
                    <a:pt x="181" y="192"/>
                    <a:pt x="181" y="215"/>
                  </a:cubicBezTo>
                  <a:cubicBezTo>
                    <a:pt x="181" y="226"/>
                    <a:pt x="181" y="226"/>
                    <a:pt x="181" y="226"/>
                  </a:cubicBezTo>
                  <a:cubicBezTo>
                    <a:pt x="209" y="225"/>
                    <a:pt x="225" y="217"/>
                    <a:pt x="226" y="216"/>
                  </a:cubicBezTo>
                  <a:cubicBezTo>
                    <a:pt x="228" y="215"/>
                    <a:pt x="228" y="215"/>
                    <a:pt x="228" y="215"/>
                  </a:cubicBezTo>
                  <a:cubicBezTo>
                    <a:pt x="228" y="215"/>
                    <a:pt x="228" y="215"/>
                    <a:pt x="228" y="215"/>
                  </a:cubicBezTo>
                  <a:cubicBezTo>
                    <a:pt x="228" y="180"/>
                    <a:pt x="228" y="180"/>
                    <a:pt x="228" y="180"/>
                  </a:cubicBezTo>
                  <a:cubicBezTo>
                    <a:pt x="228" y="157"/>
                    <a:pt x="209" y="137"/>
                    <a:pt x="185" y="137"/>
                  </a:cubicBezTo>
                  <a:close/>
                  <a:moveTo>
                    <a:pt x="193" y="67"/>
                  </a:moveTo>
                  <a:cubicBezTo>
                    <a:pt x="203" y="74"/>
                    <a:pt x="211" y="85"/>
                    <a:pt x="212" y="98"/>
                  </a:cubicBezTo>
                  <a:cubicBezTo>
                    <a:pt x="217" y="100"/>
                    <a:pt x="221" y="101"/>
                    <a:pt x="226" y="101"/>
                  </a:cubicBezTo>
                  <a:cubicBezTo>
                    <a:pt x="245" y="101"/>
                    <a:pt x="260" y="86"/>
                    <a:pt x="260" y="68"/>
                  </a:cubicBezTo>
                  <a:cubicBezTo>
                    <a:pt x="260" y="49"/>
                    <a:pt x="245" y="34"/>
                    <a:pt x="226" y="34"/>
                  </a:cubicBezTo>
                  <a:cubicBezTo>
                    <a:pt x="208" y="34"/>
                    <a:pt x="193" y="49"/>
                    <a:pt x="193" y="67"/>
                  </a:cubicBezTo>
                  <a:close/>
                  <a:moveTo>
                    <a:pt x="241" y="104"/>
                  </a:moveTo>
                  <a:cubicBezTo>
                    <a:pt x="212" y="104"/>
                    <a:pt x="212" y="104"/>
                    <a:pt x="212" y="104"/>
                  </a:cubicBezTo>
                  <a:cubicBezTo>
                    <a:pt x="212" y="115"/>
                    <a:pt x="207" y="125"/>
                    <a:pt x="200" y="132"/>
                  </a:cubicBezTo>
                  <a:cubicBezTo>
                    <a:pt x="221" y="139"/>
                    <a:pt x="236" y="158"/>
                    <a:pt x="236" y="181"/>
                  </a:cubicBezTo>
                  <a:cubicBezTo>
                    <a:pt x="236" y="192"/>
                    <a:pt x="236" y="192"/>
                    <a:pt x="236" y="192"/>
                  </a:cubicBezTo>
                  <a:cubicBezTo>
                    <a:pt x="264" y="191"/>
                    <a:pt x="280" y="183"/>
                    <a:pt x="281" y="182"/>
                  </a:cubicBezTo>
                  <a:cubicBezTo>
                    <a:pt x="283" y="181"/>
                    <a:pt x="283" y="181"/>
                    <a:pt x="283" y="181"/>
                  </a:cubicBezTo>
                  <a:cubicBezTo>
                    <a:pt x="283" y="181"/>
                    <a:pt x="283" y="181"/>
                    <a:pt x="283" y="181"/>
                  </a:cubicBezTo>
                  <a:cubicBezTo>
                    <a:pt x="283" y="147"/>
                    <a:pt x="283" y="147"/>
                    <a:pt x="283" y="147"/>
                  </a:cubicBezTo>
                  <a:cubicBezTo>
                    <a:pt x="283" y="123"/>
                    <a:pt x="264" y="104"/>
                    <a:pt x="241" y="104"/>
                  </a:cubicBezTo>
                  <a:close/>
                  <a:moveTo>
                    <a:pt x="57" y="135"/>
                  </a:moveTo>
                  <a:cubicBezTo>
                    <a:pt x="64" y="135"/>
                    <a:pt x="70" y="133"/>
                    <a:pt x="75" y="130"/>
                  </a:cubicBezTo>
                  <a:cubicBezTo>
                    <a:pt x="77" y="119"/>
                    <a:pt x="82" y="110"/>
                    <a:pt x="90" y="103"/>
                  </a:cubicBezTo>
                  <a:cubicBezTo>
                    <a:pt x="90" y="103"/>
                    <a:pt x="91" y="102"/>
                    <a:pt x="91" y="102"/>
                  </a:cubicBezTo>
                  <a:cubicBezTo>
                    <a:pt x="91" y="83"/>
                    <a:pt x="76" y="68"/>
                    <a:pt x="57" y="68"/>
                  </a:cubicBezTo>
                  <a:cubicBezTo>
                    <a:pt x="39" y="68"/>
                    <a:pt x="24" y="83"/>
                    <a:pt x="24" y="102"/>
                  </a:cubicBezTo>
                  <a:cubicBezTo>
                    <a:pt x="24" y="120"/>
                    <a:pt x="39" y="135"/>
                    <a:pt x="57" y="135"/>
                  </a:cubicBezTo>
                  <a:close/>
                  <a:moveTo>
                    <a:pt x="87" y="166"/>
                  </a:moveTo>
                  <a:cubicBezTo>
                    <a:pt x="80" y="159"/>
                    <a:pt x="75" y="149"/>
                    <a:pt x="74" y="138"/>
                  </a:cubicBezTo>
                  <a:cubicBezTo>
                    <a:pt x="73" y="137"/>
                    <a:pt x="72" y="137"/>
                    <a:pt x="71" y="137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19" y="137"/>
                    <a:pt x="0" y="157"/>
                    <a:pt x="0" y="18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2" y="216"/>
                    <a:pt x="2" y="216"/>
                    <a:pt x="2" y="216"/>
                  </a:cubicBezTo>
                  <a:cubicBezTo>
                    <a:pt x="21" y="222"/>
                    <a:pt x="37" y="225"/>
                    <a:pt x="51" y="22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192"/>
                    <a:pt x="66" y="172"/>
                    <a:pt x="87" y="166"/>
                  </a:cubicBezTo>
                  <a:close/>
                  <a:moveTo>
                    <a:pt x="87" y="166"/>
                  </a:moveTo>
                  <a:cubicBezTo>
                    <a:pt x="87" y="166"/>
                    <a:pt x="87" y="166"/>
                    <a:pt x="87" y="16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657" name="Freeform 69"/>
            <p:cNvSpPr>
              <a:spLocks noEditPoints="1"/>
            </p:cNvSpPr>
            <p:nvPr/>
          </p:nvSpPr>
          <p:spPr bwMode="auto">
            <a:xfrm>
              <a:off x="14803" y="7265"/>
              <a:ext cx="413" cy="666"/>
            </a:xfrm>
            <a:custGeom>
              <a:avLst/>
              <a:gdLst>
                <a:gd name="T0" fmla="*/ 69 w 74"/>
                <a:gd name="T1" fmla="*/ 36 h 99"/>
                <a:gd name="T2" fmla="*/ 37 w 74"/>
                <a:gd name="T3" fmla="*/ 0 h 99"/>
                <a:gd name="T4" fmla="*/ 5 w 74"/>
                <a:gd name="T5" fmla="*/ 36 h 99"/>
                <a:gd name="T6" fmla="*/ 0 w 74"/>
                <a:gd name="T7" fmla="*/ 44 h 99"/>
                <a:gd name="T8" fmla="*/ 0 w 74"/>
                <a:gd name="T9" fmla="*/ 89 h 99"/>
                <a:gd name="T10" fmla="*/ 10 w 74"/>
                <a:gd name="T11" fmla="*/ 99 h 99"/>
                <a:gd name="T12" fmla="*/ 64 w 74"/>
                <a:gd name="T13" fmla="*/ 99 h 99"/>
                <a:gd name="T14" fmla="*/ 74 w 74"/>
                <a:gd name="T15" fmla="*/ 89 h 99"/>
                <a:gd name="T16" fmla="*/ 74 w 74"/>
                <a:gd name="T17" fmla="*/ 44 h 99"/>
                <a:gd name="T18" fmla="*/ 69 w 74"/>
                <a:gd name="T19" fmla="*/ 36 h 99"/>
                <a:gd name="T20" fmla="*/ 41 w 74"/>
                <a:gd name="T21" fmla="*/ 70 h 99"/>
                <a:gd name="T22" fmla="*/ 41 w 74"/>
                <a:gd name="T23" fmla="*/ 84 h 99"/>
                <a:gd name="T24" fmla="*/ 37 w 74"/>
                <a:gd name="T25" fmla="*/ 88 h 99"/>
                <a:gd name="T26" fmla="*/ 33 w 74"/>
                <a:gd name="T27" fmla="*/ 84 h 99"/>
                <a:gd name="T28" fmla="*/ 33 w 74"/>
                <a:gd name="T29" fmla="*/ 70 h 99"/>
                <a:gd name="T30" fmla="*/ 25 w 74"/>
                <a:gd name="T31" fmla="*/ 59 h 99"/>
                <a:gd name="T32" fmla="*/ 37 w 74"/>
                <a:gd name="T33" fmla="*/ 48 h 99"/>
                <a:gd name="T34" fmla="*/ 48 w 74"/>
                <a:gd name="T35" fmla="*/ 59 h 99"/>
                <a:gd name="T36" fmla="*/ 41 w 74"/>
                <a:gd name="T37" fmla="*/ 70 h 99"/>
                <a:gd name="T38" fmla="*/ 12 w 74"/>
                <a:gd name="T39" fmla="*/ 34 h 99"/>
                <a:gd name="T40" fmla="*/ 37 w 74"/>
                <a:gd name="T41" fmla="*/ 6 h 99"/>
                <a:gd name="T42" fmla="*/ 62 w 74"/>
                <a:gd name="T43" fmla="*/ 34 h 99"/>
                <a:gd name="T44" fmla="*/ 12 w 74"/>
                <a:gd name="T45" fmla="*/ 3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" h="99">
                  <a:moveTo>
                    <a:pt x="69" y="36"/>
                  </a:moveTo>
                  <a:cubicBezTo>
                    <a:pt x="68" y="16"/>
                    <a:pt x="54" y="0"/>
                    <a:pt x="37" y="0"/>
                  </a:cubicBezTo>
                  <a:cubicBezTo>
                    <a:pt x="19" y="0"/>
                    <a:pt x="5" y="16"/>
                    <a:pt x="5" y="36"/>
                  </a:cubicBezTo>
                  <a:cubicBezTo>
                    <a:pt x="2" y="37"/>
                    <a:pt x="0" y="41"/>
                    <a:pt x="0" y="4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4"/>
                    <a:pt x="4" y="99"/>
                    <a:pt x="10" y="99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9" y="99"/>
                    <a:pt x="74" y="94"/>
                    <a:pt x="74" y="89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1"/>
                    <a:pt x="72" y="37"/>
                    <a:pt x="69" y="36"/>
                  </a:cubicBezTo>
                  <a:close/>
                  <a:moveTo>
                    <a:pt x="41" y="70"/>
                  </a:moveTo>
                  <a:cubicBezTo>
                    <a:pt x="41" y="84"/>
                    <a:pt x="41" y="84"/>
                    <a:pt x="41" y="84"/>
                  </a:cubicBezTo>
                  <a:cubicBezTo>
                    <a:pt x="41" y="87"/>
                    <a:pt x="39" y="88"/>
                    <a:pt x="37" y="88"/>
                  </a:cubicBezTo>
                  <a:cubicBezTo>
                    <a:pt x="34" y="88"/>
                    <a:pt x="33" y="87"/>
                    <a:pt x="33" y="84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28" y="68"/>
                    <a:pt x="25" y="64"/>
                    <a:pt x="25" y="59"/>
                  </a:cubicBezTo>
                  <a:cubicBezTo>
                    <a:pt x="25" y="53"/>
                    <a:pt x="30" y="48"/>
                    <a:pt x="37" y="48"/>
                  </a:cubicBezTo>
                  <a:cubicBezTo>
                    <a:pt x="43" y="48"/>
                    <a:pt x="48" y="53"/>
                    <a:pt x="48" y="59"/>
                  </a:cubicBezTo>
                  <a:cubicBezTo>
                    <a:pt x="48" y="64"/>
                    <a:pt x="45" y="68"/>
                    <a:pt x="41" y="70"/>
                  </a:cubicBezTo>
                  <a:close/>
                  <a:moveTo>
                    <a:pt x="12" y="34"/>
                  </a:moveTo>
                  <a:cubicBezTo>
                    <a:pt x="13" y="19"/>
                    <a:pt x="24" y="6"/>
                    <a:pt x="37" y="6"/>
                  </a:cubicBezTo>
                  <a:cubicBezTo>
                    <a:pt x="50" y="6"/>
                    <a:pt x="61" y="19"/>
                    <a:pt x="62" y="34"/>
                  </a:cubicBezTo>
                  <a:lnTo>
                    <a:pt x="12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658" name="AutoShape 28"/>
            <p:cNvSpPr/>
            <p:nvPr/>
          </p:nvSpPr>
          <p:spPr bwMode="auto">
            <a:xfrm>
              <a:off x="15933" y="8432"/>
              <a:ext cx="551" cy="6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9450"/>
                  </a:moveTo>
                  <a:cubicBezTo>
                    <a:pt x="20249" y="9823"/>
                    <a:pt x="19947" y="10124"/>
                    <a:pt x="19575" y="10124"/>
                  </a:cubicBezTo>
                  <a:lnTo>
                    <a:pt x="18324" y="10124"/>
                  </a:lnTo>
                  <a:lnTo>
                    <a:pt x="15624" y="5400"/>
                  </a:lnTo>
                  <a:lnTo>
                    <a:pt x="17549" y="5400"/>
                  </a:lnTo>
                  <a:cubicBezTo>
                    <a:pt x="17762" y="5400"/>
                    <a:pt x="17962" y="5500"/>
                    <a:pt x="18089" y="5670"/>
                  </a:cubicBezTo>
                  <a:lnTo>
                    <a:pt x="20114" y="8370"/>
                  </a:lnTo>
                  <a:cubicBezTo>
                    <a:pt x="20202" y="8486"/>
                    <a:pt x="20249" y="8628"/>
                    <a:pt x="20249" y="8774"/>
                  </a:cubicBezTo>
                  <a:cubicBezTo>
                    <a:pt x="20249" y="8774"/>
                    <a:pt x="20249" y="9450"/>
                    <a:pt x="20249" y="9450"/>
                  </a:cubicBezTo>
                  <a:close/>
                  <a:moveTo>
                    <a:pt x="18224" y="20249"/>
                  </a:moveTo>
                  <a:lnTo>
                    <a:pt x="14174" y="20249"/>
                  </a:lnTo>
                  <a:lnTo>
                    <a:pt x="14174" y="13500"/>
                  </a:lnTo>
                  <a:cubicBezTo>
                    <a:pt x="14174" y="13126"/>
                    <a:pt x="13872" y="12825"/>
                    <a:pt x="13499" y="12825"/>
                  </a:cubicBezTo>
                  <a:lnTo>
                    <a:pt x="8437" y="12825"/>
                  </a:lnTo>
                  <a:cubicBezTo>
                    <a:pt x="8064" y="12825"/>
                    <a:pt x="7762" y="13126"/>
                    <a:pt x="7762" y="13500"/>
                  </a:cubicBezTo>
                  <a:lnTo>
                    <a:pt x="7762" y="20249"/>
                  </a:lnTo>
                  <a:lnTo>
                    <a:pt x="3374" y="20249"/>
                  </a:lnTo>
                  <a:lnTo>
                    <a:pt x="3374" y="11475"/>
                  </a:lnTo>
                  <a:lnTo>
                    <a:pt x="18224" y="11475"/>
                  </a:lnTo>
                  <a:cubicBezTo>
                    <a:pt x="18224" y="11475"/>
                    <a:pt x="18224" y="20249"/>
                    <a:pt x="18224" y="20249"/>
                  </a:cubicBezTo>
                  <a:close/>
                  <a:moveTo>
                    <a:pt x="13499" y="20249"/>
                  </a:moveTo>
                  <a:lnTo>
                    <a:pt x="8437" y="20249"/>
                  </a:lnTo>
                  <a:lnTo>
                    <a:pt x="8437" y="13500"/>
                  </a:lnTo>
                  <a:lnTo>
                    <a:pt x="13499" y="13500"/>
                  </a:lnTo>
                  <a:cubicBezTo>
                    <a:pt x="13499" y="13500"/>
                    <a:pt x="13499" y="20249"/>
                    <a:pt x="13499" y="20249"/>
                  </a:cubicBezTo>
                  <a:close/>
                  <a:moveTo>
                    <a:pt x="1349" y="9450"/>
                  </a:moveTo>
                  <a:lnTo>
                    <a:pt x="1349" y="8774"/>
                  </a:lnTo>
                  <a:cubicBezTo>
                    <a:pt x="1349" y="8628"/>
                    <a:pt x="1397" y="8486"/>
                    <a:pt x="1485" y="8370"/>
                  </a:cubicBezTo>
                  <a:lnTo>
                    <a:pt x="3510" y="5670"/>
                  </a:lnTo>
                  <a:cubicBezTo>
                    <a:pt x="3637" y="5500"/>
                    <a:pt x="3837" y="5400"/>
                    <a:pt x="4049" y="5400"/>
                  </a:cubicBezTo>
                  <a:lnTo>
                    <a:pt x="5975" y="5400"/>
                  </a:lnTo>
                  <a:lnTo>
                    <a:pt x="3275" y="10124"/>
                  </a:lnTo>
                  <a:lnTo>
                    <a:pt x="2024" y="10124"/>
                  </a:lnTo>
                  <a:cubicBezTo>
                    <a:pt x="1652" y="10124"/>
                    <a:pt x="1349" y="9823"/>
                    <a:pt x="1349" y="9450"/>
                  </a:cubicBezTo>
                  <a:moveTo>
                    <a:pt x="13369" y="5400"/>
                  </a:moveTo>
                  <a:lnTo>
                    <a:pt x="14846" y="5400"/>
                  </a:lnTo>
                  <a:lnTo>
                    <a:pt x="17546" y="10124"/>
                  </a:lnTo>
                  <a:lnTo>
                    <a:pt x="14719" y="10124"/>
                  </a:lnTo>
                  <a:cubicBezTo>
                    <a:pt x="14719" y="10124"/>
                    <a:pt x="13369" y="5400"/>
                    <a:pt x="13369" y="5400"/>
                  </a:cubicBezTo>
                  <a:close/>
                  <a:moveTo>
                    <a:pt x="11137" y="5400"/>
                  </a:moveTo>
                  <a:lnTo>
                    <a:pt x="12666" y="5400"/>
                  </a:lnTo>
                  <a:lnTo>
                    <a:pt x="14016" y="10124"/>
                  </a:lnTo>
                  <a:lnTo>
                    <a:pt x="11137" y="10124"/>
                  </a:lnTo>
                  <a:cubicBezTo>
                    <a:pt x="11137" y="10124"/>
                    <a:pt x="11137" y="5400"/>
                    <a:pt x="11137" y="5400"/>
                  </a:cubicBezTo>
                  <a:close/>
                  <a:moveTo>
                    <a:pt x="8932" y="5400"/>
                  </a:moveTo>
                  <a:lnTo>
                    <a:pt x="10462" y="5400"/>
                  </a:lnTo>
                  <a:lnTo>
                    <a:pt x="10462" y="10124"/>
                  </a:lnTo>
                  <a:lnTo>
                    <a:pt x="7582" y="10124"/>
                  </a:lnTo>
                  <a:cubicBezTo>
                    <a:pt x="7582" y="10124"/>
                    <a:pt x="8932" y="5400"/>
                    <a:pt x="8932" y="5400"/>
                  </a:cubicBezTo>
                  <a:close/>
                  <a:moveTo>
                    <a:pt x="6880" y="10124"/>
                  </a:moveTo>
                  <a:lnTo>
                    <a:pt x="4052" y="10124"/>
                  </a:lnTo>
                  <a:lnTo>
                    <a:pt x="6752" y="5400"/>
                  </a:lnTo>
                  <a:lnTo>
                    <a:pt x="8230" y="5400"/>
                  </a:lnTo>
                  <a:cubicBezTo>
                    <a:pt x="8230" y="5400"/>
                    <a:pt x="6880" y="10124"/>
                    <a:pt x="6880" y="10124"/>
                  </a:cubicBezTo>
                  <a:close/>
                  <a:moveTo>
                    <a:pt x="17549" y="1350"/>
                  </a:moveTo>
                  <a:lnTo>
                    <a:pt x="17549" y="4050"/>
                  </a:lnTo>
                  <a:lnTo>
                    <a:pt x="4049" y="4050"/>
                  </a:lnTo>
                  <a:lnTo>
                    <a:pt x="4049" y="1350"/>
                  </a:lnTo>
                  <a:cubicBezTo>
                    <a:pt x="4049" y="1350"/>
                    <a:pt x="17549" y="1350"/>
                    <a:pt x="17549" y="1350"/>
                  </a:cubicBezTo>
                  <a:close/>
                  <a:moveTo>
                    <a:pt x="21194" y="7560"/>
                  </a:moveTo>
                  <a:lnTo>
                    <a:pt x="19170" y="4861"/>
                  </a:lnTo>
                  <a:cubicBezTo>
                    <a:pt x="19091" y="4755"/>
                    <a:pt x="18997" y="4663"/>
                    <a:pt x="18899" y="4576"/>
                  </a:cubicBezTo>
                  <a:lnTo>
                    <a:pt x="18899" y="1350"/>
                  </a:lnTo>
                  <a:cubicBezTo>
                    <a:pt x="18899" y="605"/>
                    <a:pt x="18295" y="0"/>
                    <a:pt x="17549" y="0"/>
                  </a:cubicBezTo>
                  <a:lnTo>
                    <a:pt x="4049" y="0"/>
                  </a:lnTo>
                  <a:cubicBezTo>
                    <a:pt x="3304" y="0"/>
                    <a:pt x="2699" y="605"/>
                    <a:pt x="2699" y="1350"/>
                  </a:cubicBezTo>
                  <a:lnTo>
                    <a:pt x="2699" y="4576"/>
                  </a:lnTo>
                  <a:cubicBezTo>
                    <a:pt x="2602" y="4663"/>
                    <a:pt x="2508" y="4754"/>
                    <a:pt x="2430" y="4860"/>
                  </a:cubicBezTo>
                  <a:lnTo>
                    <a:pt x="406" y="7559"/>
                  </a:lnTo>
                  <a:cubicBezTo>
                    <a:pt x="143" y="7907"/>
                    <a:pt x="0" y="8338"/>
                    <a:pt x="0" y="8774"/>
                  </a:cubicBezTo>
                  <a:lnTo>
                    <a:pt x="0" y="9450"/>
                  </a:lnTo>
                  <a:cubicBezTo>
                    <a:pt x="0" y="10566"/>
                    <a:pt x="908" y="11475"/>
                    <a:pt x="2024" y="11475"/>
                  </a:cubicBezTo>
                  <a:lnTo>
                    <a:pt x="2024" y="20249"/>
                  </a:lnTo>
                  <a:cubicBezTo>
                    <a:pt x="2024" y="20994"/>
                    <a:pt x="2629" y="21599"/>
                    <a:pt x="3374" y="21599"/>
                  </a:cubicBezTo>
                  <a:lnTo>
                    <a:pt x="18224" y="21599"/>
                  </a:lnTo>
                  <a:cubicBezTo>
                    <a:pt x="18970" y="21599"/>
                    <a:pt x="19575" y="20994"/>
                    <a:pt x="19575" y="20249"/>
                  </a:cubicBezTo>
                  <a:lnTo>
                    <a:pt x="19575" y="11475"/>
                  </a:lnTo>
                  <a:cubicBezTo>
                    <a:pt x="20691" y="11475"/>
                    <a:pt x="21600" y="10566"/>
                    <a:pt x="21600" y="9450"/>
                  </a:cubicBezTo>
                  <a:lnTo>
                    <a:pt x="21600" y="8774"/>
                  </a:lnTo>
                  <a:cubicBezTo>
                    <a:pt x="21600" y="8338"/>
                    <a:pt x="21456" y="7907"/>
                    <a:pt x="21194" y="75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659" name="组合 658"/>
            <p:cNvGrpSpPr/>
            <p:nvPr/>
          </p:nvGrpSpPr>
          <p:grpSpPr>
            <a:xfrm>
              <a:off x="14821" y="8432"/>
              <a:ext cx="378" cy="661"/>
              <a:chOff x="4657770" y="7205877"/>
              <a:chExt cx="251543" cy="366676"/>
            </a:xfrm>
            <a:grpFill/>
          </p:grpSpPr>
          <p:sp>
            <p:nvSpPr>
              <p:cNvPr id="660" name="AutoShape 97"/>
              <p:cNvSpPr/>
              <p:nvPr/>
            </p:nvSpPr>
            <p:spPr bwMode="auto">
              <a:xfrm>
                <a:off x="4657770" y="7205877"/>
                <a:ext cx="251543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61" name="AutoShape 98"/>
              <p:cNvSpPr/>
              <p:nvPr/>
            </p:nvSpPr>
            <p:spPr bwMode="auto">
              <a:xfrm>
                <a:off x="4760387" y="7240293"/>
                <a:ext cx="46304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62" name="AutoShape 99"/>
              <p:cNvSpPr/>
              <p:nvPr/>
            </p:nvSpPr>
            <p:spPr bwMode="auto">
              <a:xfrm>
                <a:off x="4772276" y="7526876"/>
                <a:ext cx="22526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663" name="AutoShape 100"/>
            <p:cNvSpPr/>
            <p:nvPr/>
          </p:nvSpPr>
          <p:spPr bwMode="auto">
            <a:xfrm>
              <a:off x="13572" y="8432"/>
              <a:ext cx="482" cy="6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057" y="6750"/>
                  </a:moveTo>
                  <a:lnTo>
                    <a:pt x="1542" y="6750"/>
                  </a:lnTo>
                  <a:lnTo>
                    <a:pt x="1542" y="4725"/>
                  </a:lnTo>
                  <a:lnTo>
                    <a:pt x="20057" y="4725"/>
                  </a:lnTo>
                  <a:cubicBezTo>
                    <a:pt x="20057" y="4725"/>
                    <a:pt x="20057" y="6750"/>
                    <a:pt x="20057" y="6750"/>
                  </a:cubicBezTo>
                  <a:close/>
                  <a:moveTo>
                    <a:pt x="17485" y="10124"/>
                  </a:moveTo>
                  <a:lnTo>
                    <a:pt x="4113" y="10124"/>
                  </a:lnTo>
                  <a:lnTo>
                    <a:pt x="3857" y="8100"/>
                  </a:lnTo>
                  <a:lnTo>
                    <a:pt x="17742" y="8100"/>
                  </a:lnTo>
                  <a:cubicBezTo>
                    <a:pt x="17742" y="8100"/>
                    <a:pt x="17485" y="10124"/>
                    <a:pt x="17485" y="10124"/>
                  </a:cubicBezTo>
                  <a:close/>
                  <a:moveTo>
                    <a:pt x="16542" y="17549"/>
                  </a:moveTo>
                  <a:lnTo>
                    <a:pt x="5057" y="17549"/>
                  </a:lnTo>
                  <a:lnTo>
                    <a:pt x="4199" y="10800"/>
                  </a:lnTo>
                  <a:lnTo>
                    <a:pt x="17399" y="10800"/>
                  </a:lnTo>
                  <a:cubicBezTo>
                    <a:pt x="17399" y="10800"/>
                    <a:pt x="16542" y="17549"/>
                    <a:pt x="16542" y="17549"/>
                  </a:cubicBezTo>
                  <a:close/>
                  <a:moveTo>
                    <a:pt x="5400" y="20249"/>
                  </a:moveTo>
                  <a:lnTo>
                    <a:pt x="5142" y="18225"/>
                  </a:lnTo>
                  <a:lnTo>
                    <a:pt x="16456" y="18225"/>
                  </a:lnTo>
                  <a:lnTo>
                    <a:pt x="16200" y="20249"/>
                  </a:lnTo>
                  <a:cubicBezTo>
                    <a:pt x="16200" y="20249"/>
                    <a:pt x="5400" y="20249"/>
                    <a:pt x="5400" y="20249"/>
                  </a:cubicBezTo>
                  <a:close/>
                  <a:moveTo>
                    <a:pt x="3857" y="1350"/>
                  </a:moveTo>
                  <a:lnTo>
                    <a:pt x="17742" y="1350"/>
                  </a:lnTo>
                  <a:lnTo>
                    <a:pt x="18514" y="3375"/>
                  </a:lnTo>
                  <a:lnTo>
                    <a:pt x="3085" y="3375"/>
                  </a:lnTo>
                  <a:cubicBezTo>
                    <a:pt x="3085" y="3375"/>
                    <a:pt x="3857" y="1350"/>
                    <a:pt x="3857" y="1350"/>
                  </a:cubicBezTo>
                  <a:close/>
                  <a:moveTo>
                    <a:pt x="20143" y="3389"/>
                  </a:moveTo>
                  <a:lnTo>
                    <a:pt x="19205" y="922"/>
                  </a:lnTo>
                  <a:cubicBezTo>
                    <a:pt x="18996" y="371"/>
                    <a:pt x="18407" y="0"/>
                    <a:pt x="17742" y="0"/>
                  </a:cubicBezTo>
                  <a:lnTo>
                    <a:pt x="3857" y="0"/>
                  </a:lnTo>
                  <a:cubicBezTo>
                    <a:pt x="3192" y="0"/>
                    <a:pt x="2603" y="371"/>
                    <a:pt x="2393" y="922"/>
                  </a:cubicBezTo>
                  <a:lnTo>
                    <a:pt x="1448" y="3391"/>
                  </a:lnTo>
                  <a:cubicBezTo>
                    <a:pt x="643" y="3436"/>
                    <a:pt x="0" y="4008"/>
                    <a:pt x="0" y="4725"/>
                  </a:cubicBezTo>
                  <a:lnTo>
                    <a:pt x="0" y="6750"/>
                  </a:lnTo>
                  <a:cubicBezTo>
                    <a:pt x="0" y="7495"/>
                    <a:pt x="690" y="8100"/>
                    <a:pt x="1542" y="8100"/>
                  </a:cubicBezTo>
                  <a:lnTo>
                    <a:pt x="2340" y="8100"/>
                  </a:lnTo>
                  <a:cubicBezTo>
                    <a:pt x="2340" y="8150"/>
                    <a:pt x="2317" y="8198"/>
                    <a:pt x="2323" y="8249"/>
                  </a:cubicBezTo>
                  <a:lnTo>
                    <a:pt x="3866" y="20398"/>
                  </a:lnTo>
                  <a:cubicBezTo>
                    <a:pt x="3953" y="21082"/>
                    <a:pt x="4614" y="21599"/>
                    <a:pt x="5400" y="21599"/>
                  </a:cubicBezTo>
                  <a:lnTo>
                    <a:pt x="16200" y="21599"/>
                  </a:lnTo>
                  <a:cubicBezTo>
                    <a:pt x="16986" y="21599"/>
                    <a:pt x="17646" y="21082"/>
                    <a:pt x="17732" y="20398"/>
                  </a:cubicBezTo>
                  <a:lnTo>
                    <a:pt x="19275" y="8249"/>
                  </a:lnTo>
                  <a:cubicBezTo>
                    <a:pt x="19282" y="8198"/>
                    <a:pt x="19258" y="8150"/>
                    <a:pt x="19258" y="8100"/>
                  </a:cubicBezTo>
                  <a:lnTo>
                    <a:pt x="20057" y="8100"/>
                  </a:lnTo>
                  <a:cubicBezTo>
                    <a:pt x="20908" y="8100"/>
                    <a:pt x="21600" y="7495"/>
                    <a:pt x="21600" y="6750"/>
                  </a:cubicBezTo>
                  <a:lnTo>
                    <a:pt x="21600" y="4725"/>
                  </a:lnTo>
                  <a:cubicBezTo>
                    <a:pt x="21600" y="4006"/>
                    <a:pt x="20952" y="3431"/>
                    <a:pt x="20143" y="338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664" name="组合 663"/>
            <p:cNvGrpSpPr/>
            <p:nvPr/>
          </p:nvGrpSpPr>
          <p:grpSpPr>
            <a:xfrm>
              <a:off x="12341" y="8474"/>
              <a:ext cx="550" cy="577"/>
              <a:chOff x="3135998" y="7229029"/>
              <a:chExt cx="366050" cy="320373"/>
            </a:xfrm>
            <a:grpFill/>
          </p:grpSpPr>
          <p:sp>
            <p:nvSpPr>
              <p:cNvPr id="665" name="AutoShape 101"/>
              <p:cNvSpPr/>
              <p:nvPr/>
            </p:nvSpPr>
            <p:spPr bwMode="auto">
              <a:xfrm>
                <a:off x="3135998" y="7229029"/>
                <a:ext cx="366050" cy="3203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8514"/>
                    </a:moveTo>
                    <a:cubicBezTo>
                      <a:pt x="20249" y="19365"/>
                      <a:pt x="19644" y="20057"/>
                      <a:pt x="18899" y="20057"/>
                    </a:cubicBezTo>
                    <a:lnTo>
                      <a:pt x="2699" y="20057"/>
                    </a:lnTo>
                    <a:cubicBezTo>
                      <a:pt x="1955" y="20057"/>
                      <a:pt x="1349" y="19365"/>
                      <a:pt x="1349" y="18514"/>
                    </a:cubicBezTo>
                    <a:lnTo>
                      <a:pt x="1349" y="13114"/>
                    </a:lnTo>
                    <a:lnTo>
                      <a:pt x="4050" y="1542"/>
                    </a:lnTo>
                    <a:lnTo>
                      <a:pt x="17549" y="1542"/>
                    </a:lnTo>
                    <a:lnTo>
                      <a:pt x="20249" y="13114"/>
                    </a:lnTo>
                    <a:cubicBezTo>
                      <a:pt x="20249" y="13114"/>
                      <a:pt x="20249" y="18514"/>
                      <a:pt x="20249" y="18514"/>
                    </a:cubicBezTo>
                    <a:close/>
                    <a:moveTo>
                      <a:pt x="21548" y="12693"/>
                    </a:moveTo>
                    <a:lnTo>
                      <a:pt x="18847" y="1117"/>
                    </a:lnTo>
                    <a:cubicBezTo>
                      <a:pt x="18683" y="460"/>
                      <a:pt x="18150" y="0"/>
                      <a:pt x="17549" y="0"/>
                    </a:cubicBezTo>
                    <a:lnTo>
                      <a:pt x="10800" y="0"/>
                    </a:lnTo>
                    <a:lnTo>
                      <a:pt x="4049" y="0"/>
                    </a:lnTo>
                    <a:cubicBezTo>
                      <a:pt x="3449" y="0"/>
                      <a:pt x="2916" y="460"/>
                      <a:pt x="2752" y="1117"/>
                    </a:cubicBezTo>
                    <a:lnTo>
                      <a:pt x="51" y="12693"/>
                    </a:lnTo>
                    <a:cubicBezTo>
                      <a:pt x="17" y="12835"/>
                      <a:pt x="0" y="12976"/>
                      <a:pt x="0" y="13114"/>
                    </a:cubicBezTo>
                    <a:lnTo>
                      <a:pt x="0" y="18514"/>
                    </a:lnTo>
                    <a:cubicBezTo>
                      <a:pt x="0" y="20218"/>
                      <a:pt x="1208" y="21600"/>
                      <a:pt x="2699" y="21600"/>
                    </a:cubicBezTo>
                    <a:lnTo>
                      <a:pt x="18899" y="21600"/>
                    </a:lnTo>
                    <a:cubicBezTo>
                      <a:pt x="20391" y="21600"/>
                      <a:pt x="21600" y="20218"/>
                      <a:pt x="21600" y="18514"/>
                    </a:cubicBezTo>
                    <a:lnTo>
                      <a:pt x="21600" y="13114"/>
                    </a:lnTo>
                    <a:cubicBezTo>
                      <a:pt x="21600" y="12976"/>
                      <a:pt x="21582" y="12835"/>
                      <a:pt x="21548" y="1269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66" name="AutoShape 102"/>
              <p:cNvSpPr/>
              <p:nvPr/>
            </p:nvSpPr>
            <p:spPr bwMode="auto">
              <a:xfrm>
                <a:off x="3181678" y="7274708"/>
                <a:ext cx="279075" cy="205865"/>
              </a:xfrm>
              <a:custGeom>
                <a:avLst/>
                <a:gdLst>
                  <a:gd name="T0" fmla="+- 0 10799 40"/>
                  <a:gd name="T1" fmla="*/ T0 w 21519"/>
                  <a:gd name="T2" fmla="*/ 10800 h 21600"/>
                  <a:gd name="T3" fmla="+- 0 10799 40"/>
                  <a:gd name="T4" fmla="*/ T3 w 21519"/>
                  <a:gd name="T5" fmla="*/ 10800 h 21600"/>
                  <a:gd name="T6" fmla="+- 0 10799 40"/>
                  <a:gd name="T7" fmla="*/ T6 w 21519"/>
                  <a:gd name="T8" fmla="*/ 10800 h 21600"/>
                  <a:gd name="T9" fmla="+- 0 10799 40"/>
                  <a:gd name="T10" fmla="*/ T9 w 2151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19" h="21600">
                    <a:moveTo>
                      <a:pt x="18070" y="14399"/>
                    </a:moveTo>
                    <a:lnTo>
                      <a:pt x="16603" y="14399"/>
                    </a:lnTo>
                    <a:cubicBezTo>
                      <a:pt x="15931" y="14399"/>
                      <a:pt x="15325" y="14907"/>
                      <a:pt x="15024" y="15725"/>
                    </a:cubicBezTo>
                    <a:lnTo>
                      <a:pt x="13746" y="19199"/>
                    </a:lnTo>
                    <a:lnTo>
                      <a:pt x="7773" y="19199"/>
                    </a:lnTo>
                    <a:lnTo>
                      <a:pt x="6495" y="15725"/>
                    </a:lnTo>
                    <a:cubicBezTo>
                      <a:pt x="6194" y="14907"/>
                      <a:pt x="5588" y="14399"/>
                      <a:pt x="4916" y="14399"/>
                    </a:cubicBezTo>
                    <a:lnTo>
                      <a:pt x="3449" y="14399"/>
                    </a:lnTo>
                    <a:lnTo>
                      <a:pt x="1343" y="14399"/>
                    </a:lnTo>
                    <a:lnTo>
                      <a:pt x="3924" y="1200"/>
                    </a:lnTo>
                    <a:lnTo>
                      <a:pt x="17595" y="1200"/>
                    </a:lnTo>
                    <a:lnTo>
                      <a:pt x="20176" y="14399"/>
                    </a:lnTo>
                    <a:cubicBezTo>
                      <a:pt x="20176" y="14399"/>
                      <a:pt x="18070" y="14399"/>
                      <a:pt x="18070" y="14399"/>
                    </a:cubicBezTo>
                    <a:close/>
                    <a:moveTo>
                      <a:pt x="17595" y="0"/>
                    </a:moveTo>
                    <a:lnTo>
                      <a:pt x="3924" y="0"/>
                    </a:lnTo>
                    <a:cubicBezTo>
                      <a:pt x="3524" y="0"/>
                      <a:pt x="3174" y="366"/>
                      <a:pt x="3071" y="891"/>
                    </a:cubicBezTo>
                    <a:lnTo>
                      <a:pt x="28" y="15291"/>
                    </a:lnTo>
                    <a:cubicBezTo>
                      <a:pt x="-40" y="15651"/>
                      <a:pt x="16" y="16035"/>
                      <a:pt x="183" y="16330"/>
                    </a:cubicBezTo>
                    <a:cubicBezTo>
                      <a:pt x="350" y="16625"/>
                      <a:pt x="609" y="16799"/>
                      <a:pt x="883" y="16799"/>
                    </a:cubicBezTo>
                    <a:lnTo>
                      <a:pt x="3449" y="16799"/>
                    </a:lnTo>
                    <a:lnTo>
                      <a:pt x="4456" y="16799"/>
                    </a:lnTo>
                    <a:lnTo>
                      <a:pt x="4916" y="16799"/>
                    </a:lnTo>
                    <a:lnTo>
                      <a:pt x="6194" y="20274"/>
                    </a:lnTo>
                    <a:cubicBezTo>
                      <a:pt x="6493" y="21086"/>
                      <a:pt x="7104" y="21599"/>
                      <a:pt x="7773" y="21599"/>
                    </a:cubicBezTo>
                    <a:lnTo>
                      <a:pt x="13746" y="21599"/>
                    </a:lnTo>
                    <a:cubicBezTo>
                      <a:pt x="14415" y="21599"/>
                      <a:pt x="15026" y="21086"/>
                      <a:pt x="15325" y="20274"/>
                    </a:cubicBezTo>
                    <a:lnTo>
                      <a:pt x="16603" y="16799"/>
                    </a:lnTo>
                    <a:lnTo>
                      <a:pt x="17063" y="16799"/>
                    </a:lnTo>
                    <a:lnTo>
                      <a:pt x="18070" y="16799"/>
                    </a:lnTo>
                    <a:lnTo>
                      <a:pt x="20636" y="16799"/>
                    </a:lnTo>
                    <a:cubicBezTo>
                      <a:pt x="20910" y="16799"/>
                      <a:pt x="21169" y="16625"/>
                      <a:pt x="21336" y="16330"/>
                    </a:cubicBezTo>
                    <a:cubicBezTo>
                      <a:pt x="21503" y="16035"/>
                      <a:pt x="21560" y="15651"/>
                      <a:pt x="21490" y="15291"/>
                    </a:cubicBezTo>
                    <a:lnTo>
                      <a:pt x="18448" y="891"/>
                    </a:lnTo>
                    <a:cubicBezTo>
                      <a:pt x="18345" y="366"/>
                      <a:pt x="17995" y="0"/>
                      <a:pt x="1759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67" name="组合 666"/>
            <p:cNvGrpSpPr/>
            <p:nvPr/>
          </p:nvGrpSpPr>
          <p:grpSpPr>
            <a:xfrm>
              <a:off x="11126" y="8474"/>
              <a:ext cx="550" cy="577"/>
              <a:chOff x="2403273" y="7229029"/>
              <a:chExt cx="366051" cy="320373"/>
            </a:xfrm>
            <a:grpFill/>
          </p:grpSpPr>
          <p:sp>
            <p:nvSpPr>
              <p:cNvPr id="668" name="AutoShape 103"/>
              <p:cNvSpPr/>
              <p:nvPr/>
            </p:nvSpPr>
            <p:spPr bwMode="auto">
              <a:xfrm>
                <a:off x="2460840" y="7285970"/>
                <a:ext cx="131403" cy="863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60" y="0"/>
                    </a:moveTo>
                    <a:cubicBezTo>
                      <a:pt x="9461" y="0"/>
                      <a:pt x="0" y="9233"/>
                      <a:pt x="0" y="20160"/>
                    </a:cubicBezTo>
                    <a:cubicBezTo>
                      <a:pt x="0" y="20954"/>
                      <a:pt x="420" y="21600"/>
                      <a:pt x="939" y="21600"/>
                    </a:cubicBezTo>
                    <a:cubicBezTo>
                      <a:pt x="1457" y="21600"/>
                      <a:pt x="1878" y="20954"/>
                      <a:pt x="1878" y="20160"/>
                    </a:cubicBezTo>
                    <a:cubicBezTo>
                      <a:pt x="1878" y="10956"/>
                      <a:pt x="10655" y="2880"/>
                      <a:pt x="20660" y="2880"/>
                    </a:cubicBezTo>
                    <a:cubicBezTo>
                      <a:pt x="21179" y="2880"/>
                      <a:pt x="21600" y="2234"/>
                      <a:pt x="21600" y="1440"/>
                    </a:cubicBezTo>
                    <a:cubicBezTo>
                      <a:pt x="21600" y="645"/>
                      <a:pt x="21179" y="0"/>
                      <a:pt x="206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69" name="AutoShape 104"/>
              <p:cNvSpPr/>
              <p:nvPr/>
            </p:nvSpPr>
            <p:spPr bwMode="auto">
              <a:xfrm>
                <a:off x="2403273" y="7229029"/>
                <a:ext cx="366051" cy="3203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70" name="组合 669"/>
            <p:cNvGrpSpPr/>
            <p:nvPr/>
          </p:nvGrpSpPr>
          <p:grpSpPr>
            <a:xfrm>
              <a:off x="9908" y="8556"/>
              <a:ext cx="549" cy="413"/>
              <a:chOff x="1671171" y="7274707"/>
              <a:chExt cx="365425" cy="229016"/>
            </a:xfrm>
            <a:grpFill/>
          </p:grpSpPr>
          <p:sp>
            <p:nvSpPr>
              <p:cNvPr id="671" name="AutoShape 105"/>
              <p:cNvSpPr/>
              <p:nvPr/>
            </p:nvSpPr>
            <p:spPr bwMode="auto">
              <a:xfrm>
                <a:off x="1671171" y="7274707"/>
                <a:ext cx="365425" cy="22901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9438"/>
                    </a:moveTo>
                    <a:cubicBezTo>
                      <a:pt x="7005" y="19438"/>
                      <a:pt x="3289" y="15988"/>
                      <a:pt x="1437" y="10797"/>
                    </a:cubicBezTo>
                    <a:cubicBezTo>
                      <a:pt x="3298" y="5598"/>
                      <a:pt x="7009" y="2161"/>
                      <a:pt x="10800" y="2161"/>
                    </a:cubicBezTo>
                    <a:cubicBezTo>
                      <a:pt x="14595" y="2161"/>
                      <a:pt x="18310" y="5611"/>
                      <a:pt x="20162" y="10802"/>
                    </a:cubicBezTo>
                    <a:cubicBezTo>
                      <a:pt x="18301" y="16000"/>
                      <a:pt x="14590" y="19438"/>
                      <a:pt x="10800" y="19438"/>
                    </a:cubicBezTo>
                    <a:moveTo>
                      <a:pt x="21576" y="10561"/>
                    </a:moveTo>
                    <a:cubicBezTo>
                      <a:pt x="21569" y="10516"/>
                      <a:pt x="21573" y="10467"/>
                      <a:pt x="21562" y="10423"/>
                    </a:cubicBezTo>
                    <a:cubicBezTo>
                      <a:pt x="21558" y="10406"/>
                      <a:pt x="21548" y="10395"/>
                      <a:pt x="21544" y="10378"/>
                    </a:cubicBezTo>
                    <a:cubicBezTo>
                      <a:pt x="21537" y="10352"/>
                      <a:pt x="21539" y="10322"/>
                      <a:pt x="21530" y="10297"/>
                    </a:cubicBezTo>
                    <a:cubicBezTo>
                      <a:pt x="19569" y="4298"/>
                      <a:pt x="15302" y="0"/>
                      <a:pt x="10800" y="0"/>
                    </a:cubicBezTo>
                    <a:cubicBezTo>
                      <a:pt x="6297" y="0"/>
                      <a:pt x="2030" y="4290"/>
                      <a:pt x="69" y="10290"/>
                    </a:cubicBezTo>
                    <a:cubicBezTo>
                      <a:pt x="61" y="10316"/>
                      <a:pt x="62" y="10344"/>
                      <a:pt x="55" y="10370"/>
                    </a:cubicBezTo>
                    <a:cubicBezTo>
                      <a:pt x="51" y="10387"/>
                      <a:pt x="41" y="10398"/>
                      <a:pt x="37" y="10415"/>
                    </a:cubicBezTo>
                    <a:cubicBezTo>
                      <a:pt x="26" y="10459"/>
                      <a:pt x="30" y="10508"/>
                      <a:pt x="24" y="10554"/>
                    </a:cubicBezTo>
                    <a:cubicBezTo>
                      <a:pt x="12" y="10635"/>
                      <a:pt x="0" y="10714"/>
                      <a:pt x="0" y="10796"/>
                    </a:cubicBezTo>
                    <a:cubicBezTo>
                      <a:pt x="0" y="10878"/>
                      <a:pt x="12" y="10955"/>
                      <a:pt x="24" y="11038"/>
                    </a:cubicBezTo>
                    <a:cubicBezTo>
                      <a:pt x="30" y="11083"/>
                      <a:pt x="26" y="11131"/>
                      <a:pt x="37" y="11175"/>
                    </a:cubicBezTo>
                    <a:cubicBezTo>
                      <a:pt x="41" y="11193"/>
                      <a:pt x="51" y="11204"/>
                      <a:pt x="55" y="11220"/>
                    </a:cubicBezTo>
                    <a:cubicBezTo>
                      <a:pt x="62" y="11247"/>
                      <a:pt x="61" y="11276"/>
                      <a:pt x="69" y="11302"/>
                    </a:cubicBezTo>
                    <a:cubicBezTo>
                      <a:pt x="2030" y="17300"/>
                      <a:pt x="6297" y="21599"/>
                      <a:pt x="10800" y="21599"/>
                    </a:cubicBezTo>
                    <a:cubicBezTo>
                      <a:pt x="15302" y="21599"/>
                      <a:pt x="19569" y="17308"/>
                      <a:pt x="21530" y="11309"/>
                    </a:cubicBezTo>
                    <a:cubicBezTo>
                      <a:pt x="21539" y="11283"/>
                      <a:pt x="21537" y="11255"/>
                      <a:pt x="21544" y="11228"/>
                    </a:cubicBezTo>
                    <a:cubicBezTo>
                      <a:pt x="21548" y="11212"/>
                      <a:pt x="21558" y="11201"/>
                      <a:pt x="21562" y="11183"/>
                    </a:cubicBezTo>
                    <a:cubicBezTo>
                      <a:pt x="21573" y="11139"/>
                      <a:pt x="21569" y="11089"/>
                      <a:pt x="21576" y="11044"/>
                    </a:cubicBezTo>
                    <a:cubicBezTo>
                      <a:pt x="21587" y="10963"/>
                      <a:pt x="21599" y="10885"/>
                      <a:pt x="21599" y="10803"/>
                    </a:cubicBezTo>
                    <a:cubicBezTo>
                      <a:pt x="21599" y="10721"/>
                      <a:pt x="21587" y="10642"/>
                      <a:pt x="21576" y="1056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72" name="AutoShape 106"/>
              <p:cNvSpPr/>
              <p:nvPr/>
            </p:nvSpPr>
            <p:spPr bwMode="auto">
              <a:xfrm>
                <a:off x="1808206" y="7343538"/>
                <a:ext cx="51935" cy="5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2" y="0"/>
                    </a:moveTo>
                    <a:cubicBezTo>
                      <a:pt x="19193" y="0"/>
                      <a:pt x="19183" y="4"/>
                      <a:pt x="19174" y="4"/>
                    </a:cubicBezTo>
                    <a:cubicBezTo>
                      <a:pt x="8585" y="23"/>
                      <a:pt x="0" y="8607"/>
                      <a:pt x="0" y="19198"/>
                    </a:cubicBezTo>
                    <a:cubicBezTo>
                      <a:pt x="0" y="20523"/>
                      <a:pt x="1076" y="21600"/>
                      <a:pt x="2402" y="21600"/>
                    </a:cubicBezTo>
                    <a:cubicBezTo>
                      <a:pt x="3722" y="21600"/>
                      <a:pt x="4799" y="20523"/>
                      <a:pt x="4799" y="19198"/>
                    </a:cubicBezTo>
                    <a:cubicBezTo>
                      <a:pt x="4799" y="11262"/>
                      <a:pt x="11262" y="4803"/>
                      <a:pt x="19202" y="4803"/>
                    </a:cubicBezTo>
                    <a:lnTo>
                      <a:pt x="19202" y="4798"/>
                    </a:lnTo>
                    <a:cubicBezTo>
                      <a:pt x="20523" y="4798"/>
                      <a:pt x="21599" y="3721"/>
                      <a:pt x="21599" y="2401"/>
                    </a:cubicBezTo>
                    <a:cubicBezTo>
                      <a:pt x="21599" y="1076"/>
                      <a:pt x="20523" y="0"/>
                      <a:pt x="19202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73" name="AutoShape 107"/>
              <p:cNvSpPr/>
              <p:nvPr/>
            </p:nvSpPr>
            <p:spPr bwMode="auto">
              <a:xfrm>
                <a:off x="1773789" y="7309122"/>
                <a:ext cx="160186" cy="16018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057"/>
                    </a:moveTo>
                    <a:cubicBezTo>
                      <a:pt x="5694" y="20057"/>
                      <a:pt x="1542" y="15905"/>
                      <a:pt x="1542" y="10800"/>
                    </a:cubicBezTo>
                    <a:cubicBezTo>
                      <a:pt x="1542" y="5694"/>
                      <a:pt x="5694" y="1542"/>
                      <a:pt x="10800" y="1542"/>
                    </a:cubicBezTo>
                    <a:cubicBezTo>
                      <a:pt x="15905" y="1542"/>
                      <a:pt x="20057" y="5694"/>
                      <a:pt x="20057" y="10800"/>
                    </a:cubicBezTo>
                    <a:cubicBezTo>
                      <a:pt x="20057" y="15905"/>
                      <a:pt x="15905" y="20057"/>
                      <a:pt x="10800" y="20057"/>
                    </a:cubicBezTo>
                    <a:moveTo>
                      <a:pt x="10800" y="0"/>
                    </a:moveTo>
                    <a:cubicBezTo>
                      <a:pt x="4834" y="0"/>
                      <a:pt x="0" y="4834"/>
                      <a:pt x="0" y="10800"/>
                    </a:cubicBezTo>
                    <a:cubicBezTo>
                      <a:pt x="0" y="16765"/>
                      <a:pt x="4834" y="21600"/>
                      <a:pt x="10800" y="21600"/>
                    </a:cubicBezTo>
                    <a:cubicBezTo>
                      <a:pt x="16765" y="21600"/>
                      <a:pt x="21599" y="16765"/>
                      <a:pt x="21599" y="10800"/>
                    </a:cubicBezTo>
                    <a:cubicBezTo>
                      <a:pt x="21599" y="4834"/>
                      <a:pt x="16765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74" name="组合 673"/>
            <p:cNvGrpSpPr/>
            <p:nvPr/>
          </p:nvGrpSpPr>
          <p:grpSpPr>
            <a:xfrm>
              <a:off x="8774" y="8432"/>
              <a:ext cx="413" cy="661"/>
              <a:chOff x="984746" y="7205877"/>
              <a:chExt cx="274694" cy="366676"/>
            </a:xfrm>
            <a:grpFill/>
          </p:grpSpPr>
          <p:sp>
            <p:nvSpPr>
              <p:cNvPr id="675" name="AutoShape 108"/>
              <p:cNvSpPr/>
              <p:nvPr/>
            </p:nvSpPr>
            <p:spPr bwMode="auto">
              <a:xfrm>
                <a:off x="1052950" y="7274707"/>
                <a:ext cx="137660" cy="13766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00"/>
                    </a:moveTo>
                    <a:cubicBezTo>
                      <a:pt x="15764" y="1800"/>
                      <a:pt x="19800" y="5835"/>
                      <a:pt x="19800" y="10800"/>
                    </a:cubicBezTo>
                    <a:cubicBezTo>
                      <a:pt x="19800" y="15764"/>
                      <a:pt x="15764" y="19800"/>
                      <a:pt x="10800" y="19800"/>
                    </a:cubicBezTo>
                    <a:cubicBezTo>
                      <a:pt x="5835" y="19800"/>
                      <a:pt x="1800" y="15764"/>
                      <a:pt x="1800" y="10800"/>
                    </a:cubicBezTo>
                    <a:cubicBezTo>
                      <a:pt x="1800" y="5835"/>
                      <a:pt x="5835" y="1800"/>
                      <a:pt x="10800" y="1800"/>
                    </a:cubicBezTo>
                    <a:moveTo>
                      <a:pt x="10800" y="21599"/>
                    </a:moveTo>
                    <a:cubicBezTo>
                      <a:pt x="16756" y="21599"/>
                      <a:pt x="21600" y="16756"/>
                      <a:pt x="21600" y="10800"/>
                    </a:cubicBezTo>
                    <a:cubicBezTo>
                      <a:pt x="21600" y="4843"/>
                      <a:pt x="16756" y="0"/>
                      <a:pt x="10800" y="0"/>
                    </a:cubicBezTo>
                    <a:cubicBezTo>
                      <a:pt x="4843" y="0"/>
                      <a:pt x="0" y="4843"/>
                      <a:pt x="0" y="10800"/>
                    </a:cubicBezTo>
                    <a:cubicBezTo>
                      <a:pt x="0" y="16756"/>
                      <a:pt x="4843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76" name="AutoShape 109"/>
              <p:cNvSpPr/>
              <p:nvPr/>
            </p:nvSpPr>
            <p:spPr bwMode="auto">
              <a:xfrm>
                <a:off x="984746" y="7205877"/>
                <a:ext cx="274694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04" y="20170"/>
                    </a:moveTo>
                    <a:cubicBezTo>
                      <a:pt x="10885" y="20184"/>
                      <a:pt x="10830" y="20215"/>
                      <a:pt x="10782" y="20237"/>
                    </a:cubicBezTo>
                    <a:cubicBezTo>
                      <a:pt x="10774" y="20218"/>
                      <a:pt x="10707" y="20178"/>
                      <a:pt x="10666" y="20147"/>
                    </a:cubicBezTo>
                    <a:cubicBezTo>
                      <a:pt x="7368" y="17300"/>
                      <a:pt x="1799" y="12497"/>
                      <a:pt x="1799" y="8101"/>
                    </a:cubicBezTo>
                    <a:cubicBezTo>
                      <a:pt x="1799" y="4378"/>
                      <a:pt x="5838" y="1350"/>
                      <a:pt x="10800" y="1350"/>
                    </a:cubicBezTo>
                    <a:cubicBezTo>
                      <a:pt x="15762" y="1350"/>
                      <a:pt x="19800" y="4378"/>
                      <a:pt x="19800" y="8101"/>
                    </a:cubicBezTo>
                    <a:cubicBezTo>
                      <a:pt x="19800" y="12497"/>
                      <a:pt x="14231" y="17300"/>
                      <a:pt x="10904" y="20170"/>
                    </a:cubicBezTo>
                    <a:moveTo>
                      <a:pt x="10800" y="0"/>
                    </a:moveTo>
                    <a:cubicBezTo>
                      <a:pt x="4844" y="0"/>
                      <a:pt x="0" y="3588"/>
                      <a:pt x="0" y="8101"/>
                    </a:cubicBezTo>
                    <a:cubicBezTo>
                      <a:pt x="0" y="12826"/>
                      <a:pt x="5400" y="17660"/>
                      <a:pt x="9337" y="21056"/>
                    </a:cubicBezTo>
                    <a:cubicBezTo>
                      <a:pt x="9352" y="21070"/>
                      <a:pt x="9984" y="21599"/>
                      <a:pt x="10766" y="21599"/>
                    </a:cubicBezTo>
                    <a:lnTo>
                      <a:pt x="10834" y="21599"/>
                    </a:lnTo>
                    <a:cubicBezTo>
                      <a:pt x="11615" y="21599"/>
                      <a:pt x="12247" y="21070"/>
                      <a:pt x="12262" y="21056"/>
                    </a:cubicBezTo>
                    <a:cubicBezTo>
                      <a:pt x="16200" y="17660"/>
                      <a:pt x="21599" y="12826"/>
                      <a:pt x="21599" y="8101"/>
                    </a:cubicBezTo>
                    <a:cubicBezTo>
                      <a:pt x="21599" y="3588"/>
                      <a:pt x="16755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88" name="组合 687"/>
            <p:cNvGrpSpPr/>
            <p:nvPr/>
          </p:nvGrpSpPr>
          <p:grpSpPr>
            <a:xfrm>
              <a:off x="17198" y="8483"/>
              <a:ext cx="507" cy="561"/>
              <a:chOff x="8745538" y="2649538"/>
              <a:chExt cx="309563" cy="285750"/>
            </a:xfrm>
            <a:grpFill/>
          </p:grpSpPr>
          <p:sp>
            <p:nvSpPr>
              <p:cNvPr id="689" name="Freeform 313"/>
              <p:cNvSpPr/>
              <p:nvPr/>
            </p:nvSpPr>
            <p:spPr bwMode="auto">
              <a:xfrm>
                <a:off x="8745538" y="2649538"/>
                <a:ext cx="309563" cy="238125"/>
              </a:xfrm>
              <a:custGeom>
                <a:avLst/>
                <a:gdLst>
                  <a:gd name="T0" fmla="*/ 197 w 198"/>
                  <a:gd name="T1" fmla="*/ 0 h 152"/>
                  <a:gd name="T2" fmla="*/ 195 w 198"/>
                  <a:gd name="T3" fmla="*/ 0 h 152"/>
                  <a:gd name="T4" fmla="*/ 1 w 198"/>
                  <a:gd name="T5" fmla="*/ 99 h 152"/>
                  <a:gd name="T6" fmla="*/ 0 w 198"/>
                  <a:gd name="T7" fmla="*/ 101 h 152"/>
                  <a:gd name="T8" fmla="*/ 2 w 198"/>
                  <a:gd name="T9" fmla="*/ 103 h 152"/>
                  <a:gd name="T10" fmla="*/ 67 w 198"/>
                  <a:gd name="T11" fmla="*/ 124 h 152"/>
                  <a:gd name="T12" fmla="*/ 68 w 198"/>
                  <a:gd name="T13" fmla="*/ 123 h 152"/>
                  <a:gd name="T14" fmla="*/ 158 w 198"/>
                  <a:gd name="T15" fmla="*/ 42 h 152"/>
                  <a:gd name="T16" fmla="*/ 87 w 198"/>
                  <a:gd name="T17" fmla="*/ 127 h 152"/>
                  <a:gd name="T18" fmla="*/ 86 w 198"/>
                  <a:gd name="T19" fmla="*/ 129 h 152"/>
                  <a:gd name="T20" fmla="*/ 88 w 198"/>
                  <a:gd name="T21" fmla="*/ 130 h 152"/>
                  <a:gd name="T22" fmla="*/ 160 w 198"/>
                  <a:gd name="T23" fmla="*/ 152 h 152"/>
                  <a:gd name="T24" fmla="*/ 160 w 198"/>
                  <a:gd name="T25" fmla="*/ 152 h 152"/>
                  <a:gd name="T26" fmla="*/ 161 w 198"/>
                  <a:gd name="T27" fmla="*/ 152 h 152"/>
                  <a:gd name="T28" fmla="*/ 162 w 198"/>
                  <a:gd name="T29" fmla="*/ 151 h 152"/>
                  <a:gd name="T30" fmla="*/ 198 w 198"/>
                  <a:gd name="T31" fmla="*/ 2 h 152"/>
                  <a:gd name="T32" fmla="*/ 197 w 198"/>
                  <a:gd name="T33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8" h="152">
                    <a:moveTo>
                      <a:pt x="197" y="0"/>
                    </a:moveTo>
                    <a:cubicBezTo>
                      <a:pt x="197" y="0"/>
                      <a:pt x="196" y="0"/>
                      <a:pt x="195" y="0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1" y="100"/>
                      <a:pt x="0" y="100"/>
                      <a:pt x="0" y="101"/>
                    </a:cubicBezTo>
                    <a:cubicBezTo>
                      <a:pt x="0" y="102"/>
                      <a:pt x="1" y="103"/>
                      <a:pt x="2" y="103"/>
                    </a:cubicBezTo>
                    <a:cubicBezTo>
                      <a:pt x="67" y="124"/>
                      <a:pt x="67" y="124"/>
                      <a:pt x="67" y="124"/>
                    </a:cubicBezTo>
                    <a:cubicBezTo>
                      <a:pt x="67" y="124"/>
                      <a:pt x="68" y="124"/>
                      <a:pt x="68" y="123"/>
                    </a:cubicBezTo>
                    <a:cubicBezTo>
                      <a:pt x="158" y="42"/>
                      <a:pt x="158" y="42"/>
                      <a:pt x="158" y="42"/>
                    </a:cubicBezTo>
                    <a:cubicBezTo>
                      <a:pt x="87" y="127"/>
                      <a:pt x="87" y="127"/>
                      <a:pt x="87" y="127"/>
                    </a:cubicBezTo>
                    <a:cubicBezTo>
                      <a:pt x="86" y="128"/>
                      <a:pt x="86" y="128"/>
                      <a:pt x="86" y="129"/>
                    </a:cubicBezTo>
                    <a:cubicBezTo>
                      <a:pt x="86" y="130"/>
                      <a:pt x="87" y="130"/>
                      <a:pt x="88" y="130"/>
                    </a:cubicBezTo>
                    <a:cubicBezTo>
                      <a:pt x="160" y="152"/>
                      <a:pt x="160" y="152"/>
                      <a:pt x="160" y="152"/>
                    </a:cubicBezTo>
                    <a:cubicBezTo>
                      <a:pt x="160" y="152"/>
                      <a:pt x="160" y="152"/>
                      <a:pt x="160" y="152"/>
                    </a:cubicBezTo>
                    <a:cubicBezTo>
                      <a:pt x="161" y="152"/>
                      <a:pt x="161" y="152"/>
                      <a:pt x="161" y="152"/>
                    </a:cubicBezTo>
                    <a:cubicBezTo>
                      <a:pt x="162" y="152"/>
                      <a:pt x="162" y="151"/>
                      <a:pt x="162" y="151"/>
                    </a:cubicBezTo>
                    <a:cubicBezTo>
                      <a:pt x="198" y="2"/>
                      <a:pt x="198" y="2"/>
                      <a:pt x="198" y="2"/>
                    </a:cubicBezTo>
                    <a:cubicBezTo>
                      <a:pt x="198" y="2"/>
                      <a:pt x="198" y="1"/>
                      <a:pt x="19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90" name="Freeform 314"/>
              <p:cNvSpPr/>
              <p:nvPr/>
            </p:nvSpPr>
            <p:spPr bwMode="auto">
              <a:xfrm>
                <a:off x="8880476" y="2868613"/>
                <a:ext cx="36513" cy="66675"/>
              </a:xfrm>
              <a:custGeom>
                <a:avLst/>
                <a:gdLst>
                  <a:gd name="T0" fmla="*/ 23 w 24"/>
                  <a:gd name="T1" fmla="*/ 6 h 42"/>
                  <a:gd name="T2" fmla="*/ 3 w 24"/>
                  <a:gd name="T3" fmla="*/ 0 h 42"/>
                  <a:gd name="T4" fmla="*/ 1 w 24"/>
                  <a:gd name="T5" fmla="*/ 0 h 42"/>
                  <a:gd name="T6" fmla="*/ 0 w 24"/>
                  <a:gd name="T7" fmla="*/ 2 h 42"/>
                  <a:gd name="T8" fmla="*/ 0 w 24"/>
                  <a:gd name="T9" fmla="*/ 40 h 42"/>
                  <a:gd name="T10" fmla="*/ 2 w 24"/>
                  <a:gd name="T11" fmla="*/ 41 h 42"/>
                  <a:gd name="T12" fmla="*/ 2 w 24"/>
                  <a:gd name="T13" fmla="*/ 42 h 42"/>
                  <a:gd name="T14" fmla="*/ 4 w 24"/>
                  <a:gd name="T15" fmla="*/ 41 h 42"/>
                  <a:gd name="T16" fmla="*/ 24 w 24"/>
                  <a:gd name="T17" fmla="*/ 9 h 42"/>
                  <a:gd name="T18" fmla="*/ 24 w 24"/>
                  <a:gd name="T19" fmla="*/ 7 h 42"/>
                  <a:gd name="T20" fmla="*/ 23 w 24"/>
                  <a:gd name="T21" fmla="*/ 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42">
                    <a:moveTo>
                      <a:pt x="23" y="6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1" y="41"/>
                      <a:pt x="2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3" y="42"/>
                      <a:pt x="3" y="41"/>
                      <a:pt x="4" y="4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8"/>
                      <a:pt x="24" y="7"/>
                    </a:cubicBezTo>
                    <a:cubicBezTo>
                      <a:pt x="24" y="7"/>
                      <a:pt x="23" y="6"/>
                      <a:pt x="2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691" name="AutoShape 29"/>
            <p:cNvSpPr/>
            <p:nvPr/>
          </p:nvSpPr>
          <p:spPr bwMode="auto">
            <a:xfrm>
              <a:off x="1473" y="8464"/>
              <a:ext cx="550" cy="598"/>
            </a:xfrm>
            <a:custGeom>
              <a:avLst/>
              <a:gdLst>
                <a:gd name="T0" fmla="+- 0 10736 439"/>
                <a:gd name="T1" fmla="*/ T0 w 20595"/>
                <a:gd name="T2" fmla="+- 0 10869 621"/>
                <a:gd name="T3" fmla="*/ 10869 h 20497"/>
                <a:gd name="T4" fmla="+- 0 10736 439"/>
                <a:gd name="T5" fmla="*/ T4 w 20595"/>
                <a:gd name="T6" fmla="+- 0 10869 621"/>
                <a:gd name="T7" fmla="*/ 10869 h 20497"/>
                <a:gd name="T8" fmla="+- 0 10736 439"/>
                <a:gd name="T9" fmla="*/ T8 w 20595"/>
                <a:gd name="T10" fmla="+- 0 10869 621"/>
                <a:gd name="T11" fmla="*/ 10869 h 20497"/>
                <a:gd name="T12" fmla="+- 0 10736 439"/>
                <a:gd name="T13" fmla="*/ T12 w 20595"/>
                <a:gd name="T14" fmla="+- 0 10869 621"/>
                <a:gd name="T15" fmla="*/ 10869 h 204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5" h="20497">
                  <a:moveTo>
                    <a:pt x="18898" y="1863"/>
                  </a:moveTo>
                  <a:cubicBezTo>
                    <a:pt x="16636" y="-621"/>
                    <a:pt x="12968" y="-621"/>
                    <a:pt x="10707" y="1863"/>
                  </a:cubicBezTo>
                  <a:lnTo>
                    <a:pt x="1317" y="12053"/>
                  </a:lnTo>
                  <a:cubicBezTo>
                    <a:pt x="-439" y="13982"/>
                    <a:pt x="-439" y="17121"/>
                    <a:pt x="1317" y="19050"/>
                  </a:cubicBezTo>
                  <a:cubicBezTo>
                    <a:pt x="3073" y="20979"/>
                    <a:pt x="5931" y="20979"/>
                    <a:pt x="7687" y="19050"/>
                  </a:cubicBezTo>
                  <a:lnTo>
                    <a:pt x="17078" y="8860"/>
                  </a:lnTo>
                  <a:cubicBezTo>
                    <a:pt x="18335" y="7479"/>
                    <a:pt x="18335" y="5242"/>
                    <a:pt x="17078" y="3862"/>
                  </a:cubicBezTo>
                  <a:cubicBezTo>
                    <a:pt x="15821" y="2482"/>
                    <a:pt x="13783" y="2482"/>
                    <a:pt x="12527" y="3862"/>
                  </a:cubicBezTo>
                  <a:lnTo>
                    <a:pt x="5467" y="11614"/>
                  </a:lnTo>
                  <a:cubicBezTo>
                    <a:pt x="5216" y="11891"/>
                    <a:pt x="5216" y="12337"/>
                    <a:pt x="5467" y="12614"/>
                  </a:cubicBezTo>
                  <a:cubicBezTo>
                    <a:pt x="5719" y="12890"/>
                    <a:pt x="6126" y="12890"/>
                    <a:pt x="6378" y="12614"/>
                  </a:cubicBezTo>
                  <a:lnTo>
                    <a:pt x="13437" y="4861"/>
                  </a:lnTo>
                  <a:cubicBezTo>
                    <a:pt x="14190" y="4035"/>
                    <a:pt x="15414" y="4035"/>
                    <a:pt x="16167" y="4861"/>
                  </a:cubicBezTo>
                  <a:cubicBezTo>
                    <a:pt x="16920" y="5688"/>
                    <a:pt x="16920" y="7034"/>
                    <a:pt x="16167" y="7860"/>
                  </a:cubicBezTo>
                  <a:lnTo>
                    <a:pt x="6777" y="18050"/>
                  </a:lnTo>
                  <a:cubicBezTo>
                    <a:pt x="5520" y="19430"/>
                    <a:pt x="3484" y="19430"/>
                    <a:pt x="2227" y="18050"/>
                  </a:cubicBezTo>
                  <a:cubicBezTo>
                    <a:pt x="970" y="16670"/>
                    <a:pt x="970" y="14433"/>
                    <a:pt x="2227" y="13053"/>
                  </a:cubicBezTo>
                  <a:lnTo>
                    <a:pt x="11525" y="2963"/>
                  </a:lnTo>
                  <a:cubicBezTo>
                    <a:pt x="13285" y="1030"/>
                    <a:pt x="16139" y="1030"/>
                    <a:pt x="17896" y="2963"/>
                  </a:cubicBezTo>
                  <a:cubicBezTo>
                    <a:pt x="19657" y="4896"/>
                    <a:pt x="19657" y="8027"/>
                    <a:pt x="17897" y="9959"/>
                  </a:cubicBezTo>
                  <a:lnTo>
                    <a:pt x="10929" y="17611"/>
                  </a:lnTo>
                  <a:cubicBezTo>
                    <a:pt x="10677" y="17888"/>
                    <a:pt x="10677" y="18334"/>
                    <a:pt x="10929" y="18610"/>
                  </a:cubicBezTo>
                  <a:cubicBezTo>
                    <a:pt x="11181" y="18887"/>
                    <a:pt x="11588" y="18887"/>
                    <a:pt x="11839" y="18610"/>
                  </a:cubicBezTo>
                  <a:lnTo>
                    <a:pt x="18898" y="10859"/>
                  </a:lnTo>
                  <a:cubicBezTo>
                    <a:pt x="21160" y="8375"/>
                    <a:pt x="21160" y="4347"/>
                    <a:pt x="18898" y="18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692" name="AutoShape 46"/>
            <p:cNvSpPr/>
            <p:nvPr/>
          </p:nvSpPr>
          <p:spPr bwMode="auto">
            <a:xfrm>
              <a:off x="2666" y="8434"/>
              <a:ext cx="550" cy="65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874" y="17549"/>
                  </a:moveTo>
                  <a:cubicBezTo>
                    <a:pt x="15513" y="17549"/>
                    <a:pt x="14343" y="15612"/>
                    <a:pt x="13809" y="12825"/>
                  </a:cubicBezTo>
                  <a:lnTo>
                    <a:pt x="15524" y="12825"/>
                  </a:lnTo>
                  <a:cubicBezTo>
                    <a:pt x="17038" y="12825"/>
                    <a:pt x="18224" y="11343"/>
                    <a:pt x="18224" y="9450"/>
                  </a:cubicBezTo>
                  <a:cubicBezTo>
                    <a:pt x="18224" y="7558"/>
                    <a:pt x="17038" y="6075"/>
                    <a:pt x="15524" y="6075"/>
                  </a:cubicBezTo>
                  <a:lnTo>
                    <a:pt x="13809" y="6075"/>
                  </a:lnTo>
                  <a:cubicBezTo>
                    <a:pt x="14343" y="3289"/>
                    <a:pt x="15513" y="1350"/>
                    <a:pt x="16874" y="1350"/>
                  </a:cubicBezTo>
                  <a:cubicBezTo>
                    <a:pt x="18739" y="1350"/>
                    <a:pt x="20249" y="4976"/>
                    <a:pt x="20249" y="9450"/>
                  </a:cubicBezTo>
                  <a:cubicBezTo>
                    <a:pt x="20249" y="13923"/>
                    <a:pt x="18739" y="17549"/>
                    <a:pt x="16874" y="17549"/>
                  </a:cubicBezTo>
                  <a:moveTo>
                    <a:pt x="8926" y="11482"/>
                  </a:moveTo>
                  <a:lnTo>
                    <a:pt x="8774" y="11482"/>
                  </a:lnTo>
                  <a:lnTo>
                    <a:pt x="8774" y="11475"/>
                  </a:lnTo>
                  <a:cubicBezTo>
                    <a:pt x="8028" y="11475"/>
                    <a:pt x="7424" y="10569"/>
                    <a:pt x="7424" y="9450"/>
                  </a:cubicBezTo>
                  <a:cubicBezTo>
                    <a:pt x="7424" y="8332"/>
                    <a:pt x="8028" y="7425"/>
                    <a:pt x="8774" y="7425"/>
                  </a:cubicBezTo>
                  <a:lnTo>
                    <a:pt x="8926" y="7425"/>
                  </a:lnTo>
                  <a:cubicBezTo>
                    <a:pt x="10200" y="7425"/>
                    <a:pt x="11391" y="6924"/>
                    <a:pt x="12441" y="6063"/>
                  </a:cubicBezTo>
                  <a:cubicBezTo>
                    <a:pt x="12248" y="7149"/>
                    <a:pt x="12149" y="8300"/>
                    <a:pt x="12149" y="9450"/>
                  </a:cubicBezTo>
                  <a:cubicBezTo>
                    <a:pt x="12149" y="10603"/>
                    <a:pt x="12248" y="11758"/>
                    <a:pt x="12442" y="12846"/>
                  </a:cubicBezTo>
                  <a:cubicBezTo>
                    <a:pt x="11393" y="11983"/>
                    <a:pt x="10200" y="11482"/>
                    <a:pt x="8926" y="11482"/>
                  </a:cubicBezTo>
                  <a:moveTo>
                    <a:pt x="8096" y="20249"/>
                  </a:moveTo>
                  <a:lnTo>
                    <a:pt x="5396" y="20249"/>
                  </a:lnTo>
                  <a:lnTo>
                    <a:pt x="5396" y="14175"/>
                  </a:lnTo>
                  <a:cubicBezTo>
                    <a:pt x="5396" y="13683"/>
                    <a:pt x="5264" y="13223"/>
                    <a:pt x="5033" y="12825"/>
                  </a:cubicBezTo>
                  <a:lnTo>
                    <a:pt x="5505" y="12825"/>
                  </a:lnTo>
                  <a:lnTo>
                    <a:pt x="5505" y="12832"/>
                  </a:lnTo>
                  <a:lnTo>
                    <a:pt x="7535" y="12832"/>
                  </a:lnTo>
                  <a:cubicBezTo>
                    <a:pt x="7463" y="13042"/>
                    <a:pt x="7421" y="13265"/>
                    <a:pt x="7421" y="13500"/>
                  </a:cubicBezTo>
                  <a:lnTo>
                    <a:pt x="7421" y="18225"/>
                  </a:lnTo>
                  <a:cubicBezTo>
                    <a:pt x="7421" y="18874"/>
                    <a:pt x="7784" y="19307"/>
                    <a:pt x="8001" y="19565"/>
                  </a:cubicBezTo>
                  <a:cubicBezTo>
                    <a:pt x="8031" y="19601"/>
                    <a:pt x="8065" y="19638"/>
                    <a:pt x="8096" y="19677"/>
                  </a:cubicBezTo>
                  <a:cubicBezTo>
                    <a:pt x="8096" y="19677"/>
                    <a:pt x="8096" y="20249"/>
                    <a:pt x="8096" y="20249"/>
                  </a:cubicBezTo>
                  <a:close/>
                  <a:moveTo>
                    <a:pt x="1349" y="9450"/>
                  </a:moveTo>
                  <a:cubicBezTo>
                    <a:pt x="1349" y="8332"/>
                    <a:pt x="1953" y="7425"/>
                    <a:pt x="2699" y="7425"/>
                  </a:cubicBezTo>
                  <a:lnTo>
                    <a:pt x="7434" y="7425"/>
                  </a:lnTo>
                  <a:cubicBezTo>
                    <a:pt x="7014" y="7916"/>
                    <a:pt x="6749" y="8631"/>
                    <a:pt x="6749" y="9450"/>
                  </a:cubicBezTo>
                  <a:cubicBezTo>
                    <a:pt x="6749" y="10270"/>
                    <a:pt x="7014" y="10984"/>
                    <a:pt x="7434" y="11475"/>
                  </a:cubicBezTo>
                  <a:lnTo>
                    <a:pt x="2699" y="11475"/>
                  </a:lnTo>
                  <a:cubicBezTo>
                    <a:pt x="1953" y="11475"/>
                    <a:pt x="1349" y="10569"/>
                    <a:pt x="1349" y="9450"/>
                  </a:cubicBezTo>
                  <a:moveTo>
                    <a:pt x="13499" y="9450"/>
                  </a:moveTo>
                  <a:cubicBezTo>
                    <a:pt x="13499" y="8749"/>
                    <a:pt x="13540" y="8073"/>
                    <a:pt x="13610" y="7425"/>
                  </a:cubicBezTo>
                  <a:lnTo>
                    <a:pt x="15524" y="7425"/>
                  </a:lnTo>
                  <a:cubicBezTo>
                    <a:pt x="16269" y="7425"/>
                    <a:pt x="16874" y="8332"/>
                    <a:pt x="16874" y="9450"/>
                  </a:cubicBezTo>
                  <a:cubicBezTo>
                    <a:pt x="16874" y="10569"/>
                    <a:pt x="16269" y="11475"/>
                    <a:pt x="15524" y="11475"/>
                  </a:cubicBezTo>
                  <a:lnTo>
                    <a:pt x="13610" y="11475"/>
                  </a:lnTo>
                  <a:cubicBezTo>
                    <a:pt x="13540" y="10826"/>
                    <a:pt x="13499" y="10151"/>
                    <a:pt x="13499" y="9450"/>
                  </a:cubicBezTo>
                  <a:moveTo>
                    <a:pt x="16874" y="0"/>
                  </a:moveTo>
                  <a:cubicBezTo>
                    <a:pt x="15489" y="0"/>
                    <a:pt x="14400" y="951"/>
                    <a:pt x="13618" y="2420"/>
                  </a:cubicBezTo>
                  <a:lnTo>
                    <a:pt x="13604" y="2412"/>
                  </a:lnTo>
                  <a:cubicBezTo>
                    <a:pt x="12469" y="4635"/>
                    <a:pt x="10778" y="6075"/>
                    <a:pt x="8926" y="6075"/>
                  </a:cubicBezTo>
                  <a:lnTo>
                    <a:pt x="8479" y="6075"/>
                  </a:lnTo>
                  <a:lnTo>
                    <a:pt x="5505" y="6075"/>
                  </a:lnTo>
                  <a:lnTo>
                    <a:pt x="2699" y="6075"/>
                  </a:lnTo>
                  <a:cubicBezTo>
                    <a:pt x="1185" y="6075"/>
                    <a:pt x="0" y="7558"/>
                    <a:pt x="0" y="9450"/>
                  </a:cubicBezTo>
                  <a:cubicBezTo>
                    <a:pt x="0" y="11343"/>
                    <a:pt x="1185" y="12825"/>
                    <a:pt x="2699" y="12825"/>
                  </a:cubicBezTo>
                  <a:cubicBezTo>
                    <a:pt x="3443" y="12827"/>
                    <a:pt x="4046" y="13430"/>
                    <a:pt x="4046" y="14175"/>
                  </a:cubicBezTo>
                  <a:lnTo>
                    <a:pt x="4046" y="20249"/>
                  </a:lnTo>
                  <a:cubicBezTo>
                    <a:pt x="4046" y="20996"/>
                    <a:pt x="4651" y="21599"/>
                    <a:pt x="5396" y="21599"/>
                  </a:cubicBezTo>
                  <a:lnTo>
                    <a:pt x="8096" y="21599"/>
                  </a:lnTo>
                  <a:cubicBezTo>
                    <a:pt x="8842" y="21599"/>
                    <a:pt x="9446" y="20996"/>
                    <a:pt x="9446" y="20249"/>
                  </a:cubicBezTo>
                  <a:lnTo>
                    <a:pt x="9446" y="19575"/>
                  </a:lnTo>
                  <a:cubicBezTo>
                    <a:pt x="9446" y="18900"/>
                    <a:pt x="8771" y="18598"/>
                    <a:pt x="8771" y="18225"/>
                  </a:cubicBezTo>
                  <a:lnTo>
                    <a:pt x="8771" y="13500"/>
                  </a:lnTo>
                  <a:cubicBezTo>
                    <a:pt x="8771" y="13484"/>
                    <a:pt x="8781" y="13473"/>
                    <a:pt x="8782" y="13458"/>
                  </a:cubicBezTo>
                  <a:cubicBezTo>
                    <a:pt x="8789" y="13361"/>
                    <a:pt x="8815" y="13271"/>
                    <a:pt x="8859" y="13191"/>
                  </a:cubicBezTo>
                  <a:cubicBezTo>
                    <a:pt x="8871" y="13169"/>
                    <a:pt x="8884" y="13151"/>
                    <a:pt x="8898" y="13132"/>
                  </a:cubicBezTo>
                  <a:cubicBezTo>
                    <a:pt x="8952" y="13051"/>
                    <a:pt x="9020" y="12985"/>
                    <a:pt x="9103" y="12934"/>
                  </a:cubicBezTo>
                  <a:cubicBezTo>
                    <a:pt x="9107" y="12931"/>
                    <a:pt x="9108" y="12927"/>
                    <a:pt x="9112" y="12925"/>
                  </a:cubicBezTo>
                  <a:cubicBezTo>
                    <a:pt x="9115" y="12925"/>
                    <a:pt x="9117" y="12922"/>
                    <a:pt x="9120" y="12922"/>
                  </a:cubicBezTo>
                  <a:cubicBezTo>
                    <a:pt x="9174" y="12892"/>
                    <a:pt x="9238" y="12885"/>
                    <a:pt x="9299" y="12868"/>
                  </a:cubicBezTo>
                  <a:cubicBezTo>
                    <a:pt x="11003" y="13049"/>
                    <a:pt x="12545" y="14424"/>
                    <a:pt x="13604" y="16495"/>
                  </a:cubicBezTo>
                  <a:lnTo>
                    <a:pt x="13621" y="16487"/>
                  </a:lnTo>
                  <a:cubicBezTo>
                    <a:pt x="14404" y="17950"/>
                    <a:pt x="15490" y="18900"/>
                    <a:pt x="16874" y="18900"/>
                  </a:cubicBezTo>
                  <a:cubicBezTo>
                    <a:pt x="19977" y="18900"/>
                    <a:pt x="21600" y="14145"/>
                    <a:pt x="21600" y="9450"/>
                  </a:cubicBezTo>
                  <a:cubicBezTo>
                    <a:pt x="21600" y="4754"/>
                    <a:pt x="19977" y="0"/>
                    <a:pt x="1687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693" name="Group 81"/>
            <p:cNvGrpSpPr/>
            <p:nvPr/>
          </p:nvGrpSpPr>
          <p:grpSpPr>
            <a:xfrm>
              <a:off x="3878" y="8476"/>
              <a:ext cx="525" cy="572"/>
              <a:chOff x="4821392" y="2301522"/>
              <a:chExt cx="321831" cy="292764"/>
            </a:xfrm>
            <a:grpFill/>
          </p:grpSpPr>
          <p:sp>
            <p:nvSpPr>
              <p:cNvPr id="694" name="Freeform 91"/>
              <p:cNvSpPr/>
              <p:nvPr/>
            </p:nvSpPr>
            <p:spPr bwMode="auto">
              <a:xfrm>
                <a:off x="4856689" y="2301522"/>
                <a:ext cx="147420" cy="126657"/>
              </a:xfrm>
              <a:custGeom>
                <a:avLst/>
                <a:gdLst/>
                <a:ahLst/>
                <a:cxnLst>
                  <a:cxn ang="0">
                    <a:pos x="141" y="14"/>
                  </a:cxn>
                  <a:cxn ang="0">
                    <a:pos x="141" y="14"/>
                  </a:cxn>
                  <a:cxn ang="0">
                    <a:pos x="137" y="43"/>
                  </a:cxn>
                  <a:cxn ang="0">
                    <a:pos x="130" y="70"/>
                  </a:cxn>
                  <a:cxn ang="0">
                    <a:pos x="123" y="96"/>
                  </a:cxn>
                  <a:cxn ang="0">
                    <a:pos x="116" y="121"/>
                  </a:cxn>
                  <a:cxn ang="0">
                    <a:pos x="116" y="121"/>
                  </a:cxn>
                  <a:cxn ang="0">
                    <a:pos x="88" y="112"/>
                  </a:cxn>
                  <a:cxn ang="0">
                    <a:pos x="74" y="110"/>
                  </a:cxn>
                  <a:cxn ang="0">
                    <a:pos x="59" y="108"/>
                  </a:cxn>
                  <a:cxn ang="0">
                    <a:pos x="45" y="107"/>
                  </a:cxn>
                  <a:cxn ang="0">
                    <a:pos x="30" y="108"/>
                  </a:cxn>
                  <a:cxn ang="0">
                    <a:pos x="14" y="110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14" y="65"/>
                  </a:cxn>
                  <a:cxn ang="0">
                    <a:pos x="27" y="14"/>
                  </a:cxn>
                  <a:cxn ang="0">
                    <a:pos x="27" y="14"/>
                  </a:cxn>
                  <a:cxn ang="0">
                    <a:pos x="39" y="7"/>
                  </a:cxn>
                  <a:cxn ang="0">
                    <a:pos x="52" y="3"/>
                  </a:cxn>
                  <a:cxn ang="0">
                    <a:pos x="67" y="0"/>
                  </a:cxn>
                  <a:cxn ang="0">
                    <a:pos x="83" y="0"/>
                  </a:cxn>
                  <a:cxn ang="0">
                    <a:pos x="99" y="1"/>
                  </a:cxn>
                  <a:cxn ang="0">
                    <a:pos x="114" y="5"/>
                  </a:cxn>
                  <a:cxn ang="0">
                    <a:pos x="128" y="9"/>
                  </a:cxn>
                  <a:cxn ang="0">
                    <a:pos x="141" y="14"/>
                  </a:cxn>
                  <a:cxn ang="0">
                    <a:pos x="141" y="14"/>
                  </a:cxn>
                </a:cxnLst>
                <a:rect l="0" t="0" r="r" b="b"/>
                <a:pathLst>
                  <a:path w="141" h="121">
                    <a:moveTo>
                      <a:pt x="141" y="14"/>
                    </a:moveTo>
                    <a:lnTo>
                      <a:pt x="141" y="14"/>
                    </a:lnTo>
                    <a:lnTo>
                      <a:pt x="137" y="43"/>
                    </a:lnTo>
                    <a:lnTo>
                      <a:pt x="130" y="70"/>
                    </a:lnTo>
                    <a:lnTo>
                      <a:pt x="123" y="96"/>
                    </a:lnTo>
                    <a:lnTo>
                      <a:pt x="116" y="121"/>
                    </a:lnTo>
                    <a:lnTo>
                      <a:pt x="116" y="121"/>
                    </a:lnTo>
                    <a:lnTo>
                      <a:pt x="88" y="112"/>
                    </a:lnTo>
                    <a:lnTo>
                      <a:pt x="74" y="110"/>
                    </a:lnTo>
                    <a:lnTo>
                      <a:pt x="59" y="108"/>
                    </a:lnTo>
                    <a:lnTo>
                      <a:pt x="45" y="107"/>
                    </a:lnTo>
                    <a:lnTo>
                      <a:pt x="30" y="108"/>
                    </a:lnTo>
                    <a:lnTo>
                      <a:pt x="14" y="110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14" y="65"/>
                    </a:lnTo>
                    <a:lnTo>
                      <a:pt x="27" y="14"/>
                    </a:lnTo>
                    <a:lnTo>
                      <a:pt x="27" y="14"/>
                    </a:lnTo>
                    <a:lnTo>
                      <a:pt x="39" y="7"/>
                    </a:lnTo>
                    <a:lnTo>
                      <a:pt x="52" y="3"/>
                    </a:lnTo>
                    <a:lnTo>
                      <a:pt x="67" y="0"/>
                    </a:lnTo>
                    <a:lnTo>
                      <a:pt x="83" y="0"/>
                    </a:lnTo>
                    <a:lnTo>
                      <a:pt x="99" y="1"/>
                    </a:lnTo>
                    <a:lnTo>
                      <a:pt x="114" y="5"/>
                    </a:lnTo>
                    <a:lnTo>
                      <a:pt x="128" y="9"/>
                    </a:lnTo>
                    <a:lnTo>
                      <a:pt x="141" y="14"/>
                    </a:lnTo>
                    <a:lnTo>
                      <a:pt x="141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95" name="Freeform 92"/>
              <p:cNvSpPr/>
              <p:nvPr/>
            </p:nvSpPr>
            <p:spPr bwMode="auto">
              <a:xfrm>
                <a:off x="4993727" y="2338896"/>
                <a:ext cx="149496" cy="12458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42" y="6"/>
                  </a:cxn>
                  <a:cxn ang="0">
                    <a:pos x="56" y="9"/>
                  </a:cxn>
                  <a:cxn ang="0">
                    <a:pos x="69" y="13"/>
                  </a:cxn>
                  <a:cxn ang="0">
                    <a:pos x="85" y="15"/>
                  </a:cxn>
                  <a:cxn ang="0">
                    <a:pos x="100" y="15"/>
                  </a:cxn>
                  <a:cxn ang="0">
                    <a:pos x="116" y="13"/>
                  </a:cxn>
                  <a:cxn ang="0">
                    <a:pos x="131" y="11"/>
                  </a:cxn>
                  <a:cxn ang="0">
                    <a:pos x="145" y="7"/>
                  </a:cxn>
                  <a:cxn ang="0">
                    <a:pos x="145" y="7"/>
                  </a:cxn>
                  <a:cxn ang="0">
                    <a:pos x="138" y="33"/>
                  </a:cxn>
                  <a:cxn ang="0">
                    <a:pos x="131" y="60"/>
                  </a:cxn>
                  <a:cxn ang="0">
                    <a:pos x="123" y="85"/>
                  </a:cxn>
                  <a:cxn ang="0">
                    <a:pos x="114" y="111"/>
                  </a:cxn>
                  <a:cxn ang="0">
                    <a:pos x="114" y="111"/>
                  </a:cxn>
                  <a:cxn ang="0">
                    <a:pos x="102" y="116"/>
                  </a:cxn>
                  <a:cxn ang="0">
                    <a:pos x="87" y="120"/>
                  </a:cxn>
                  <a:cxn ang="0">
                    <a:pos x="71" y="122"/>
                  </a:cxn>
                  <a:cxn ang="0">
                    <a:pos x="54" y="122"/>
                  </a:cxn>
                  <a:cxn ang="0">
                    <a:pos x="38" y="120"/>
                  </a:cxn>
                  <a:cxn ang="0">
                    <a:pos x="24" y="116"/>
                  </a:cxn>
                  <a:cxn ang="0">
                    <a:pos x="11" y="111"/>
                  </a:cxn>
                  <a:cxn ang="0">
                    <a:pos x="0" y="103"/>
                  </a:cxn>
                  <a:cxn ang="0">
                    <a:pos x="0" y="103"/>
                  </a:cxn>
                  <a:cxn ang="0">
                    <a:pos x="15" y="51"/>
                  </a:cxn>
                  <a:cxn ang="0">
                    <a:pos x="31" y="0"/>
                  </a:cxn>
                  <a:cxn ang="0">
                    <a:pos x="31" y="0"/>
                  </a:cxn>
                </a:cxnLst>
                <a:rect l="0" t="0" r="r" b="b"/>
                <a:pathLst>
                  <a:path w="145" h="122">
                    <a:moveTo>
                      <a:pt x="31" y="0"/>
                    </a:moveTo>
                    <a:lnTo>
                      <a:pt x="31" y="0"/>
                    </a:lnTo>
                    <a:lnTo>
                      <a:pt x="42" y="6"/>
                    </a:lnTo>
                    <a:lnTo>
                      <a:pt x="56" y="9"/>
                    </a:lnTo>
                    <a:lnTo>
                      <a:pt x="69" y="13"/>
                    </a:lnTo>
                    <a:lnTo>
                      <a:pt x="85" y="15"/>
                    </a:lnTo>
                    <a:lnTo>
                      <a:pt x="100" y="15"/>
                    </a:lnTo>
                    <a:lnTo>
                      <a:pt x="116" y="13"/>
                    </a:lnTo>
                    <a:lnTo>
                      <a:pt x="131" y="11"/>
                    </a:lnTo>
                    <a:lnTo>
                      <a:pt x="145" y="7"/>
                    </a:lnTo>
                    <a:lnTo>
                      <a:pt x="145" y="7"/>
                    </a:lnTo>
                    <a:lnTo>
                      <a:pt x="138" y="33"/>
                    </a:lnTo>
                    <a:lnTo>
                      <a:pt x="131" y="60"/>
                    </a:lnTo>
                    <a:lnTo>
                      <a:pt x="123" y="85"/>
                    </a:lnTo>
                    <a:lnTo>
                      <a:pt x="114" y="111"/>
                    </a:lnTo>
                    <a:lnTo>
                      <a:pt x="114" y="111"/>
                    </a:lnTo>
                    <a:lnTo>
                      <a:pt x="102" y="116"/>
                    </a:lnTo>
                    <a:lnTo>
                      <a:pt x="87" y="120"/>
                    </a:lnTo>
                    <a:lnTo>
                      <a:pt x="71" y="122"/>
                    </a:lnTo>
                    <a:lnTo>
                      <a:pt x="54" y="122"/>
                    </a:lnTo>
                    <a:lnTo>
                      <a:pt x="38" y="120"/>
                    </a:lnTo>
                    <a:lnTo>
                      <a:pt x="24" y="116"/>
                    </a:lnTo>
                    <a:lnTo>
                      <a:pt x="11" y="111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5" y="51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96" name="Freeform 93"/>
              <p:cNvSpPr/>
              <p:nvPr/>
            </p:nvSpPr>
            <p:spPr bwMode="auto">
              <a:xfrm>
                <a:off x="4821392" y="2432330"/>
                <a:ext cx="147420" cy="128733"/>
              </a:xfrm>
              <a:custGeom>
                <a:avLst/>
                <a:gdLst/>
                <a:ahLst/>
                <a:cxnLst>
                  <a:cxn ang="0">
                    <a:pos x="141" y="16"/>
                  </a:cxn>
                  <a:cxn ang="0">
                    <a:pos x="141" y="16"/>
                  </a:cxn>
                  <a:cxn ang="0">
                    <a:pos x="136" y="43"/>
                  </a:cxn>
                  <a:cxn ang="0">
                    <a:pos x="129" y="69"/>
                  </a:cxn>
                  <a:cxn ang="0">
                    <a:pos x="122" y="94"/>
                  </a:cxn>
                  <a:cxn ang="0">
                    <a:pos x="116" y="123"/>
                  </a:cxn>
                  <a:cxn ang="0">
                    <a:pos x="116" y="123"/>
                  </a:cxn>
                  <a:cxn ang="0">
                    <a:pos x="89" y="112"/>
                  </a:cxn>
                  <a:cxn ang="0">
                    <a:pos x="74" y="109"/>
                  </a:cxn>
                  <a:cxn ang="0">
                    <a:pos x="60" y="107"/>
                  </a:cxn>
                  <a:cxn ang="0">
                    <a:pos x="45" y="105"/>
                  </a:cxn>
                  <a:cxn ang="0">
                    <a:pos x="29" y="107"/>
                  </a:cxn>
                  <a:cxn ang="0">
                    <a:pos x="15" y="109"/>
                  </a:cxn>
                  <a:cxn ang="0">
                    <a:pos x="0" y="116"/>
                  </a:cxn>
                  <a:cxn ang="0">
                    <a:pos x="0" y="116"/>
                  </a:cxn>
                  <a:cxn ang="0">
                    <a:pos x="6" y="87"/>
                  </a:cxn>
                  <a:cxn ang="0">
                    <a:pos x="13" y="61"/>
                  </a:cxn>
                  <a:cxn ang="0">
                    <a:pos x="27" y="12"/>
                  </a:cxn>
                  <a:cxn ang="0">
                    <a:pos x="27" y="12"/>
                  </a:cxn>
                  <a:cxn ang="0">
                    <a:pos x="40" y="5"/>
                  </a:cxn>
                  <a:cxn ang="0">
                    <a:pos x="54" y="2"/>
                  </a:cxn>
                  <a:cxn ang="0">
                    <a:pos x="69" y="0"/>
                  </a:cxn>
                  <a:cxn ang="0">
                    <a:pos x="85" y="0"/>
                  </a:cxn>
                  <a:cxn ang="0">
                    <a:pos x="102" y="2"/>
                  </a:cxn>
                  <a:cxn ang="0">
                    <a:pos x="118" y="5"/>
                  </a:cxn>
                  <a:cxn ang="0">
                    <a:pos x="131" y="11"/>
                  </a:cxn>
                  <a:cxn ang="0">
                    <a:pos x="141" y="16"/>
                  </a:cxn>
                  <a:cxn ang="0">
                    <a:pos x="141" y="16"/>
                  </a:cxn>
                </a:cxnLst>
                <a:rect l="0" t="0" r="r" b="b"/>
                <a:pathLst>
                  <a:path w="141" h="123">
                    <a:moveTo>
                      <a:pt x="141" y="16"/>
                    </a:moveTo>
                    <a:lnTo>
                      <a:pt x="141" y="16"/>
                    </a:lnTo>
                    <a:lnTo>
                      <a:pt x="136" y="43"/>
                    </a:lnTo>
                    <a:lnTo>
                      <a:pt x="129" y="69"/>
                    </a:lnTo>
                    <a:lnTo>
                      <a:pt x="122" y="94"/>
                    </a:lnTo>
                    <a:lnTo>
                      <a:pt x="116" y="123"/>
                    </a:lnTo>
                    <a:lnTo>
                      <a:pt x="116" y="123"/>
                    </a:lnTo>
                    <a:lnTo>
                      <a:pt x="89" y="112"/>
                    </a:lnTo>
                    <a:lnTo>
                      <a:pt x="74" y="109"/>
                    </a:lnTo>
                    <a:lnTo>
                      <a:pt x="60" y="107"/>
                    </a:lnTo>
                    <a:lnTo>
                      <a:pt x="45" y="105"/>
                    </a:lnTo>
                    <a:lnTo>
                      <a:pt x="29" y="107"/>
                    </a:lnTo>
                    <a:lnTo>
                      <a:pt x="15" y="109"/>
                    </a:lnTo>
                    <a:lnTo>
                      <a:pt x="0" y="116"/>
                    </a:lnTo>
                    <a:lnTo>
                      <a:pt x="0" y="116"/>
                    </a:lnTo>
                    <a:lnTo>
                      <a:pt x="6" y="87"/>
                    </a:lnTo>
                    <a:lnTo>
                      <a:pt x="13" y="61"/>
                    </a:lnTo>
                    <a:lnTo>
                      <a:pt x="27" y="12"/>
                    </a:lnTo>
                    <a:lnTo>
                      <a:pt x="27" y="12"/>
                    </a:lnTo>
                    <a:lnTo>
                      <a:pt x="40" y="5"/>
                    </a:lnTo>
                    <a:lnTo>
                      <a:pt x="54" y="2"/>
                    </a:lnTo>
                    <a:lnTo>
                      <a:pt x="69" y="0"/>
                    </a:lnTo>
                    <a:lnTo>
                      <a:pt x="85" y="0"/>
                    </a:lnTo>
                    <a:lnTo>
                      <a:pt x="102" y="2"/>
                    </a:lnTo>
                    <a:lnTo>
                      <a:pt x="118" y="5"/>
                    </a:lnTo>
                    <a:lnTo>
                      <a:pt x="131" y="11"/>
                    </a:lnTo>
                    <a:lnTo>
                      <a:pt x="141" y="16"/>
                    </a:lnTo>
                    <a:lnTo>
                      <a:pt x="141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97" name="Freeform 94"/>
              <p:cNvSpPr/>
              <p:nvPr/>
            </p:nvSpPr>
            <p:spPr bwMode="auto">
              <a:xfrm>
                <a:off x="4956353" y="2463476"/>
                <a:ext cx="151573" cy="13081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41" y="7"/>
                  </a:cxn>
                  <a:cxn ang="0">
                    <a:pos x="56" y="12"/>
                  </a:cxn>
                  <a:cxn ang="0">
                    <a:pos x="70" y="16"/>
                  </a:cxn>
                  <a:cxn ang="0">
                    <a:pos x="85" y="16"/>
                  </a:cxn>
                  <a:cxn ang="0">
                    <a:pos x="99" y="16"/>
                  </a:cxn>
                  <a:cxn ang="0">
                    <a:pos x="116" y="16"/>
                  </a:cxn>
                  <a:cxn ang="0">
                    <a:pos x="130" y="12"/>
                  </a:cxn>
                  <a:cxn ang="0">
                    <a:pos x="145" y="7"/>
                  </a:cxn>
                  <a:cxn ang="0">
                    <a:pos x="145" y="7"/>
                  </a:cxn>
                  <a:cxn ang="0">
                    <a:pos x="130" y="59"/>
                  </a:cxn>
                  <a:cxn ang="0">
                    <a:pos x="114" y="110"/>
                  </a:cxn>
                  <a:cxn ang="0">
                    <a:pos x="114" y="110"/>
                  </a:cxn>
                  <a:cxn ang="0">
                    <a:pos x="101" y="117"/>
                  </a:cxn>
                  <a:cxn ang="0">
                    <a:pos x="88" y="121"/>
                  </a:cxn>
                  <a:cxn ang="0">
                    <a:pos x="72" y="125"/>
                  </a:cxn>
                  <a:cxn ang="0">
                    <a:pos x="56" y="125"/>
                  </a:cxn>
                  <a:cxn ang="0">
                    <a:pos x="39" y="123"/>
                  </a:cxn>
                  <a:cxn ang="0">
                    <a:pos x="25" y="119"/>
                  </a:cxn>
                  <a:cxn ang="0">
                    <a:pos x="10" y="114"/>
                  </a:cxn>
                  <a:cxn ang="0">
                    <a:pos x="0" y="107"/>
                  </a:cxn>
                  <a:cxn ang="0">
                    <a:pos x="0" y="107"/>
                  </a:cxn>
                  <a:cxn ang="0">
                    <a:pos x="5" y="79"/>
                  </a:cxn>
                  <a:cxn ang="0">
                    <a:pos x="12" y="52"/>
                  </a:cxn>
                  <a:cxn ang="0">
                    <a:pos x="21" y="25"/>
                  </a:cxn>
                  <a:cxn ang="0">
                    <a:pos x="30" y="0"/>
                  </a:cxn>
                  <a:cxn ang="0">
                    <a:pos x="30" y="0"/>
                  </a:cxn>
                </a:cxnLst>
                <a:rect l="0" t="0" r="r" b="b"/>
                <a:pathLst>
                  <a:path w="145" h="125">
                    <a:moveTo>
                      <a:pt x="30" y="0"/>
                    </a:moveTo>
                    <a:lnTo>
                      <a:pt x="30" y="0"/>
                    </a:lnTo>
                    <a:lnTo>
                      <a:pt x="41" y="7"/>
                    </a:lnTo>
                    <a:lnTo>
                      <a:pt x="56" y="12"/>
                    </a:lnTo>
                    <a:lnTo>
                      <a:pt x="70" y="16"/>
                    </a:lnTo>
                    <a:lnTo>
                      <a:pt x="85" y="16"/>
                    </a:lnTo>
                    <a:lnTo>
                      <a:pt x="99" y="16"/>
                    </a:lnTo>
                    <a:lnTo>
                      <a:pt x="116" y="16"/>
                    </a:lnTo>
                    <a:lnTo>
                      <a:pt x="130" y="12"/>
                    </a:lnTo>
                    <a:lnTo>
                      <a:pt x="145" y="7"/>
                    </a:lnTo>
                    <a:lnTo>
                      <a:pt x="145" y="7"/>
                    </a:lnTo>
                    <a:lnTo>
                      <a:pt x="130" y="59"/>
                    </a:lnTo>
                    <a:lnTo>
                      <a:pt x="114" y="110"/>
                    </a:lnTo>
                    <a:lnTo>
                      <a:pt x="114" y="110"/>
                    </a:lnTo>
                    <a:lnTo>
                      <a:pt x="101" y="117"/>
                    </a:lnTo>
                    <a:lnTo>
                      <a:pt x="88" y="121"/>
                    </a:lnTo>
                    <a:lnTo>
                      <a:pt x="72" y="125"/>
                    </a:lnTo>
                    <a:lnTo>
                      <a:pt x="56" y="125"/>
                    </a:lnTo>
                    <a:lnTo>
                      <a:pt x="39" y="123"/>
                    </a:lnTo>
                    <a:lnTo>
                      <a:pt x="25" y="119"/>
                    </a:lnTo>
                    <a:lnTo>
                      <a:pt x="10" y="114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79"/>
                    </a:lnTo>
                    <a:lnTo>
                      <a:pt x="12" y="52"/>
                    </a:lnTo>
                    <a:lnTo>
                      <a:pt x="21" y="25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98" name="Group 76"/>
            <p:cNvGrpSpPr/>
            <p:nvPr/>
          </p:nvGrpSpPr>
          <p:grpSpPr>
            <a:xfrm>
              <a:off x="5022" y="8490"/>
              <a:ext cx="654" cy="545"/>
              <a:chOff x="5533573" y="812792"/>
              <a:chExt cx="400733" cy="278229"/>
            </a:xfrm>
            <a:grpFill/>
          </p:grpSpPr>
          <p:sp>
            <p:nvSpPr>
              <p:cNvPr id="699" name="Freeform 101"/>
              <p:cNvSpPr/>
              <p:nvPr/>
            </p:nvSpPr>
            <p:spPr bwMode="auto">
              <a:xfrm>
                <a:off x="5730826" y="962288"/>
                <a:ext cx="93436" cy="12873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0" y="34"/>
                  </a:cxn>
                  <a:cxn ang="0">
                    <a:pos x="14" y="52"/>
                  </a:cxn>
                  <a:cxn ang="0">
                    <a:pos x="23" y="74"/>
                  </a:cxn>
                  <a:cxn ang="0">
                    <a:pos x="30" y="96"/>
                  </a:cxn>
                  <a:cxn ang="0">
                    <a:pos x="30" y="109"/>
                  </a:cxn>
                  <a:cxn ang="0">
                    <a:pos x="32" y="120"/>
                  </a:cxn>
                  <a:cxn ang="0">
                    <a:pos x="32" y="120"/>
                  </a:cxn>
                  <a:cxn ang="0">
                    <a:pos x="32" y="123"/>
                  </a:cxn>
                  <a:cxn ang="0">
                    <a:pos x="32" y="123"/>
                  </a:cxn>
                  <a:cxn ang="0">
                    <a:pos x="34" y="123"/>
                  </a:cxn>
                  <a:cxn ang="0">
                    <a:pos x="87" y="123"/>
                  </a:cxn>
                  <a:cxn ang="0">
                    <a:pos x="87" y="123"/>
                  </a:cxn>
                  <a:cxn ang="0">
                    <a:pos x="88" y="121"/>
                  </a:cxn>
                  <a:cxn ang="0">
                    <a:pos x="90" y="120"/>
                  </a:cxn>
                  <a:cxn ang="0">
                    <a:pos x="90" y="120"/>
                  </a:cxn>
                  <a:cxn ang="0">
                    <a:pos x="88" y="103"/>
                  </a:cxn>
                  <a:cxn ang="0">
                    <a:pos x="87" y="87"/>
                  </a:cxn>
                  <a:cxn ang="0">
                    <a:pos x="83" y="71"/>
                  </a:cxn>
                  <a:cxn ang="0">
                    <a:pos x="78" y="54"/>
                  </a:cxn>
                  <a:cxn ang="0">
                    <a:pos x="72" y="40"/>
                  </a:cxn>
                  <a:cxn ang="0">
                    <a:pos x="65" y="25"/>
                  </a:cxn>
                  <a:cxn ang="0">
                    <a:pos x="56" y="13"/>
                  </a:cxn>
                  <a:cxn ang="0">
                    <a:pos x="47" y="0"/>
                  </a:cxn>
                  <a:cxn ang="0">
                    <a:pos x="47" y="0"/>
                  </a:cxn>
                  <a:cxn ang="0">
                    <a:pos x="34" y="5"/>
                  </a:cxn>
                  <a:cxn ang="0">
                    <a:pos x="21" y="14"/>
                  </a:cxn>
                  <a:cxn ang="0">
                    <a:pos x="10" y="23"/>
                  </a:cxn>
                  <a:cxn ang="0">
                    <a:pos x="0" y="34"/>
                  </a:cxn>
                  <a:cxn ang="0">
                    <a:pos x="0" y="34"/>
                  </a:cxn>
                </a:cxnLst>
                <a:rect l="0" t="0" r="r" b="b"/>
                <a:pathLst>
                  <a:path w="90" h="123">
                    <a:moveTo>
                      <a:pt x="0" y="34"/>
                    </a:moveTo>
                    <a:lnTo>
                      <a:pt x="0" y="34"/>
                    </a:lnTo>
                    <a:lnTo>
                      <a:pt x="14" y="52"/>
                    </a:lnTo>
                    <a:lnTo>
                      <a:pt x="23" y="74"/>
                    </a:lnTo>
                    <a:lnTo>
                      <a:pt x="30" y="96"/>
                    </a:lnTo>
                    <a:lnTo>
                      <a:pt x="30" y="109"/>
                    </a:lnTo>
                    <a:lnTo>
                      <a:pt x="32" y="120"/>
                    </a:lnTo>
                    <a:lnTo>
                      <a:pt x="32" y="120"/>
                    </a:lnTo>
                    <a:lnTo>
                      <a:pt x="32" y="123"/>
                    </a:lnTo>
                    <a:lnTo>
                      <a:pt x="32" y="123"/>
                    </a:lnTo>
                    <a:lnTo>
                      <a:pt x="34" y="123"/>
                    </a:lnTo>
                    <a:lnTo>
                      <a:pt x="87" y="123"/>
                    </a:lnTo>
                    <a:lnTo>
                      <a:pt x="87" y="123"/>
                    </a:lnTo>
                    <a:lnTo>
                      <a:pt x="88" y="121"/>
                    </a:lnTo>
                    <a:lnTo>
                      <a:pt x="90" y="120"/>
                    </a:lnTo>
                    <a:lnTo>
                      <a:pt x="90" y="120"/>
                    </a:lnTo>
                    <a:lnTo>
                      <a:pt x="88" y="103"/>
                    </a:lnTo>
                    <a:lnTo>
                      <a:pt x="87" y="87"/>
                    </a:lnTo>
                    <a:lnTo>
                      <a:pt x="83" y="71"/>
                    </a:lnTo>
                    <a:lnTo>
                      <a:pt x="78" y="54"/>
                    </a:lnTo>
                    <a:lnTo>
                      <a:pt x="72" y="40"/>
                    </a:lnTo>
                    <a:lnTo>
                      <a:pt x="65" y="25"/>
                    </a:lnTo>
                    <a:lnTo>
                      <a:pt x="56" y="13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34" y="5"/>
                    </a:lnTo>
                    <a:lnTo>
                      <a:pt x="21" y="14"/>
                    </a:lnTo>
                    <a:lnTo>
                      <a:pt x="10" y="23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700" name="Freeform 102"/>
              <p:cNvSpPr/>
              <p:nvPr/>
            </p:nvSpPr>
            <p:spPr bwMode="auto">
              <a:xfrm>
                <a:off x="5533573" y="814869"/>
                <a:ext cx="182717" cy="151573"/>
              </a:xfrm>
              <a:custGeom>
                <a:avLst/>
                <a:gdLst/>
                <a:ahLst/>
                <a:cxnLst>
                  <a:cxn ang="0">
                    <a:pos x="178" y="71"/>
                  </a:cxn>
                  <a:cxn ang="0">
                    <a:pos x="178" y="71"/>
                  </a:cxn>
                  <a:cxn ang="0">
                    <a:pos x="154" y="58"/>
                  </a:cxn>
                  <a:cxn ang="0">
                    <a:pos x="131" y="49"/>
                  </a:cxn>
                  <a:cxn ang="0">
                    <a:pos x="104" y="44"/>
                  </a:cxn>
                  <a:cxn ang="0">
                    <a:pos x="76" y="42"/>
                  </a:cxn>
                  <a:cxn ang="0">
                    <a:pos x="76" y="2"/>
                  </a:cxn>
                  <a:cxn ang="0">
                    <a:pos x="76" y="2"/>
                  </a:cxn>
                  <a:cxn ang="0">
                    <a:pos x="75" y="0"/>
                  </a:cxn>
                  <a:cxn ang="0">
                    <a:pos x="75" y="0"/>
                  </a:cxn>
                  <a:cxn ang="0">
                    <a:pos x="73" y="0"/>
                  </a:cxn>
                  <a:cxn ang="0">
                    <a:pos x="2" y="71"/>
                  </a:cxn>
                  <a:cxn ang="0">
                    <a:pos x="2" y="71"/>
                  </a:cxn>
                  <a:cxn ang="0">
                    <a:pos x="0" y="73"/>
                  </a:cxn>
                  <a:cxn ang="0">
                    <a:pos x="2" y="75"/>
                  </a:cxn>
                  <a:cxn ang="0">
                    <a:pos x="73" y="145"/>
                  </a:cxn>
                  <a:cxn ang="0">
                    <a:pos x="73" y="145"/>
                  </a:cxn>
                  <a:cxn ang="0">
                    <a:pos x="75" y="145"/>
                  </a:cxn>
                  <a:cxn ang="0">
                    <a:pos x="75" y="145"/>
                  </a:cxn>
                  <a:cxn ang="0">
                    <a:pos x="76" y="144"/>
                  </a:cxn>
                  <a:cxn ang="0">
                    <a:pos x="76" y="100"/>
                  </a:cxn>
                  <a:cxn ang="0">
                    <a:pos x="76" y="100"/>
                  </a:cxn>
                  <a:cxn ang="0">
                    <a:pos x="91" y="100"/>
                  </a:cxn>
                  <a:cxn ang="0">
                    <a:pos x="105" y="102"/>
                  </a:cxn>
                  <a:cxn ang="0">
                    <a:pos x="118" y="107"/>
                  </a:cxn>
                  <a:cxn ang="0">
                    <a:pos x="133" y="113"/>
                  </a:cxn>
                  <a:cxn ang="0">
                    <a:pos x="133" y="113"/>
                  </a:cxn>
                  <a:cxn ang="0">
                    <a:pos x="142" y="100"/>
                  </a:cxn>
                  <a:cxn ang="0">
                    <a:pos x="153" y="89"/>
                  </a:cxn>
                  <a:cxn ang="0">
                    <a:pos x="165" y="80"/>
                  </a:cxn>
                  <a:cxn ang="0">
                    <a:pos x="178" y="71"/>
                  </a:cxn>
                  <a:cxn ang="0">
                    <a:pos x="178" y="71"/>
                  </a:cxn>
                </a:cxnLst>
                <a:rect l="0" t="0" r="r" b="b"/>
                <a:pathLst>
                  <a:path w="178" h="145">
                    <a:moveTo>
                      <a:pt x="178" y="71"/>
                    </a:moveTo>
                    <a:lnTo>
                      <a:pt x="178" y="71"/>
                    </a:lnTo>
                    <a:lnTo>
                      <a:pt x="154" y="58"/>
                    </a:lnTo>
                    <a:lnTo>
                      <a:pt x="131" y="49"/>
                    </a:lnTo>
                    <a:lnTo>
                      <a:pt x="104" y="44"/>
                    </a:lnTo>
                    <a:lnTo>
                      <a:pt x="76" y="42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73" y="0"/>
                    </a:lnTo>
                    <a:lnTo>
                      <a:pt x="2" y="71"/>
                    </a:lnTo>
                    <a:lnTo>
                      <a:pt x="2" y="71"/>
                    </a:lnTo>
                    <a:lnTo>
                      <a:pt x="0" y="73"/>
                    </a:lnTo>
                    <a:lnTo>
                      <a:pt x="2" y="75"/>
                    </a:lnTo>
                    <a:lnTo>
                      <a:pt x="73" y="145"/>
                    </a:lnTo>
                    <a:lnTo>
                      <a:pt x="73" y="145"/>
                    </a:lnTo>
                    <a:lnTo>
                      <a:pt x="75" y="145"/>
                    </a:lnTo>
                    <a:lnTo>
                      <a:pt x="75" y="145"/>
                    </a:lnTo>
                    <a:lnTo>
                      <a:pt x="76" y="144"/>
                    </a:lnTo>
                    <a:lnTo>
                      <a:pt x="76" y="100"/>
                    </a:lnTo>
                    <a:lnTo>
                      <a:pt x="76" y="100"/>
                    </a:lnTo>
                    <a:lnTo>
                      <a:pt x="91" y="100"/>
                    </a:lnTo>
                    <a:lnTo>
                      <a:pt x="105" y="102"/>
                    </a:lnTo>
                    <a:lnTo>
                      <a:pt x="118" y="107"/>
                    </a:lnTo>
                    <a:lnTo>
                      <a:pt x="133" y="113"/>
                    </a:lnTo>
                    <a:lnTo>
                      <a:pt x="133" y="113"/>
                    </a:lnTo>
                    <a:lnTo>
                      <a:pt x="142" y="100"/>
                    </a:lnTo>
                    <a:lnTo>
                      <a:pt x="153" y="89"/>
                    </a:lnTo>
                    <a:lnTo>
                      <a:pt x="165" y="80"/>
                    </a:lnTo>
                    <a:lnTo>
                      <a:pt x="178" y="71"/>
                    </a:lnTo>
                    <a:lnTo>
                      <a:pt x="178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701" name="Freeform 103"/>
              <p:cNvSpPr/>
              <p:nvPr/>
            </p:nvSpPr>
            <p:spPr bwMode="auto">
              <a:xfrm>
                <a:off x="5620779" y="812792"/>
                <a:ext cx="313527" cy="278228"/>
              </a:xfrm>
              <a:custGeom>
                <a:avLst/>
                <a:gdLst/>
                <a:ahLst/>
                <a:cxnLst>
                  <a:cxn ang="0">
                    <a:pos x="300" y="79"/>
                  </a:cxn>
                  <a:cxn ang="0">
                    <a:pos x="220" y="1"/>
                  </a:cxn>
                  <a:cxn ang="0">
                    <a:pos x="220" y="1"/>
                  </a:cxn>
                  <a:cxn ang="0">
                    <a:pos x="218" y="0"/>
                  </a:cxn>
                  <a:cxn ang="0">
                    <a:pos x="218" y="0"/>
                  </a:cxn>
                  <a:cxn ang="0">
                    <a:pos x="216" y="3"/>
                  </a:cxn>
                  <a:cxn ang="0">
                    <a:pos x="216" y="47"/>
                  </a:cxn>
                  <a:cxn ang="0">
                    <a:pos x="216" y="47"/>
                  </a:cxn>
                  <a:cxn ang="0">
                    <a:pos x="200" y="49"/>
                  </a:cxn>
                  <a:cxn ang="0">
                    <a:pos x="185" y="50"/>
                  </a:cxn>
                  <a:cxn ang="0">
                    <a:pos x="155" y="56"/>
                  </a:cxn>
                  <a:cxn ang="0">
                    <a:pos x="127" y="67"/>
                  </a:cxn>
                  <a:cxn ang="0">
                    <a:pos x="102" y="81"/>
                  </a:cxn>
                  <a:cxn ang="0">
                    <a:pos x="102" y="81"/>
                  </a:cxn>
                  <a:cxn ang="0">
                    <a:pos x="87" y="90"/>
                  </a:cxn>
                  <a:cxn ang="0">
                    <a:pos x="75" y="101"/>
                  </a:cxn>
                  <a:cxn ang="0">
                    <a:pos x="62" y="114"/>
                  </a:cxn>
                  <a:cxn ang="0">
                    <a:pos x="49" y="127"/>
                  </a:cxn>
                  <a:cxn ang="0">
                    <a:pos x="49" y="127"/>
                  </a:cxn>
                  <a:cxn ang="0">
                    <a:pos x="39" y="141"/>
                  </a:cxn>
                  <a:cxn ang="0">
                    <a:pos x="29" y="157"/>
                  </a:cxn>
                  <a:cxn ang="0">
                    <a:pos x="20" y="172"/>
                  </a:cxn>
                  <a:cxn ang="0">
                    <a:pos x="15" y="190"/>
                  </a:cxn>
                  <a:cxn ang="0">
                    <a:pos x="10" y="206"/>
                  </a:cxn>
                  <a:cxn ang="0">
                    <a:pos x="4" y="224"/>
                  </a:cxn>
                  <a:cxn ang="0">
                    <a:pos x="2" y="244"/>
                  </a:cxn>
                  <a:cxn ang="0">
                    <a:pos x="0" y="263"/>
                  </a:cxn>
                  <a:cxn ang="0">
                    <a:pos x="0" y="263"/>
                  </a:cxn>
                  <a:cxn ang="0">
                    <a:pos x="2" y="266"/>
                  </a:cxn>
                  <a:cxn ang="0">
                    <a:pos x="4" y="266"/>
                  </a:cxn>
                  <a:cxn ang="0">
                    <a:pos x="64" y="266"/>
                  </a:cxn>
                  <a:cxn ang="0">
                    <a:pos x="64" y="266"/>
                  </a:cxn>
                  <a:cxn ang="0">
                    <a:pos x="66" y="266"/>
                  </a:cxn>
                  <a:cxn ang="0">
                    <a:pos x="66" y="266"/>
                  </a:cxn>
                  <a:cxn ang="0">
                    <a:pos x="66" y="263"/>
                  </a:cxn>
                  <a:cxn ang="0">
                    <a:pos x="66" y="263"/>
                  </a:cxn>
                  <a:cxn ang="0">
                    <a:pos x="68" y="250"/>
                  </a:cxn>
                  <a:cxn ang="0">
                    <a:pos x="69" y="237"/>
                  </a:cxn>
                  <a:cxn ang="0">
                    <a:pos x="71" y="223"/>
                  </a:cxn>
                  <a:cxn ang="0">
                    <a:pos x="77" y="212"/>
                  </a:cxn>
                  <a:cxn ang="0">
                    <a:pos x="80" y="199"/>
                  </a:cxn>
                  <a:cxn ang="0">
                    <a:pos x="87" y="188"/>
                  </a:cxn>
                  <a:cxn ang="0">
                    <a:pos x="102" y="166"/>
                  </a:cxn>
                  <a:cxn ang="0">
                    <a:pos x="102" y="166"/>
                  </a:cxn>
                  <a:cxn ang="0">
                    <a:pos x="113" y="154"/>
                  </a:cxn>
                  <a:cxn ang="0">
                    <a:pos x="126" y="145"/>
                  </a:cxn>
                  <a:cxn ang="0">
                    <a:pos x="138" y="134"/>
                  </a:cxn>
                  <a:cxn ang="0">
                    <a:pos x="153" y="127"/>
                  </a:cxn>
                  <a:cxn ang="0">
                    <a:pos x="153" y="127"/>
                  </a:cxn>
                  <a:cxn ang="0">
                    <a:pos x="167" y="121"/>
                  </a:cxn>
                  <a:cxn ang="0">
                    <a:pos x="184" y="116"/>
                  </a:cxn>
                  <a:cxn ang="0">
                    <a:pos x="198" y="114"/>
                  </a:cxn>
                  <a:cxn ang="0">
                    <a:pos x="216" y="112"/>
                  </a:cxn>
                  <a:cxn ang="0">
                    <a:pos x="216" y="161"/>
                  </a:cxn>
                  <a:cxn ang="0">
                    <a:pos x="216" y="161"/>
                  </a:cxn>
                  <a:cxn ang="0">
                    <a:pos x="218" y="165"/>
                  </a:cxn>
                  <a:cxn ang="0">
                    <a:pos x="218" y="165"/>
                  </a:cxn>
                  <a:cxn ang="0">
                    <a:pos x="220" y="165"/>
                  </a:cxn>
                  <a:cxn ang="0">
                    <a:pos x="300" y="85"/>
                  </a:cxn>
                  <a:cxn ang="0">
                    <a:pos x="300" y="85"/>
                  </a:cxn>
                  <a:cxn ang="0">
                    <a:pos x="301" y="83"/>
                  </a:cxn>
                  <a:cxn ang="0">
                    <a:pos x="300" y="79"/>
                  </a:cxn>
                  <a:cxn ang="0">
                    <a:pos x="300" y="79"/>
                  </a:cxn>
                </a:cxnLst>
                <a:rect l="0" t="0" r="r" b="b"/>
                <a:pathLst>
                  <a:path w="301" h="266">
                    <a:moveTo>
                      <a:pt x="300" y="79"/>
                    </a:moveTo>
                    <a:lnTo>
                      <a:pt x="220" y="1"/>
                    </a:lnTo>
                    <a:lnTo>
                      <a:pt x="220" y="1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16" y="3"/>
                    </a:lnTo>
                    <a:lnTo>
                      <a:pt x="216" y="47"/>
                    </a:lnTo>
                    <a:lnTo>
                      <a:pt x="216" y="47"/>
                    </a:lnTo>
                    <a:lnTo>
                      <a:pt x="200" y="49"/>
                    </a:lnTo>
                    <a:lnTo>
                      <a:pt x="185" y="50"/>
                    </a:lnTo>
                    <a:lnTo>
                      <a:pt x="155" y="56"/>
                    </a:lnTo>
                    <a:lnTo>
                      <a:pt x="127" y="67"/>
                    </a:lnTo>
                    <a:lnTo>
                      <a:pt x="102" y="81"/>
                    </a:lnTo>
                    <a:lnTo>
                      <a:pt x="102" y="81"/>
                    </a:lnTo>
                    <a:lnTo>
                      <a:pt x="87" y="90"/>
                    </a:lnTo>
                    <a:lnTo>
                      <a:pt x="75" y="101"/>
                    </a:lnTo>
                    <a:lnTo>
                      <a:pt x="62" y="114"/>
                    </a:lnTo>
                    <a:lnTo>
                      <a:pt x="49" y="127"/>
                    </a:lnTo>
                    <a:lnTo>
                      <a:pt x="49" y="127"/>
                    </a:lnTo>
                    <a:lnTo>
                      <a:pt x="39" y="141"/>
                    </a:lnTo>
                    <a:lnTo>
                      <a:pt x="29" y="157"/>
                    </a:lnTo>
                    <a:lnTo>
                      <a:pt x="20" y="172"/>
                    </a:lnTo>
                    <a:lnTo>
                      <a:pt x="15" y="190"/>
                    </a:lnTo>
                    <a:lnTo>
                      <a:pt x="10" y="206"/>
                    </a:lnTo>
                    <a:lnTo>
                      <a:pt x="4" y="224"/>
                    </a:lnTo>
                    <a:lnTo>
                      <a:pt x="2" y="244"/>
                    </a:lnTo>
                    <a:lnTo>
                      <a:pt x="0" y="263"/>
                    </a:lnTo>
                    <a:lnTo>
                      <a:pt x="0" y="263"/>
                    </a:lnTo>
                    <a:lnTo>
                      <a:pt x="2" y="266"/>
                    </a:lnTo>
                    <a:lnTo>
                      <a:pt x="4" y="266"/>
                    </a:lnTo>
                    <a:lnTo>
                      <a:pt x="64" y="266"/>
                    </a:lnTo>
                    <a:lnTo>
                      <a:pt x="64" y="266"/>
                    </a:lnTo>
                    <a:lnTo>
                      <a:pt x="66" y="266"/>
                    </a:lnTo>
                    <a:lnTo>
                      <a:pt x="66" y="266"/>
                    </a:lnTo>
                    <a:lnTo>
                      <a:pt x="66" y="263"/>
                    </a:lnTo>
                    <a:lnTo>
                      <a:pt x="66" y="263"/>
                    </a:lnTo>
                    <a:lnTo>
                      <a:pt x="68" y="250"/>
                    </a:lnTo>
                    <a:lnTo>
                      <a:pt x="69" y="237"/>
                    </a:lnTo>
                    <a:lnTo>
                      <a:pt x="71" y="223"/>
                    </a:lnTo>
                    <a:lnTo>
                      <a:pt x="77" y="212"/>
                    </a:lnTo>
                    <a:lnTo>
                      <a:pt x="80" y="199"/>
                    </a:lnTo>
                    <a:lnTo>
                      <a:pt x="87" y="188"/>
                    </a:lnTo>
                    <a:lnTo>
                      <a:pt x="102" y="166"/>
                    </a:lnTo>
                    <a:lnTo>
                      <a:pt x="102" y="166"/>
                    </a:lnTo>
                    <a:lnTo>
                      <a:pt x="113" y="154"/>
                    </a:lnTo>
                    <a:lnTo>
                      <a:pt x="126" y="145"/>
                    </a:lnTo>
                    <a:lnTo>
                      <a:pt x="138" y="134"/>
                    </a:lnTo>
                    <a:lnTo>
                      <a:pt x="153" y="127"/>
                    </a:lnTo>
                    <a:lnTo>
                      <a:pt x="153" y="127"/>
                    </a:lnTo>
                    <a:lnTo>
                      <a:pt x="167" y="121"/>
                    </a:lnTo>
                    <a:lnTo>
                      <a:pt x="184" y="116"/>
                    </a:lnTo>
                    <a:lnTo>
                      <a:pt x="198" y="114"/>
                    </a:lnTo>
                    <a:lnTo>
                      <a:pt x="216" y="112"/>
                    </a:lnTo>
                    <a:lnTo>
                      <a:pt x="216" y="161"/>
                    </a:lnTo>
                    <a:lnTo>
                      <a:pt x="216" y="161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0" y="165"/>
                    </a:lnTo>
                    <a:lnTo>
                      <a:pt x="300" y="85"/>
                    </a:lnTo>
                    <a:lnTo>
                      <a:pt x="300" y="85"/>
                    </a:lnTo>
                    <a:lnTo>
                      <a:pt x="301" y="83"/>
                    </a:lnTo>
                    <a:lnTo>
                      <a:pt x="300" y="79"/>
                    </a:lnTo>
                    <a:lnTo>
                      <a:pt x="300" y="7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702" name="Group 80"/>
            <p:cNvGrpSpPr/>
            <p:nvPr/>
          </p:nvGrpSpPr>
          <p:grpSpPr>
            <a:xfrm>
              <a:off x="6278" y="8537"/>
              <a:ext cx="525" cy="451"/>
              <a:chOff x="2566497" y="2332666"/>
              <a:chExt cx="321832" cy="230473"/>
            </a:xfrm>
            <a:grpFill/>
          </p:grpSpPr>
          <p:sp>
            <p:nvSpPr>
              <p:cNvPr id="703" name="Freeform 49"/>
              <p:cNvSpPr/>
              <p:nvPr/>
            </p:nvSpPr>
            <p:spPr bwMode="auto">
              <a:xfrm>
                <a:off x="2566497" y="2332666"/>
                <a:ext cx="180641" cy="230473"/>
              </a:xfrm>
              <a:custGeom>
                <a:avLst/>
                <a:gdLst/>
                <a:ahLst/>
                <a:cxnLst>
                  <a:cxn ang="0">
                    <a:pos x="160" y="0"/>
                  </a:cxn>
                  <a:cxn ang="0">
                    <a:pos x="160" y="0"/>
                  </a:cxn>
                  <a:cxn ang="0">
                    <a:pos x="155" y="1"/>
                  </a:cxn>
                  <a:cxn ang="0">
                    <a:pos x="151" y="5"/>
                  </a:cxn>
                  <a:cxn ang="0">
                    <a:pos x="75" y="52"/>
                  </a:cxn>
                  <a:cxn ang="0">
                    <a:pos x="15" y="52"/>
                  </a:cxn>
                  <a:cxn ang="0">
                    <a:pos x="15" y="52"/>
                  </a:cxn>
                  <a:cxn ang="0">
                    <a:pos x="10" y="54"/>
                  </a:cxn>
                  <a:cxn ang="0">
                    <a:pos x="4" y="58"/>
                  </a:cxn>
                  <a:cxn ang="0">
                    <a:pos x="4" y="58"/>
                  </a:cxn>
                  <a:cxn ang="0">
                    <a:pos x="2" y="61"/>
                  </a:cxn>
                  <a:cxn ang="0">
                    <a:pos x="0" y="67"/>
                  </a:cxn>
                  <a:cxn ang="0">
                    <a:pos x="0" y="156"/>
                  </a:cxn>
                  <a:cxn ang="0">
                    <a:pos x="0" y="156"/>
                  </a:cxn>
                  <a:cxn ang="0">
                    <a:pos x="2" y="161"/>
                  </a:cxn>
                  <a:cxn ang="0">
                    <a:pos x="4" y="165"/>
                  </a:cxn>
                  <a:cxn ang="0">
                    <a:pos x="4" y="165"/>
                  </a:cxn>
                  <a:cxn ang="0">
                    <a:pos x="10" y="168"/>
                  </a:cxn>
                  <a:cxn ang="0">
                    <a:pos x="15" y="170"/>
                  </a:cxn>
                  <a:cxn ang="0">
                    <a:pos x="75" y="170"/>
                  </a:cxn>
                  <a:cxn ang="0">
                    <a:pos x="151" y="217"/>
                  </a:cxn>
                  <a:cxn ang="0">
                    <a:pos x="151" y="217"/>
                  </a:cxn>
                  <a:cxn ang="0">
                    <a:pos x="155" y="221"/>
                  </a:cxn>
                  <a:cxn ang="0">
                    <a:pos x="160" y="223"/>
                  </a:cxn>
                  <a:cxn ang="0">
                    <a:pos x="160" y="223"/>
                  </a:cxn>
                  <a:cxn ang="0">
                    <a:pos x="165" y="221"/>
                  </a:cxn>
                  <a:cxn ang="0">
                    <a:pos x="171" y="217"/>
                  </a:cxn>
                  <a:cxn ang="0">
                    <a:pos x="171" y="217"/>
                  </a:cxn>
                  <a:cxn ang="0">
                    <a:pos x="174" y="214"/>
                  </a:cxn>
                  <a:cxn ang="0">
                    <a:pos x="174" y="208"/>
                  </a:cxn>
                  <a:cxn ang="0">
                    <a:pos x="174" y="14"/>
                  </a:cxn>
                  <a:cxn ang="0">
                    <a:pos x="174" y="14"/>
                  </a:cxn>
                  <a:cxn ang="0">
                    <a:pos x="174" y="9"/>
                  </a:cxn>
                  <a:cxn ang="0">
                    <a:pos x="171" y="5"/>
                  </a:cxn>
                  <a:cxn ang="0">
                    <a:pos x="171" y="5"/>
                  </a:cxn>
                  <a:cxn ang="0">
                    <a:pos x="165" y="1"/>
                  </a:cxn>
                  <a:cxn ang="0">
                    <a:pos x="160" y="0"/>
                  </a:cxn>
                  <a:cxn ang="0">
                    <a:pos x="160" y="0"/>
                  </a:cxn>
                </a:cxnLst>
                <a:rect l="0" t="0" r="r" b="b"/>
                <a:pathLst>
                  <a:path w="174" h="223">
                    <a:moveTo>
                      <a:pt x="160" y="0"/>
                    </a:moveTo>
                    <a:lnTo>
                      <a:pt x="160" y="0"/>
                    </a:lnTo>
                    <a:lnTo>
                      <a:pt x="155" y="1"/>
                    </a:lnTo>
                    <a:lnTo>
                      <a:pt x="151" y="5"/>
                    </a:lnTo>
                    <a:lnTo>
                      <a:pt x="75" y="52"/>
                    </a:lnTo>
                    <a:lnTo>
                      <a:pt x="15" y="52"/>
                    </a:lnTo>
                    <a:lnTo>
                      <a:pt x="15" y="52"/>
                    </a:lnTo>
                    <a:lnTo>
                      <a:pt x="10" y="54"/>
                    </a:lnTo>
                    <a:lnTo>
                      <a:pt x="4" y="58"/>
                    </a:lnTo>
                    <a:lnTo>
                      <a:pt x="4" y="58"/>
                    </a:lnTo>
                    <a:lnTo>
                      <a:pt x="2" y="61"/>
                    </a:lnTo>
                    <a:lnTo>
                      <a:pt x="0" y="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2" y="161"/>
                    </a:lnTo>
                    <a:lnTo>
                      <a:pt x="4" y="165"/>
                    </a:lnTo>
                    <a:lnTo>
                      <a:pt x="4" y="165"/>
                    </a:lnTo>
                    <a:lnTo>
                      <a:pt x="10" y="168"/>
                    </a:lnTo>
                    <a:lnTo>
                      <a:pt x="15" y="170"/>
                    </a:lnTo>
                    <a:lnTo>
                      <a:pt x="75" y="170"/>
                    </a:lnTo>
                    <a:lnTo>
                      <a:pt x="151" y="217"/>
                    </a:lnTo>
                    <a:lnTo>
                      <a:pt x="151" y="217"/>
                    </a:lnTo>
                    <a:lnTo>
                      <a:pt x="155" y="221"/>
                    </a:lnTo>
                    <a:lnTo>
                      <a:pt x="160" y="223"/>
                    </a:lnTo>
                    <a:lnTo>
                      <a:pt x="160" y="223"/>
                    </a:lnTo>
                    <a:lnTo>
                      <a:pt x="165" y="221"/>
                    </a:lnTo>
                    <a:lnTo>
                      <a:pt x="171" y="217"/>
                    </a:lnTo>
                    <a:lnTo>
                      <a:pt x="171" y="217"/>
                    </a:lnTo>
                    <a:lnTo>
                      <a:pt x="174" y="214"/>
                    </a:lnTo>
                    <a:lnTo>
                      <a:pt x="174" y="208"/>
                    </a:lnTo>
                    <a:lnTo>
                      <a:pt x="174" y="14"/>
                    </a:lnTo>
                    <a:lnTo>
                      <a:pt x="174" y="14"/>
                    </a:lnTo>
                    <a:lnTo>
                      <a:pt x="174" y="9"/>
                    </a:lnTo>
                    <a:lnTo>
                      <a:pt x="171" y="5"/>
                    </a:lnTo>
                    <a:lnTo>
                      <a:pt x="171" y="5"/>
                    </a:lnTo>
                    <a:lnTo>
                      <a:pt x="165" y="1"/>
                    </a:lnTo>
                    <a:lnTo>
                      <a:pt x="160" y="0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704" name="Freeform 50"/>
              <p:cNvSpPr/>
              <p:nvPr/>
            </p:nvSpPr>
            <p:spPr bwMode="auto">
              <a:xfrm>
                <a:off x="2769977" y="2390804"/>
                <a:ext cx="58137" cy="114199"/>
              </a:xfrm>
              <a:custGeom>
                <a:avLst/>
                <a:gdLst/>
                <a:ahLst/>
                <a:cxnLst>
                  <a:cxn ang="0">
                    <a:pos x="46" y="87"/>
                  </a:cxn>
                  <a:cxn ang="0">
                    <a:pos x="53" y="72"/>
                  </a:cxn>
                  <a:cxn ang="0">
                    <a:pos x="56" y="56"/>
                  </a:cxn>
                  <a:cxn ang="0">
                    <a:pos x="55" y="47"/>
                  </a:cxn>
                  <a:cxn ang="0">
                    <a:pos x="51" y="31"/>
                  </a:cxn>
                  <a:cxn ang="0">
                    <a:pos x="46" y="23"/>
                  </a:cxn>
                  <a:cxn ang="0">
                    <a:pos x="35" y="11"/>
                  </a:cxn>
                  <a:cxn ang="0">
                    <a:pos x="20" y="2"/>
                  </a:cxn>
                  <a:cxn ang="0">
                    <a:pos x="15" y="0"/>
                  </a:cxn>
                  <a:cxn ang="0">
                    <a:pos x="9" y="2"/>
                  </a:cxn>
                  <a:cxn ang="0">
                    <a:pos x="4" y="5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2" y="23"/>
                  </a:cxn>
                  <a:cxn ang="0">
                    <a:pos x="9" y="29"/>
                  </a:cxn>
                  <a:cxn ang="0">
                    <a:pos x="17" y="34"/>
                  </a:cxn>
                  <a:cxn ang="0">
                    <a:pos x="24" y="42"/>
                  </a:cxn>
                  <a:cxn ang="0">
                    <a:pos x="26" y="49"/>
                  </a:cxn>
                  <a:cxn ang="0">
                    <a:pos x="27" y="56"/>
                  </a:cxn>
                  <a:cxn ang="0">
                    <a:pos x="24" y="69"/>
                  </a:cxn>
                  <a:cxn ang="0">
                    <a:pos x="20" y="72"/>
                  </a:cxn>
                  <a:cxn ang="0">
                    <a:pos x="17" y="76"/>
                  </a:cxn>
                  <a:cxn ang="0">
                    <a:pos x="9" y="81"/>
                  </a:cxn>
                  <a:cxn ang="0">
                    <a:pos x="2" y="87"/>
                  </a:cxn>
                  <a:cxn ang="0">
                    <a:pos x="0" y="96"/>
                  </a:cxn>
                  <a:cxn ang="0">
                    <a:pos x="2" y="101"/>
                  </a:cxn>
                  <a:cxn ang="0">
                    <a:pos x="4" y="105"/>
                  </a:cxn>
                  <a:cxn ang="0">
                    <a:pos x="15" y="110"/>
                  </a:cxn>
                  <a:cxn ang="0">
                    <a:pos x="20" y="109"/>
                  </a:cxn>
                  <a:cxn ang="0">
                    <a:pos x="27" y="105"/>
                  </a:cxn>
                  <a:cxn ang="0">
                    <a:pos x="40" y="94"/>
                  </a:cxn>
                  <a:cxn ang="0">
                    <a:pos x="46" y="87"/>
                  </a:cxn>
                </a:cxnLst>
                <a:rect l="0" t="0" r="r" b="b"/>
                <a:pathLst>
                  <a:path w="56" h="110">
                    <a:moveTo>
                      <a:pt x="46" y="87"/>
                    </a:moveTo>
                    <a:lnTo>
                      <a:pt x="46" y="87"/>
                    </a:lnTo>
                    <a:lnTo>
                      <a:pt x="51" y="80"/>
                    </a:lnTo>
                    <a:lnTo>
                      <a:pt x="53" y="72"/>
                    </a:lnTo>
                    <a:lnTo>
                      <a:pt x="55" y="63"/>
                    </a:lnTo>
                    <a:lnTo>
                      <a:pt x="56" y="56"/>
                    </a:lnTo>
                    <a:lnTo>
                      <a:pt x="56" y="56"/>
                    </a:lnTo>
                    <a:lnTo>
                      <a:pt x="55" y="47"/>
                    </a:lnTo>
                    <a:lnTo>
                      <a:pt x="53" y="38"/>
                    </a:lnTo>
                    <a:lnTo>
                      <a:pt x="51" y="31"/>
                    </a:lnTo>
                    <a:lnTo>
                      <a:pt x="46" y="23"/>
                    </a:lnTo>
                    <a:lnTo>
                      <a:pt x="46" y="23"/>
                    </a:lnTo>
                    <a:lnTo>
                      <a:pt x="40" y="16"/>
                    </a:lnTo>
                    <a:lnTo>
                      <a:pt x="35" y="11"/>
                    </a:lnTo>
                    <a:lnTo>
                      <a:pt x="27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9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2" y="23"/>
                    </a:lnTo>
                    <a:lnTo>
                      <a:pt x="2" y="23"/>
                    </a:lnTo>
                    <a:lnTo>
                      <a:pt x="9" y="29"/>
                    </a:lnTo>
                    <a:lnTo>
                      <a:pt x="9" y="29"/>
                    </a:lnTo>
                    <a:lnTo>
                      <a:pt x="17" y="34"/>
                    </a:lnTo>
                    <a:lnTo>
                      <a:pt x="17" y="34"/>
                    </a:lnTo>
                    <a:lnTo>
                      <a:pt x="20" y="38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6" y="49"/>
                    </a:lnTo>
                    <a:lnTo>
                      <a:pt x="27" y="56"/>
                    </a:lnTo>
                    <a:lnTo>
                      <a:pt x="27" y="56"/>
                    </a:lnTo>
                    <a:lnTo>
                      <a:pt x="26" y="62"/>
                    </a:lnTo>
                    <a:lnTo>
                      <a:pt x="24" y="69"/>
                    </a:lnTo>
                    <a:lnTo>
                      <a:pt x="24" y="69"/>
                    </a:lnTo>
                    <a:lnTo>
                      <a:pt x="20" y="72"/>
                    </a:lnTo>
                    <a:lnTo>
                      <a:pt x="17" y="76"/>
                    </a:lnTo>
                    <a:lnTo>
                      <a:pt x="17" y="76"/>
                    </a:lnTo>
                    <a:lnTo>
                      <a:pt x="9" y="81"/>
                    </a:lnTo>
                    <a:lnTo>
                      <a:pt x="9" y="81"/>
                    </a:lnTo>
                    <a:lnTo>
                      <a:pt x="2" y="87"/>
                    </a:lnTo>
                    <a:lnTo>
                      <a:pt x="2" y="87"/>
                    </a:lnTo>
                    <a:lnTo>
                      <a:pt x="0" y="91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2" y="101"/>
                    </a:lnTo>
                    <a:lnTo>
                      <a:pt x="4" y="105"/>
                    </a:lnTo>
                    <a:lnTo>
                      <a:pt x="4" y="105"/>
                    </a:lnTo>
                    <a:lnTo>
                      <a:pt x="9" y="109"/>
                    </a:lnTo>
                    <a:lnTo>
                      <a:pt x="15" y="110"/>
                    </a:lnTo>
                    <a:lnTo>
                      <a:pt x="15" y="110"/>
                    </a:lnTo>
                    <a:lnTo>
                      <a:pt x="20" y="109"/>
                    </a:lnTo>
                    <a:lnTo>
                      <a:pt x="20" y="109"/>
                    </a:lnTo>
                    <a:lnTo>
                      <a:pt x="27" y="105"/>
                    </a:lnTo>
                    <a:lnTo>
                      <a:pt x="35" y="100"/>
                    </a:lnTo>
                    <a:lnTo>
                      <a:pt x="40" y="94"/>
                    </a:lnTo>
                    <a:lnTo>
                      <a:pt x="46" y="87"/>
                    </a:lnTo>
                    <a:lnTo>
                      <a:pt x="46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705" name="Freeform 51"/>
              <p:cNvSpPr/>
              <p:nvPr/>
            </p:nvSpPr>
            <p:spPr bwMode="auto">
              <a:xfrm>
                <a:off x="2794893" y="2336819"/>
                <a:ext cx="93436" cy="224244"/>
              </a:xfrm>
              <a:custGeom>
                <a:avLst/>
                <a:gdLst/>
                <a:ahLst/>
                <a:cxnLst>
                  <a:cxn ang="0">
                    <a:pos x="20" y="2"/>
                  </a:cxn>
                  <a:cxn ang="0">
                    <a:pos x="14" y="0"/>
                  </a:cxn>
                  <a:cxn ang="0">
                    <a:pos x="3" y="4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2" y="22"/>
                  </a:cxn>
                  <a:cxn ang="0">
                    <a:pos x="7" y="27"/>
                  </a:cxn>
                  <a:cxn ang="0">
                    <a:pos x="25" y="38"/>
                  </a:cxn>
                  <a:cxn ang="0">
                    <a:pos x="32" y="44"/>
                  </a:cxn>
                  <a:cxn ang="0">
                    <a:pos x="47" y="60"/>
                  </a:cxn>
                  <a:cxn ang="0">
                    <a:pos x="51" y="69"/>
                  </a:cxn>
                  <a:cxn ang="0">
                    <a:pos x="58" y="87"/>
                  </a:cxn>
                  <a:cxn ang="0">
                    <a:pos x="61" y="109"/>
                  </a:cxn>
                  <a:cxn ang="0">
                    <a:pos x="60" y="118"/>
                  </a:cxn>
                  <a:cxn ang="0">
                    <a:pos x="56" y="138"/>
                  </a:cxn>
                  <a:cxn ang="0">
                    <a:pos x="51" y="147"/>
                  </a:cxn>
                  <a:cxn ang="0">
                    <a:pos x="40" y="165"/>
                  </a:cxn>
                  <a:cxn ang="0">
                    <a:pos x="25" y="178"/>
                  </a:cxn>
                  <a:cxn ang="0">
                    <a:pos x="7" y="189"/>
                  </a:cxn>
                  <a:cxn ang="0">
                    <a:pos x="3" y="191"/>
                  </a:cxn>
                  <a:cxn ang="0">
                    <a:pos x="0" y="198"/>
                  </a:cxn>
                  <a:cxn ang="0">
                    <a:pos x="0" y="202"/>
                  </a:cxn>
                  <a:cxn ang="0">
                    <a:pos x="3" y="212"/>
                  </a:cxn>
                  <a:cxn ang="0">
                    <a:pos x="9" y="216"/>
                  </a:cxn>
                  <a:cxn ang="0">
                    <a:pos x="14" y="216"/>
                  </a:cxn>
                  <a:cxn ang="0">
                    <a:pos x="20" y="214"/>
                  </a:cxn>
                  <a:cxn ang="0">
                    <a:pos x="49" y="198"/>
                  </a:cxn>
                  <a:cxn ang="0">
                    <a:pos x="71" y="173"/>
                  </a:cxn>
                  <a:cxn ang="0">
                    <a:pos x="80" y="158"/>
                  </a:cxn>
                  <a:cxn ang="0">
                    <a:pos x="89" y="125"/>
                  </a:cxn>
                  <a:cxn ang="0">
                    <a:pos x="90" y="109"/>
                  </a:cxn>
                  <a:cxn ang="0">
                    <a:pos x="85" y="75"/>
                  </a:cxn>
                  <a:cxn ang="0">
                    <a:pos x="71" y="44"/>
                  </a:cxn>
                  <a:cxn ang="0">
                    <a:pos x="60" y="31"/>
                  </a:cxn>
                  <a:cxn ang="0">
                    <a:pos x="34" y="9"/>
                  </a:cxn>
                  <a:cxn ang="0">
                    <a:pos x="20" y="2"/>
                  </a:cxn>
                </a:cxnLst>
                <a:rect l="0" t="0" r="r" b="b"/>
                <a:pathLst>
                  <a:path w="90" h="216">
                    <a:moveTo>
                      <a:pt x="20" y="2"/>
                    </a:move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3" y="26"/>
                    </a:lnTo>
                    <a:lnTo>
                      <a:pt x="7" y="27"/>
                    </a:lnTo>
                    <a:lnTo>
                      <a:pt x="7" y="27"/>
                    </a:lnTo>
                    <a:lnTo>
                      <a:pt x="25" y="38"/>
                    </a:lnTo>
                    <a:lnTo>
                      <a:pt x="25" y="38"/>
                    </a:lnTo>
                    <a:lnTo>
                      <a:pt x="32" y="44"/>
                    </a:lnTo>
                    <a:lnTo>
                      <a:pt x="40" y="51"/>
                    </a:lnTo>
                    <a:lnTo>
                      <a:pt x="47" y="60"/>
                    </a:lnTo>
                    <a:lnTo>
                      <a:pt x="51" y="69"/>
                    </a:lnTo>
                    <a:lnTo>
                      <a:pt x="51" y="69"/>
                    </a:lnTo>
                    <a:lnTo>
                      <a:pt x="56" y="78"/>
                    </a:lnTo>
                    <a:lnTo>
                      <a:pt x="58" y="87"/>
                    </a:lnTo>
                    <a:lnTo>
                      <a:pt x="60" y="98"/>
                    </a:lnTo>
                    <a:lnTo>
                      <a:pt x="61" y="109"/>
                    </a:lnTo>
                    <a:lnTo>
                      <a:pt x="61" y="109"/>
                    </a:lnTo>
                    <a:lnTo>
                      <a:pt x="60" y="118"/>
                    </a:lnTo>
                    <a:lnTo>
                      <a:pt x="58" y="129"/>
                    </a:lnTo>
                    <a:lnTo>
                      <a:pt x="56" y="138"/>
                    </a:lnTo>
                    <a:lnTo>
                      <a:pt x="51" y="147"/>
                    </a:lnTo>
                    <a:lnTo>
                      <a:pt x="51" y="147"/>
                    </a:lnTo>
                    <a:lnTo>
                      <a:pt x="47" y="156"/>
                    </a:lnTo>
                    <a:lnTo>
                      <a:pt x="40" y="165"/>
                    </a:lnTo>
                    <a:lnTo>
                      <a:pt x="32" y="173"/>
                    </a:lnTo>
                    <a:lnTo>
                      <a:pt x="25" y="178"/>
                    </a:lnTo>
                    <a:lnTo>
                      <a:pt x="25" y="178"/>
                    </a:lnTo>
                    <a:lnTo>
                      <a:pt x="7" y="189"/>
                    </a:lnTo>
                    <a:lnTo>
                      <a:pt x="7" y="189"/>
                    </a:lnTo>
                    <a:lnTo>
                      <a:pt x="3" y="191"/>
                    </a:lnTo>
                    <a:lnTo>
                      <a:pt x="2" y="194"/>
                    </a:lnTo>
                    <a:lnTo>
                      <a:pt x="0" y="198"/>
                    </a:lnTo>
                    <a:lnTo>
                      <a:pt x="0" y="202"/>
                    </a:lnTo>
                    <a:lnTo>
                      <a:pt x="0" y="202"/>
                    </a:lnTo>
                    <a:lnTo>
                      <a:pt x="0" y="207"/>
                    </a:lnTo>
                    <a:lnTo>
                      <a:pt x="3" y="212"/>
                    </a:lnTo>
                    <a:lnTo>
                      <a:pt x="3" y="212"/>
                    </a:lnTo>
                    <a:lnTo>
                      <a:pt x="9" y="216"/>
                    </a:lnTo>
                    <a:lnTo>
                      <a:pt x="14" y="216"/>
                    </a:lnTo>
                    <a:lnTo>
                      <a:pt x="14" y="216"/>
                    </a:lnTo>
                    <a:lnTo>
                      <a:pt x="20" y="214"/>
                    </a:lnTo>
                    <a:lnTo>
                      <a:pt x="20" y="214"/>
                    </a:lnTo>
                    <a:lnTo>
                      <a:pt x="34" y="207"/>
                    </a:lnTo>
                    <a:lnTo>
                      <a:pt x="49" y="198"/>
                    </a:lnTo>
                    <a:lnTo>
                      <a:pt x="60" y="185"/>
                    </a:lnTo>
                    <a:lnTo>
                      <a:pt x="71" y="173"/>
                    </a:lnTo>
                    <a:lnTo>
                      <a:pt x="71" y="173"/>
                    </a:lnTo>
                    <a:lnTo>
                      <a:pt x="80" y="158"/>
                    </a:lnTo>
                    <a:lnTo>
                      <a:pt x="85" y="142"/>
                    </a:lnTo>
                    <a:lnTo>
                      <a:pt x="89" y="125"/>
                    </a:lnTo>
                    <a:lnTo>
                      <a:pt x="90" y="109"/>
                    </a:lnTo>
                    <a:lnTo>
                      <a:pt x="90" y="109"/>
                    </a:lnTo>
                    <a:lnTo>
                      <a:pt x="89" y="91"/>
                    </a:lnTo>
                    <a:lnTo>
                      <a:pt x="85" y="75"/>
                    </a:lnTo>
                    <a:lnTo>
                      <a:pt x="80" y="58"/>
                    </a:lnTo>
                    <a:lnTo>
                      <a:pt x="71" y="44"/>
                    </a:lnTo>
                    <a:lnTo>
                      <a:pt x="71" y="44"/>
                    </a:lnTo>
                    <a:lnTo>
                      <a:pt x="60" y="31"/>
                    </a:lnTo>
                    <a:lnTo>
                      <a:pt x="49" y="18"/>
                    </a:lnTo>
                    <a:lnTo>
                      <a:pt x="34" y="9"/>
                    </a:lnTo>
                    <a:lnTo>
                      <a:pt x="20" y="2"/>
                    </a:lnTo>
                    <a:lnTo>
                      <a:pt x="2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706" name="组合 705"/>
            <p:cNvGrpSpPr/>
            <p:nvPr/>
          </p:nvGrpSpPr>
          <p:grpSpPr>
            <a:xfrm>
              <a:off x="7408" y="8572"/>
              <a:ext cx="712" cy="379"/>
              <a:chOff x="7489826" y="1081758"/>
              <a:chExt cx="314325" cy="139701"/>
            </a:xfrm>
            <a:grpFill/>
          </p:grpSpPr>
          <p:sp>
            <p:nvSpPr>
              <p:cNvPr id="707" name="Freeform 382"/>
              <p:cNvSpPr>
                <a:spLocks noEditPoints="1"/>
              </p:cNvSpPr>
              <p:nvPr/>
            </p:nvSpPr>
            <p:spPr bwMode="auto">
              <a:xfrm>
                <a:off x="7489826" y="1081758"/>
                <a:ext cx="314325" cy="122238"/>
              </a:xfrm>
              <a:custGeom>
                <a:avLst/>
                <a:gdLst>
                  <a:gd name="T0" fmla="*/ 194 w 200"/>
                  <a:gd name="T1" fmla="*/ 60 h 78"/>
                  <a:gd name="T2" fmla="*/ 195 w 200"/>
                  <a:gd name="T3" fmla="*/ 55 h 78"/>
                  <a:gd name="T4" fmla="*/ 194 w 200"/>
                  <a:gd name="T5" fmla="*/ 44 h 78"/>
                  <a:gd name="T6" fmla="*/ 156 w 200"/>
                  <a:gd name="T7" fmla="*/ 0 h 78"/>
                  <a:gd name="T8" fmla="*/ 38 w 200"/>
                  <a:gd name="T9" fmla="*/ 0 h 78"/>
                  <a:gd name="T10" fmla="*/ 4 w 200"/>
                  <a:gd name="T11" fmla="*/ 34 h 78"/>
                  <a:gd name="T12" fmla="*/ 4 w 200"/>
                  <a:gd name="T13" fmla="*/ 61 h 78"/>
                  <a:gd name="T14" fmla="*/ 0 w 200"/>
                  <a:gd name="T15" fmla="*/ 69 h 78"/>
                  <a:gd name="T16" fmla="*/ 9 w 200"/>
                  <a:gd name="T17" fmla="*/ 78 h 78"/>
                  <a:gd name="T18" fmla="*/ 23 w 200"/>
                  <a:gd name="T19" fmla="*/ 78 h 78"/>
                  <a:gd name="T20" fmla="*/ 23 w 200"/>
                  <a:gd name="T21" fmla="*/ 75 h 78"/>
                  <a:gd name="T22" fmla="*/ 40 w 200"/>
                  <a:gd name="T23" fmla="*/ 59 h 78"/>
                  <a:gd name="T24" fmla="*/ 56 w 200"/>
                  <a:gd name="T25" fmla="*/ 75 h 78"/>
                  <a:gd name="T26" fmla="*/ 56 w 200"/>
                  <a:gd name="T27" fmla="*/ 78 h 78"/>
                  <a:gd name="T28" fmla="*/ 149 w 200"/>
                  <a:gd name="T29" fmla="*/ 78 h 78"/>
                  <a:gd name="T30" fmla="*/ 149 w 200"/>
                  <a:gd name="T31" fmla="*/ 76 h 78"/>
                  <a:gd name="T32" fmla="*/ 166 w 200"/>
                  <a:gd name="T33" fmla="*/ 60 h 78"/>
                  <a:gd name="T34" fmla="*/ 183 w 200"/>
                  <a:gd name="T35" fmla="*/ 76 h 78"/>
                  <a:gd name="T36" fmla="*/ 182 w 200"/>
                  <a:gd name="T37" fmla="*/ 78 h 78"/>
                  <a:gd name="T38" fmla="*/ 191 w 200"/>
                  <a:gd name="T39" fmla="*/ 78 h 78"/>
                  <a:gd name="T40" fmla="*/ 200 w 200"/>
                  <a:gd name="T41" fmla="*/ 69 h 78"/>
                  <a:gd name="T42" fmla="*/ 194 w 200"/>
                  <a:gd name="T43" fmla="*/ 60 h 78"/>
                  <a:gd name="T44" fmla="*/ 73 w 200"/>
                  <a:gd name="T45" fmla="*/ 31 h 78"/>
                  <a:gd name="T46" fmla="*/ 40 w 200"/>
                  <a:gd name="T47" fmla="*/ 31 h 78"/>
                  <a:gd name="T48" fmla="*/ 27 w 200"/>
                  <a:gd name="T49" fmla="*/ 17 h 78"/>
                  <a:gd name="T50" fmla="*/ 40 w 200"/>
                  <a:gd name="T51" fmla="*/ 4 h 78"/>
                  <a:gd name="T52" fmla="*/ 73 w 200"/>
                  <a:gd name="T53" fmla="*/ 4 h 78"/>
                  <a:gd name="T54" fmla="*/ 73 w 200"/>
                  <a:gd name="T55" fmla="*/ 31 h 78"/>
                  <a:gd name="T56" fmla="*/ 107 w 200"/>
                  <a:gd name="T57" fmla="*/ 31 h 78"/>
                  <a:gd name="T58" fmla="*/ 81 w 200"/>
                  <a:gd name="T59" fmla="*/ 31 h 78"/>
                  <a:gd name="T60" fmla="*/ 81 w 200"/>
                  <a:gd name="T61" fmla="*/ 4 h 78"/>
                  <a:gd name="T62" fmla="*/ 107 w 200"/>
                  <a:gd name="T63" fmla="*/ 4 h 78"/>
                  <a:gd name="T64" fmla="*/ 107 w 200"/>
                  <a:gd name="T65" fmla="*/ 31 h 78"/>
                  <a:gd name="T66" fmla="*/ 139 w 200"/>
                  <a:gd name="T67" fmla="*/ 31 h 78"/>
                  <a:gd name="T68" fmla="*/ 114 w 200"/>
                  <a:gd name="T69" fmla="*/ 31 h 78"/>
                  <a:gd name="T70" fmla="*/ 114 w 200"/>
                  <a:gd name="T71" fmla="*/ 4 h 78"/>
                  <a:gd name="T72" fmla="*/ 139 w 200"/>
                  <a:gd name="T73" fmla="*/ 4 h 78"/>
                  <a:gd name="T74" fmla="*/ 139 w 200"/>
                  <a:gd name="T75" fmla="*/ 31 h 78"/>
                  <a:gd name="T76" fmla="*/ 147 w 200"/>
                  <a:gd name="T77" fmla="*/ 31 h 78"/>
                  <a:gd name="T78" fmla="*/ 147 w 200"/>
                  <a:gd name="T79" fmla="*/ 4 h 78"/>
                  <a:gd name="T80" fmla="*/ 154 w 200"/>
                  <a:gd name="T81" fmla="*/ 4 h 78"/>
                  <a:gd name="T82" fmla="*/ 187 w 200"/>
                  <a:gd name="T83" fmla="*/ 30 h 78"/>
                  <a:gd name="T84" fmla="*/ 188 w 200"/>
                  <a:gd name="T85" fmla="*/ 31 h 78"/>
                  <a:gd name="T86" fmla="*/ 147 w 200"/>
                  <a:gd name="T87" fmla="*/ 3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0" h="78">
                    <a:moveTo>
                      <a:pt x="194" y="60"/>
                    </a:moveTo>
                    <a:cubicBezTo>
                      <a:pt x="195" y="59"/>
                      <a:pt x="195" y="57"/>
                      <a:pt x="195" y="55"/>
                    </a:cubicBezTo>
                    <a:cubicBezTo>
                      <a:pt x="194" y="44"/>
                      <a:pt x="194" y="44"/>
                      <a:pt x="194" y="44"/>
                    </a:cubicBezTo>
                    <a:cubicBezTo>
                      <a:pt x="194" y="21"/>
                      <a:pt x="174" y="0"/>
                      <a:pt x="156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9" y="0"/>
                      <a:pt x="4" y="15"/>
                      <a:pt x="4" y="34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2" y="63"/>
                      <a:pt x="0" y="66"/>
                      <a:pt x="0" y="69"/>
                    </a:cubicBezTo>
                    <a:cubicBezTo>
                      <a:pt x="0" y="74"/>
                      <a:pt x="4" y="78"/>
                      <a:pt x="9" y="78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23" y="77"/>
                      <a:pt x="23" y="76"/>
                      <a:pt x="23" y="75"/>
                    </a:cubicBezTo>
                    <a:cubicBezTo>
                      <a:pt x="23" y="66"/>
                      <a:pt x="31" y="59"/>
                      <a:pt x="40" y="59"/>
                    </a:cubicBezTo>
                    <a:cubicBezTo>
                      <a:pt x="49" y="59"/>
                      <a:pt x="56" y="66"/>
                      <a:pt x="56" y="75"/>
                    </a:cubicBezTo>
                    <a:cubicBezTo>
                      <a:pt x="56" y="76"/>
                      <a:pt x="56" y="77"/>
                      <a:pt x="56" y="78"/>
                    </a:cubicBezTo>
                    <a:cubicBezTo>
                      <a:pt x="149" y="78"/>
                      <a:pt x="149" y="78"/>
                      <a:pt x="149" y="78"/>
                    </a:cubicBezTo>
                    <a:cubicBezTo>
                      <a:pt x="149" y="77"/>
                      <a:pt x="149" y="77"/>
                      <a:pt x="149" y="76"/>
                    </a:cubicBezTo>
                    <a:cubicBezTo>
                      <a:pt x="149" y="67"/>
                      <a:pt x="157" y="60"/>
                      <a:pt x="166" y="60"/>
                    </a:cubicBezTo>
                    <a:cubicBezTo>
                      <a:pt x="175" y="60"/>
                      <a:pt x="183" y="67"/>
                      <a:pt x="183" y="76"/>
                    </a:cubicBezTo>
                    <a:cubicBezTo>
                      <a:pt x="183" y="77"/>
                      <a:pt x="182" y="77"/>
                      <a:pt x="182" y="78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6" y="78"/>
                      <a:pt x="200" y="74"/>
                      <a:pt x="200" y="69"/>
                    </a:cubicBezTo>
                    <a:cubicBezTo>
                      <a:pt x="200" y="65"/>
                      <a:pt x="198" y="62"/>
                      <a:pt x="194" y="60"/>
                    </a:cubicBezTo>
                    <a:close/>
                    <a:moveTo>
                      <a:pt x="73" y="31"/>
                    </a:moveTo>
                    <a:cubicBezTo>
                      <a:pt x="40" y="31"/>
                      <a:pt x="40" y="31"/>
                      <a:pt x="40" y="31"/>
                    </a:cubicBezTo>
                    <a:cubicBezTo>
                      <a:pt x="33" y="31"/>
                      <a:pt x="27" y="25"/>
                      <a:pt x="27" y="17"/>
                    </a:cubicBezTo>
                    <a:cubicBezTo>
                      <a:pt x="27" y="10"/>
                      <a:pt x="33" y="4"/>
                      <a:pt x="40" y="4"/>
                    </a:cubicBezTo>
                    <a:cubicBezTo>
                      <a:pt x="73" y="4"/>
                      <a:pt x="73" y="4"/>
                      <a:pt x="73" y="4"/>
                    </a:cubicBezTo>
                    <a:lnTo>
                      <a:pt x="73" y="31"/>
                    </a:lnTo>
                    <a:close/>
                    <a:moveTo>
                      <a:pt x="107" y="31"/>
                    </a:moveTo>
                    <a:cubicBezTo>
                      <a:pt x="81" y="31"/>
                      <a:pt x="81" y="31"/>
                      <a:pt x="81" y="31"/>
                    </a:cubicBezTo>
                    <a:cubicBezTo>
                      <a:pt x="81" y="4"/>
                      <a:pt x="81" y="4"/>
                      <a:pt x="81" y="4"/>
                    </a:cubicBezTo>
                    <a:cubicBezTo>
                      <a:pt x="107" y="4"/>
                      <a:pt x="107" y="4"/>
                      <a:pt x="107" y="4"/>
                    </a:cubicBezTo>
                    <a:lnTo>
                      <a:pt x="107" y="31"/>
                    </a:lnTo>
                    <a:close/>
                    <a:moveTo>
                      <a:pt x="139" y="31"/>
                    </a:moveTo>
                    <a:cubicBezTo>
                      <a:pt x="114" y="31"/>
                      <a:pt x="114" y="31"/>
                      <a:pt x="114" y="31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39" y="4"/>
                      <a:pt x="139" y="4"/>
                      <a:pt x="139" y="4"/>
                    </a:cubicBezTo>
                    <a:lnTo>
                      <a:pt x="139" y="31"/>
                    </a:lnTo>
                    <a:close/>
                    <a:moveTo>
                      <a:pt x="147" y="31"/>
                    </a:moveTo>
                    <a:cubicBezTo>
                      <a:pt x="147" y="4"/>
                      <a:pt x="147" y="4"/>
                      <a:pt x="147" y="4"/>
                    </a:cubicBezTo>
                    <a:cubicBezTo>
                      <a:pt x="154" y="4"/>
                      <a:pt x="154" y="4"/>
                      <a:pt x="154" y="4"/>
                    </a:cubicBezTo>
                    <a:cubicBezTo>
                      <a:pt x="168" y="4"/>
                      <a:pt x="181" y="16"/>
                      <a:pt x="187" y="30"/>
                    </a:cubicBezTo>
                    <a:cubicBezTo>
                      <a:pt x="187" y="31"/>
                      <a:pt x="188" y="31"/>
                      <a:pt x="188" y="31"/>
                    </a:cubicBezTo>
                    <a:lnTo>
                      <a:pt x="147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708" name="Oval 383"/>
              <p:cNvSpPr>
                <a:spLocks noChangeArrowheads="1"/>
              </p:cNvSpPr>
              <p:nvPr/>
            </p:nvSpPr>
            <p:spPr bwMode="auto">
              <a:xfrm>
                <a:off x="7532688" y="1180183"/>
                <a:ext cx="39688" cy="396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709" name="Oval 384"/>
              <p:cNvSpPr>
                <a:spLocks noChangeArrowheads="1"/>
              </p:cNvSpPr>
              <p:nvPr/>
            </p:nvSpPr>
            <p:spPr bwMode="auto">
              <a:xfrm>
                <a:off x="7731126" y="1181771"/>
                <a:ext cx="38100" cy="396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782" name="任意多边形 781"/>
            <p:cNvSpPr/>
            <p:nvPr/>
          </p:nvSpPr>
          <p:spPr>
            <a:xfrm>
              <a:off x="8756" y="8461"/>
              <a:ext cx="449" cy="604"/>
            </a:xfrm>
            <a:custGeom>
              <a:avLst/>
              <a:gdLst>
                <a:gd name="connsiteX0" fmla="*/ 231381 w 548570"/>
                <a:gd name="connsiteY0" fmla="*/ 425206 h 614629"/>
                <a:gd name="connsiteX1" fmla="*/ 178993 w 548570"/>
                <a:gd name="connsiteY1" fmla="*/ 477594 h 614629"/>
                <a:gd name="connsiteX2" fmla="*/ 231381 w 548570"/>
                <a:gd name="connsiteY2" fmla="*/ 529982 h 614629"/>
                <a:gd name="connsiteX3" fmla="*/ 283769 w 548570"/>
                <a:gd name="connsiteY3" fmla="*/ 477594 h 614629"/>
                <a:gd name="connsiteX4" fmla="*/ 231381 w 548570"/>
                <a:gd name="connsiteY4" fmla="*/ 425206 h 614629"/>
                <a:gd name="connsiteX5" fmla="*/ 326305 w 548570"/>
                <a:gd name="connsiteY5" fmla="*/ 381899 h 614629"/>
                <a:gd name="connsiteX6" fmla="*/ 291502 w 548570"/>
                <a:gd name="connsiteY6" fmla="*/ 416702 h 614629"/>
                <a:gd name="connsiteX7" fmla="*/ 326305 w 548570"/>
                <a:gd name="connsiteY7" fmla="*/ 451505 h 614629"/>
                <a:gd name="connsiteX8" fmla="*/ 361108 w 548570"/>
                <a:gd name="connsiteY8" fmla="*/ 416702 h 614629"/>
                <a:gd name="connsiteX9" fmla="*/ 326305 w 548570"/>
                <a:gd name="connsiteY9" fmla="*/ 381899 h 614629"/>
                <a:gd name="connsiteX10" fmla="*/ 256701 w 548570"/>
                <a:gd name="connsiteY10" fmla="*/ 234596 h 614629"/>
                <a:gd name="connsiteX11" fmla="*/ 291504 w 548570"/>
                <a:gd name="connsiteY11" fmla="*/ 269399 h 614629"/>
                <a:gd name="connsiteX12" fmla="*/ 256701 w 548570"/>
                <a:gd name="connsiteY12" fmla="*/ 304202 h 614629"/>
                <a:gd name="connsiteX13" fmla="*/ 221898 w 548570"/>
                <a:gd name="connsiteY13" fmla="*/ 269399 h 614629"/>
                <a:gd name="connsiteX14" fmla="*/ 256701 w 548570"/>
                <a:gd name="connsiteY14" fmla="*/ 234596 h 614629"/>
                <a:gd name="connsiteX15" fmla="*/ 305611 w 548570"/>
                <a:gd name="connsiteY15" fmla="*/ 169413 h 614629"/>
                <a:gd name="connsiteX16" fmla="*/ 328471 w 548570"/>
                <a:gd name="connsiteY16" fmla="*/ 192273 h 614629"/>
                <a:gd name="connsiteX17" fmla="*/ 305611 w 548570"/>
                <a:gd name="connsiteY17" fmla="*/ 215133 h 614629"/>
                <a:gd name="connsiteX18" fmla="*/ 282751 w 548570"/>
                <a:gd name="connsiteY18" fmla="*/ 192273 h 614629"/>
                <a:gd name="connsiteX19" fmla="*/ 305611 w 548570"/>
                <a:gd name="connsiteY19" fmla="*/ 169413 h 614629"/>
                <a:gd name="connsiteX20" fmla="*/ 191046 w 548570"/>
                <a:gd name="connsiteY20" fmla="*/ 54000 h 614629"/>
                <a:gd name="connsiteX21" fmla="*/ 191046 w 548570"/>
                <a:gd name="connsiteY21" fmla="*/ 237660 h 614629"/>
                <a:gd name="connsiteX22" fmla="*/ 191046 w 548570"/>
                <a:gd name="connsiteY22" fmla="*/ 240705 h 614629"/>
                <a:gd name="connsiteX23" fmla="*/ 190908 w 548570"/>
                <a:gd name="connsiteY23" fmla="*/ 243749 h 614629"/>
                <a:gd name="connsiteX24" fmla="*/ 190839 w 548570"/>
                <a:gd name="connsiteY24" fmla="*/ 246794 h 614629"/>
                <a:gd name="connsiteX25" fmla="*/ 190493 w 548570"/>
                <a:gd name="connsiteY25" fmla="*/ 249769 h 614629"/>
                <a:gd name="connsiteX26" fmla="*/ 190285 w 548570"/>
                <a:gd name="connsiteY26" fmla="*/ 252814 h 614629"/>
                <a:gd name="connsiteX27" fmla="*/ 189870 w 548570"/>
                <a:gd name="connsiteY27" fmla="*/ 255858 h 614629"/>
                <a:gd name="connsiteX28" fmla="*/ 189040 w 548570"/>
                <a:gd name="connsiteY28" fmla="*/ 261878 h 614629"/>
                <a:gd name="connsiteX29" fmla="*/ 189038 w 548570"/>
                <a:gd name="connsiteY29" fmla="*/ 261878 h 614629"/>
                <a:gd name="connsiteX30" fmla="*/ 187862 w 548570"/>
                <a:gd name="connsiteY30" fmla="*/ 267621 h 614629"/>
                <a:gd name="connsiteX31" fmla="*/ 186547 w 548570"/>
                <a:gd name="connsiteY31" fmla="*/ 273364 h 614629"/>
                <a:gd name="connsiteX32" fmla="*/ 184956 w 548570"/>
                <a:gd name="connsiteY32" fmla="*/ 279176 h 614629"/>
                <a:gd name="connsiteX33" fmla="*/ 183157 w 548570"/>
                <a:gd name="connsiteY33" fmla="*/ 284712 h 614629"/>
                <a:gd name="connsiteX34" fmla="*/ 181012 w 548570"/>
                <a:gd name="connsiteY34" fmla="*/ 290247 h 614629"/>
                <a:gd name="connsiteX35" fmla="*/ 178797 w 548570"/>
                <a:gd name="connsiteY35" fmla="*/ 295714 h 614629"/>
                <a:gd name="connsiteX36" fmla="*/ 176237 w 548570"/>
                <a:gd name="connsiteY36" fmla="*/ 301111 h 614629"/>
                <a:gd name="connsiteX37" fmla="*/ 173538 w 548570"/>
                <a:gd name="connsiteY37" fmla="*/ 306370 h 614629"/>
                <a:gd name="connsiteX38" fmla="*/ 153057 w 548570"/>
                <a:gd name="connsiteY38" fmla="*/ 343804 h 614629"/>
                <a:gd name="connsiteX39" fmla="*/ 157831 w 548570"/>
                <a:gd name="connsiteY39" fmla="*/ 345464 h 614629"/>
                <a:gd name="connsiteX40" fmla="*/ 162675 w 548570"/>
                <a:gd name="connsiteY40" fmla="*/ 346848 h 614629"/>
                <a:gd name="connsiteX41" fmla="*/ 167380 w 548570"/>
                <a:gd name="connsiteY41" fmla="*/ 348094 h 614629"/>
                <a:gd name="connsiteX42" fmla="*/ 171947 w 548570"/>
                <a:gd name="connsiteY42" fmla="*/ 349270 h 614629"/>
                <a:gd name="connsiteX43" fmla="*/ 176444 w 548570"/>
                <a:gd name="connsiteY43" fmla="*/ 350239 h 614629"/>
                <a:gd name="connsiteX44" fmla="*/ 180873 w 548570"/>
                <a:gd name="connsiteY44" fmla="*/ 351000 h 614629"/>
                <a:gd name="connsiteX45" fmla="*/ 185371 w 548570"/>
                <a:gd name="connsiteY45" fmla="*/ 351761 h 614629"/>
                <a:gd name="connsiteX46" fmla="*/ 189730 w 548570"/>
                <a:gd name="connsiteY46" fmla="*/ 352245 h 614629"/>
                <a:gd name="connsiteX47" fmla="*/ 194020 w 548570"/>
                <a:gd name="connsiteY47" fmla="*/ 352730 h 614629"/>
                <a:gd name="connsiteX48" fmla="*/ 198310 w 548570"/>
                <a:gd name="connsiteY48" fmla="*/ 353006 h 614629"/>
                <a:gd name="connsiteX49" fmla="*/ 202462 w 548570"/>
                <a:gd name="connsiteY49" fmla="*/ 353214 h 614629"/>
                <a:gd name="connsiteX50" fmla="*/ 206614 w 548570"/>
                <a:gd name="connsiteY50" fmla="*/ 353352 h 614629"/>
                <a:gd name="connsiteX51" fmla="*/ 210696 w 548570"/>
                <a:gd name="connsiteY51" fmla="*/ 353352 h 614629"/>
                <a:gd name="connsiteX52" fmla="*/ 214709 w 548570"/>
                <a:gd name="connsiteY52" fmla="*/ 353214 h 614629"/>
                <a:gd name="connsiteX53" fmla="*/ 218653 w 548570"/>
                <a:gd name="connsiteY53" fmla="*/ 353006 h 614629"/>
                <a:gd name="connsiteX54" fmla="*/ 222597 w 548570"/>
                <a:gd name="connsiteY54" fmla="*/ 352730 h 614629"/>
                <a:gd name="connsiteX55" fmla="*/ 226472 w 548570"/>
                <a:gd name="connsiteY55" fmla="*/ 352245 h 614629"/>
                <a:gd name="connsiteX56" fmla="*/ 230347 w 548570"/>
                <a:gd name="connsiteY56" fmla="*/ 351761 h 614629"/>
                <a:gd name="connsiteX57" fmla="*/ 234153 w 548570"/>
                <a:gd name="connsiteY57" fmla="*/ 351207 h 614629"/>
                <a:gd name="connsiteX58" fmla="*/ 237889 w 548570"/>
                <a:gd name="connsiteY58" fmla="*/ 350585 h 614629"/>
                <a:gd name="connsiteX59" fmla="*/ 241626 w 548570"/>
                <a:gd name="connsiteY59" fmla="*/ 349893 h 614629"/>
                <a:gd name="connsiteX60" fmla="*/ 245224 w 548570"/>
                <a:gd name="connsiteY60" fmla="*/ 349201 h 614629"/>
                <a:gd name="connsiteX61" fmla="*/ 252489 w 548570"/>
                <a:gd name="connsiteY61" fmla="*/ 347471 h 614629"/>
                <a:gd name="connsiteX62" fmla="*/ 259685 w 548570"/>
                <a:gd name="connsiteY62" fmla="*/ 345533 h 614629"/>
                <a:gd name="connsiteX63" fmla="*/ 266674 w 548570"/>
                <a:gd name="connsiteY63" fmla="*/ 343596 h 614629"/>
                <a:gd name="connsiteX64" fmla="*/ 273524 w 548570"/>
                <a:gd name="connsiteY64" fmla="*/ 341520 h 614629"/>
                <a:gd name="connsiteX65" fmla="*/ 280374 w 548570"/>
                <a:gd name="connsiteY65" fmla="*/ 339237 h 614629"/>
                <a:gd name="connsiteX66" fmla="*/ 293729 w 548570"/>
                <a:gd name="connsiteY66" fmla="*/ 334878 h 614629"/>
                <a:gd name="connsiteX67" fmla="*/ 300302 w 548570"/>
                <a:gd name="connsiteY67" fmla="*/ 332733 h 614629"/>
                <a:gd name="connsiteX68" fmla="*/ 306945 w 548570"/>
                <a:gd name="connsiteY68" fmla="*/ 330795 h 614629"/>
                <a:gd name="connsiteX69" fmla="*/ 313449 w 548570"/>
                <a:gd name="connsiteY69" fmla="*/ 328927 h 614629"/>
                <a:gd name="connsiteX70" fmla="*/ 319953 w 548570"/>
                <a:gd name="connsiteY70" fmla="*/ 327197 h 614629"/>
                <a:gd name="connsiteX71" fmla="*/ 326458 w 548570"/>
                <a:gd name="connsiteY71" fmla="*/ 325675 h 614629"/>
                <a:gd name="connsiteX72" fmla="*/ 329779 w 548570"/>
                <a:gd name="connsiteY72" fmla="*/ 325052 h 614629"/>
                <a:gd name="connsiteX73" fmla="*/ 332962 w 548570"/>
                <a:gd name="connsiteY73" fmla="*/ 324498 h 614629"/>
                <a:gd name="connsiteX74" fmla="*/ 336283 w 548570"/>
                <a:gd name="connsiteY74" fmla="*/ 324014 h 614629"/>
                <a:gd name="connsiteX75" fmla="*/ 339604 w 548570"/>
                <a:gd name="connsiteY75" fmla="*/ 323530 h 614629"/>
                <a:gd name="connsiteX76" fmla="*/ 342926 w 548570"/>
                <a:gd name="connsiteY76" fmla="*/ 323253 h 614629"/>
                <a:gd name="connsiteX77" fmla="*/ 346247 w 548570"/>
                <a:gd name="connsiteY77" fmla="*/ 323045 h 614629"/>
                <a:gd name="connsiteX78" fmla="*/ 349499 w 548570"/>
                <a:gd name="connsiteY78" fmla="*/ 322838 h 614629"/>
                <a:gd name="connsiteX79" fmla="*/ 352820 w 548570"/>
                <a:gd name="connsiteY79" fmla="*/ 322838 h 614629"/>
                <a:gd name="connsiteX80" fmla="*/ 356280 w 548570"/>
                <a:gd name="connsiteY80" fmla="*/ 322838 h 614629"/>
                <a:gd name="connsiteX81" fmla="*/ 359532 w 548570"/>
                <a:gd name="connsiteY81" fmla="*/ 323045 h 614629"/>
                <a:gd name="connsiteX82" fmla="*/ 362992 w 548570"/>
                <a:gd name="connsiteY82" fmla="*/ 323322 h 614629"/>
                <a:gd name="connsiteX83" fmla="*/ 366382 w 548570"/>
                <a:gd name="connsiteY83" fmla="*/ 323737 h 614629"/>
                <a:gd name="connsiteX84" fmla="*/ 369773 w 548570"/>
                <a:gd name="connsiteY84" fmla="*/ 324291 h 614629"/>
                <a:gd name="connsiteX85" fmla="*/ 373302 w 548570"/>
                <a:gd name="connsiteY85" fmla="*/ 324914 h 614629"/>
                <a:gd name="connsiteX86" fmla="*/ 376831 w 548570"/>
                <a:gd name="connsiteY86" fmla="*/ 325675 h 614629"/>
                <a:gd name="connsiteX87" fmla="*/ 380290 w 548570"/>
                <a:gd name="connsiteY87" fmla="*/ 326643 h 614629"/>
                <a:gd name="connsiteX88" fmla="*/ 383889 w 548570"/>
                <a:gd name="connsiteY88" fmla="*/ 327820 h 614629"/>
                <a:gd name="connsiteX89" fmla="*/ 387417 w 548570"/>
                <a:gd name="connsiteY89" fmla="*/ 328996 h 614629"/>
                <a:gd name="connsiteX90" fmla="*/ 375032 w 548570"/>
                <a:gd name="connsiteY90" fmla="*/ 306370 h 614629"/>
                <a:gd name="connsiteX91" fmla="*/ 372333 w 548570"/>
                <a:gd name="connsiteY91" fmla="*/ 301111 h 614629"/>
                <a:gd name="connsiteX92" fmla="*/ 369773 w 548570"/>
                <a:gd name="connsiteY92" fmla="*/ 295714 h 614629"/>
                <a:gd name="connsiteX93" fmla="*/ 367559 w 548570"/>
                <a:gd name="connsiteY93" fmla="*/ 290247 h 614629"/>
                <a:gd name="connsiteX94" fmla="*/ 365414 w 548570"/>
                <a:gd name="connsiteY94" fmla="*/ 284712 h 614629"/>
                <a:gd name="connsiteX95" fmla="*/ 363615 w 548570"/>
                <a:gd name="connsiteY95" fmla="*/ 279176 h 614629"/>
                <a:gd name="connsiteX96" fmla="*/ 362023 w 548570"/>
                <a:gd name="connsiteY96" fmla="*/ 273364 h 614629"/>
                <a:gd name="connsiteX97" fmla="*/ 360709 w 548570"/>
                <a:gd name="connsiteY97" fmla="*/ 267621 h 614629"/>
                <a:gd name="connsiteX98" fmla="*/ 359532 w 548570"/>
                <a:gd name="connsiteY98" fmla="*/ 261878 h 614629"/>
                <a:gd name="connsiteX99" fmla="*/ 359534 w 548570"/>
                <a:gd name="connsiteY99" fmla="*/ 261878 h 614629"/>
                <a:gd name="connsiteX100" fmla="*/ 358703 w 548570"/>
                <a:gd name="connsiteY100" fmla="*/ 255858 h 614629"/>
                <a:gd name="connsiteX101" fmla="*/ 358288 w 548570"/>
                <a:gd name="connsiteY101" fmla="*/ 252814 h 614629"/>
                <a:gd name="connsiteX102" fmla="*/ 357942 w 548570"/>
                <a:gd name="connsiteY102" fmla="*/ 249769 h 614629"/>
                <a:gd name="connsiteX103" fmla="*/ 357735 w 548570"/>
                <a:gd name="connsiteY103" fmla="*/ 246794 h 614629"/>
                <a:gd name="connsiteX104" fmla="*/ 357666 w 548570"/>
                <a:gd name="connsiteY104" fmla="*/ 243749 h 614629"/>
                <a:gd name="connsiteX105" fmla="*/ 357527 w 548570"/>
                <a:gd name="connsiteY105" fmla="*/ 240705 h 614629"/>
                <a:gd name="connsiteX106" fmla="*/ 357527 w 548570"/>
                <a:gd name="connsiteY106" fmla="*/ 237660 h 614629"/>
                <a:gd name="connsiteX107" fmla="*/ 357527 w 548570"/>
                <a:gd name="connsiteY107" fmla="*/ 54000 h 614629"/>
                <a:gd name="connsiteX108" fmla="*/ 157286 w 548570"/>
                <a:gd name="connsiteY108" fmla="*/ 0 h 614629"/>
                <a:gd name="connsiteX109" fmla="*/ 391286 w 548570"/>
                <a:gd name="connsiteY109" fmla="*/ 0 h 614629"/>
                <a:gd name="connsiteX110" fmla="*/ 418286 w 548570"/>
                <a:gd name="connsiteY110" fmla="*/ 27000 h 614629"/>
                <a:gd name="connsiteX111" fmla="*/ 391286 w 548570"/>
                <a:gd name="connsiteY111" fmla="*/ 54000 h 614629"/>
                <a:gd name="connsiteX112" fmla="*/ 384236 w 548570"/>
                <a:gd name="connsiteY112" fmla="*/ 54000 h 614629"/>
                <a:gd name="connsiteX113" fmla="*/ 384236 w 548570"/>
                <a:gd name="connsiteY113" fmla="*/ 237660 h 614629"/>
                <a:gd name="connsiteX114" fmla="*/ 384236 w 548570"/>
                <a:gd name="connsiteY114" fmla="*/ 240705 h 614629"/>
                <a:gd name="connsiteX115" fmla="*/ 384305 w 548570"/>
                <a:gd name="connsiteY115" fmla="*/ 243818 h 614629"/>
                <a:gd name="connsiteX116" fmla="*/ 384513 w 548570"/>
                <a:gd name="connsiteY116" fmla="*/ 246794 h 614629"/>
                <a:gd name="connsiteX117" fmla="*/ 384859 w 548570"/>
                <a:gd name="connsiteY117" fmla="*/ 249769 h 614629"/>
                <a:gd name="connsiteX118" fmla="*/ 385205 w 548570"/>
                <a:gd name="connsiteY118" fmla="*/ 252883 h 614629"/>
                <a:gd name="connsiteX119" fmla="*/ 385620 w 548570"/>
                <a:gd name="connsiteY119" fmla="*/ 255858 h 614629"/>
                <a:gd name="connsiteX120" fmla="*/ 386104 w 548570"/>
                <a:gd name="connsiteY120" fmla="*/ 258903 h 614629"/>
                <a:gd name="connsiteX121" fmla="*/ 386796 w 548570"/>
                <a:gd name="connsiteY121" fmla="*/ 261878 h 614629"/>
                <a:gd name="connsiteX122" fmla="*/ 386795 w 548570"/>
                <a:gd name="connsiteY122" fmla="*/ 261878 h 614629"/>
                <a:gd name="connsiteX123" fmla="*/ 387763 w 548570"/>
                <a:gd name="connsiteY123" fmla="*/ 266030 h 614629"/>
                <a:gd name="connsiteX124" fmla="*/ 388801 w 548570"/>
                <a:gd name="connsiteY124" fmla="*/ 270112 h 614629"/>
                <a:gd name="connsiteX125" fmla="*/ 390116 w 548570"/>
                <a:gd name="connsiteY125" fmla="*/ 274125 h 614629"/>
                <a:gd name="connsiteX126" fmla="*/ 391500 w 548570"/>
                <a:gd name="connsiteY126" fmla="*/ 278069 h 614629"/>
                <a:gd name="connsiteX127" fmla="*/ 392953 w 548570"/>
                <a:gd name="connsiteY127" fmla="*/ 282013 h 614629"/>
                <a:gd name="connsiteX128" fmla="*/ 394683 w 548570"/>
                <a:gd name="connsiteY128" fmla="*/ 285957 h 614629"/>
                <a:gd name="connsiteX129" fmla="*/ 396482 w 548570"/>
                <a:gd name="connsiteY129" fmla="*/ 289832 h 614629"/>
                <a:gd name="connsiteX130" fmla="*/ 398488 w 548570"/>
                <a:gd name="connsiteY130" fmla="*/ 293569 h 614629"/>
                <a:gd name="connsiteX131" fmla="*/ 543865 w 548570"/>
                <a:gd name="connsiteY131" fmla="*/ 559205 h 614629"/>
                <a:gd name="connsiteX132" fmla="*/ 545041 w 548570"/>
                <a:gd name="connsiteY132" fmla="*/ 561488 h 614629"/>
                <a:gd name="connsiteX133" fmla="*/ 546010 w 548570"/>
                <a:gd name="connsiteY133" fmla="*/ 563702 h 614629"/>
                <a:gd name="connsiteX134" fmla="*/ 546840 w 548570"/>
                <a:gd name="connsiteY134" fmla="*/ 566055 h 614629"/>
                <a:gd name="connsiteX135" fmla="*/ 547532 w 548570"/>
                <a:gd name="connsiteY135" fmla="*/ 568408 h 614629"/>
                <a:gd name="connsiteX136" fmla="*/ 548017 w 548570"/>
                <a:gd name="connsiteY136" fmla="*/ 570760 h 614629"/>
                <a:gd name="connsiteX137" fmla="*/ 548363 w 548570"/>
                <a:gd name="connsiteY137" fmla="*/ 573113 h 614629"/>
                <a:gd name="connsiteX138" fmla="*/ 548570 w 548570"/>
                <a:gd name="connsiteY138" fmla="*/ 575465 h 614629"/>
                <a:gd name="connsiteX139" fmla="*/ 548570 w 548570"/>
                <a:gd name="connsiteY139" fmla="*/ 577887 h 614629"/>
                <a:gd name="connsiteX140" fmla="*/ 548432 w 548570"/>
                <a:gd name="connsiteY140" fmla="*/ 580240 h 614629"/>
                <a:gd name="connsiteX141" fmla="*/ 548155 w 548570"/>
                <a:gd name="connsiteY141" fmla="*/ 582592 h 614629"/>
                <a:gd name="connsiteX142" fmla="*/ 547740 w 548570"/>
                <a:gd name="connsiteY142" fmla="*/ 584945 h 614629"/>
                <a:gd name="connsiteX143" fmla="*/ 547186 w 548570"/>
                <a:gd name="connsiteY143" fmla="*/ 587298 h 614629"/>
                <a:gd name="connsiteX144" fmla="*/ 546425 w 548570"/>
                <a:gd name="connsiteY144" fmla="*/ 589650 h 614629"/>
                <a:gd name="connsiteX145" fmla="*/ 545595 w 548570"/>
                <a:gd name="connsiteY145" fmla="*/ 591864 h 614629"/>
                <a:gd name="connsiteX146" fmla="*/ 544488 w 548570"/>
                <a:gd name="connsiteY146" fmla="*/ 594148 h 614629"/>
                <a:gd name="connsiteX147" fmla="*/ 543311 w 548570"/>
                <a:gd name="connsiteY147" fmla="*/ 596293 h 614629"/>
                <a:gd name="connsiteX148" fmla="*/ 541928 w 548570"/>
                <a:gd name="connsiteY148" fmla="*/ 598438 h 614629"/>
                <a:gd name="connsiteX149" fmla="*/ 540475 w 548570"/>
                <a:gd name="connsiteY149" fmla="*/ 600444 h 614629"/>
                <a:gd name="connsiteX150" fmla="*/ 538952 w 548570"/>
                <a:gd name="connsiteY150" fmla="*/ 602243 h 614629"/>
                <a:gd name="connsiteX151" fmla="*/ 537292 w 548570"/>
                <a:gd name="connsiteY151" fmla="*/ 603973 h 614629"/>
                <a:gd name="connsiteX152" fmla="*/ 535562 w 548570"/>
                <a:gd name="connsiteY152" fmla="*/ 605634 h 614629"/>
                <a:gd name="connsiteX153" fmla="*/ 533624 w 548570"/>
                <a:gd name="connsiteY153" fmla="*/ 607156 h 614629"/>
                <a:gd name="connsiteX154" fmla="*/ 531687 w 548570"/>
                <a:gd name="connsiteY154" fmla="*/ 608540 h 614629"/>
                <a:gd name="connsiteX155" fmla="*/ 529680 w 548570"/>
                <a:gd name="connsiteY155" fmla="*/ 609716 h 614629"/>
                <a:gd name="connsiteX156" fmla="*/ 527535 w 548570"/>
                <a:gd name="connsiteY156" fmla="*/ 610893 h 614629"/>
                <a:gd name="connsiteX157" fmla="*/ 525390 w 548570"/>
                <a:gd name="connsiteY157" fmla="*/ 611861 h 614629"/>
                <a:gd name="connsiteX158" fmla="*/ 523176 w 548570"/>
                <a:gd name="connsiteY158" fmla="*/ 612692 h 614629"/>
                <a:gd name="connsiteX159" fmla="*/ 520823 w 548570"/>
                <a:gd name="connsiteY159" fmla="*/ 613314 h 614629"/>
                <a:gd name="connsiteX160" fmla="*/ 518471 w 548570"/>
                <a:gd name="connsiteY160" fmla="*/ 613868 h 614629"/>
                <a:gd name="connsiteX161" fmla="*/ 516049 w 548570"/>
                <a:gd name="connsiteY161" fmla="*/ 614283 h 614629"/>
                <a:gd name="connsiteX162" fmla="*/ 513558 w 548570"/>
                <a:gd name="connsiteY162" fmla="*/ 614491 h 614629"/>
                <a:gd name="connsiteX163" fmla="*/ 511136 w 548570"/>
                <a:gd name="connsiteY163" fmla="*/ 614629 h 614629"/>
                <a:gd name="connsiteX164" fmla="*/ 37434 w 548570"/>
                <a:gd name="connsiteY164" fmla="*/ 614629 h 614629"/>
                <a:gd name="connsiteX165" fmla="*/ 35012 w 548570"/>
                <a:gd name="connsiteY165" fmla="*/ 614491 h 614629"/>
                <a:gd name="connsiteX166" fmla="*/ 32521 w 548570"/>
                <a:gd name="connsiteY166" fmla="*/ 614283 h 614629"/>
                <a:gd name="connsiteX167" fmla="*/ 30099 w 548570"/>
                <a:gd name="connsiteY167" fmla="*/ 613868 h 614629"/>
                <a:gd name="connsiteX168" fmla="*/ 27747 w 548570"/>
                <a:gd name="connsiteY168" fmla="*/ 613314 h 614629"/>
                <a:gd name="connsiteX169" fmla="*/ 25394 w 548570"/>
                <a:gd name="connsiteY169" fmla="*/ 612692 h 614629"/>
                <a:gd name="connsiteX170" fmla="*/ 23180 w 548570"/>
                <a:gd name="connsiteY170" fmla="*/ 611861 h 614629"/>
                <a:gd name="connsiteX171" fmla="*/ 21035 w 548570"/>
                <a:gd name="connsiteY171" fmla="*/ 610893 h 614629"/>
                <a:gd name="connsiteX172" fmla="*/ 18890 w 548570"/>
                <a:gd name="connsiteY172" fmla="*/ 609716 h 614629"/>
                <a:gd name="connsiteX173" fmla="*/ 16883 w 548570"/>
                <a:gd name="connsiteY173" fmla="*/ 608540 h 614629"/>
                <a:gd name="connsiteX174" fmla="*/ 14946 w 548570"/>
                <a:gd name="connsiteY174" fmla="*/ 607156 h 614629"/>
                <a:gd name="connsiteX175" fmla="*/ 13008 w 548570"/>
                <a:gd name="connsiteY175" fmla="*/ 605634 h 614629"/>
                <a:gd name="connsiteX176" fmla="*/ 11278 w 548570"/>
                <a:gd name="connsiteY176" fmla="*/ 603973 h 614629"/>
                <a:gd name="connsiteX177" fmla="*/ 9618 w 548570"/>
                <a:gd name="connsiteY177" fmla="*/ 602243 h 614629"/>
                <a:gd name="connsiteX178" fmla="*/ 8095 w 548570"/>
                <a:gd name="connsiteY178" fmla="*/ 600444 h 614629"/>
                <a:gd name="connsiteX179" fmla="*/ 6642 w 548570"/>
                <a:gd name="connsiteY179" fmla="*/ 598438 h 614629"/>
                <a:gd name="connsiteX180" fmla="*/ 5258 w 548570"/>
                <a:gd name="connsiteY180" fmla="*/ 596293 h 614629"/>
                <a:gd name="connsiteX181" fmla="*/ 4082 w 548570"/>
                <a:gd name="connsiteY181" fmla="*/ 594148 h 614629"/>
                <a:gd name="connsiteX182" fmla="*/ 2975 w 548570"/>
                <a:gd name="connsiteY182" fmla="*/ 591864 h 614629"/>
                <a:gd name="connsiteX183" fmla="*/ 2145 w 548570"/>
                <a:gd name="connsiteY183" fmla="*/ 589650 h 614629"/>
                <a:gd name="connsiteX184" fmla="*/ 1384 w 548570"/>
                <a:gd name="connsiteY184" fmla="*/ 587298 h 614629"/>
                <a:gd name="connsiteX185" fmla="*/ 830 w 548570"/>
                <a:gd name="connsiteY185" fmla="*/ 584945 h 614629"/>
                <a:gd name="connsiteX186" fmla="*/ 415 w 548570"/>
                <a:gd name="connsiteY186" fmla="*/ 582592 h 614629"/>
                <a:gd name="connsiteX187" fmla="*/ 138 w 548570"/>
                <a:gd name="connsiteY187" fmla="*/ 580240 h 614629"/>
                <a:gd name="connsiteX188" fmla="*/ 0 w 548570"/>
                <a:gd name="connsiteY188" fmla="*/ 577887 h 614629"/>
                <a:gd name="connsiteX189" fmla="*/ 0 w 548570"/>
                <a:gd name="connsiteY189" fmla="*/ 575465 h 614629"/>
                <a:gd name="connsiteX190" fmla="*/ 207 w 548570"/>
                <a:gd name="connsiteY190" fmla="*/ 573113 h 614629"/>
                <a:gd name="connsiteX191" fmla="*/ 553 w 548570"/>
                <a:gd name="connsiteY191" fmla="*/ 570760 h 614629"/>
                <a:gd name="connsiteX192" fmla="*/ 1038 w 548570"/>
                <a:gd name="connsiteY192" fmla="*/ 568408 h 614629"/>
                <a:gd name="connsiteX193" fmla="*/ 1730 w 548570"/>
                <a:gd name="connsiteY193" fmla="*/ 566055 h 614629"/>
                <a:gd name="connsiteX194" fmla="*/ 2560 w 548570"/>
                <a:gd name="connsiteY194" fmla="*/ 563702 h 614629"/>
                <a:gd name="connsiteX195" fmla="*/ 3529 w 548570"/>
                <a:gd name="connsiteY195" fmla="*/ 561488 h 614629"/>
                <a:gd name="connsiteX196" fmla="*/ 4567 w 548570"/>
                <a:gd name="connsiteY196" fmla="*/ 559205 h 614629"/>
                <a:gd name="connsiteX197" fmla="*/ 150082 w 548570"/>
                <a:gd name="connsiteY197" fmla="*/ 293569 h 614629"/>
                <a:gd name="connsiteX198" fmla="*/ 152088 w 548570"/>
                <a:gd name="connsiteY198" fmla="*/ 289832 h 614629"/>
                <a:gd name="connsiteX199" fmla="*/ 153887 w 548570"/>
                <a:gd name="connsiteY199" fmla="*/ 285957 h 614629"/>
                <a:gd name="connsiteX200" fmla="*/ 155617 w 548570"/>
                <a:gd name="connsiteY200" fmla="*/ 282013 h 614629"/>
                <a:gd name="connsiteX201" fmla="*/ 157070 w 548570"/>
                <a:gd name="connsiteY201" fmla="*/ 278069 h 614629"/>
                <a:gd name="connsiteX202" fmla="*/ 158454 w 548570"/>
                <a:gd name="connsiteY202" fmla="*/ 274125 h 614629"/>
                <a:gd name="connsiteX203" fmla="*/ 159769 w 548570"/>
                <a:gd name="connsiteY203" fmla="*/ 270112 h 614629"/>
                <a:gd name="connsiteX204" fmla="*/ 160807 w 548570"/>
                <a:gd name="connsiteY204" fmla="*/ 266030 h 614629"/>
                <a:gd name="connsiteX205" fmla="*/ 161775 w 548570"/>
                <a:gd name="connsiteY205" fmla="*/ 261878 h 614629"/>
                <a:gd name="connsiteX206" fmla="*/ 161777 w 548570"/>
                <a:gd name="connsiteY206" fmla="*/ 261878 h 614629"/>
                <a:gd name="connsiteX207" fmla="*/ 162469 w 548570"/>
                <a:gd name="connsiteY207" fmla="*/ 258903 h 614629"/>
                <a:gd name="connsiteX208" fmla="*/ 162954 w 548570"/>
                <a:gd name="connsiteY208" fmla="*/ 255858 h 614629"/>
                <a:gd name="connsiteX209" fmla="*/ 163369 w 548570"/>
                <a:gd name="connsiteY209" fmla="*/ 252883 h 614629"/>
                <a:gd name="connsiteX210" fmla="*/ 163715 w 548570"/>
                <a:gd name="connsiteY210" fmla="*/ 249769 h 614629"/>
                <a:gd name="connsiteX211" fmla="*/ 164061 w 548570"/>
                <a:gd name="connsiteY211" fmla="*/ 246794 h 614629"/>
                <a:gd name="connsiteX212" fmla="*/ 164268 w 548570"/>
                <a:gd name="connsiteY212" fmla="*/ 243818 h 614629"/>
                <a:gd name="connsiteX213" fmla="*/ 164337 w 548570"/>
                <a:gd name="connsiteY213" fmla="*/ 240705 h 614629"/>
                <a:gd name="connsiteX214" fmla="*/ 164337 w 548570"/>
                <a:gd name="connsiteY214" fmla="*/ 237660 h 614629"/>
                <a:gd name="connsiteX215" fmla="*/ 164337 w 548570"/>
                <a:gd name="connsiteY215" fmla="*/ 54000 h 614629"/>
                <a:gd name="connsiteX216" fmla="*/ 157286 w 548570"/>
                <a:gd name="connsiteY216" fmla="*/ 54000 h 614629"/>
                <a:gd name="connsiteX217" fmla="*/ 130286 w 548570"/>
                <a:gd name="connsiteY217" fmla="*/ 27000 h 614629"/>
                <a:gd name="connsiteX218" fmla="*/ 157286 w 548570"/>
                <a:gd name="connsiteY218" fmla="*/ 0 h 61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</a:cxnLst>
              <a:rect l="l" t="t" r="r" b="b"/>
              <a:pathLst>
                <a:path w="548570" h="614629">
                  <a:moveTo>
                    <a:pt x="231381" y="425206"/>
                  </a:moveTo>
                  <a:cubicBezTo>
                    <a:pt x="202448" y="425206"/>
                    <a:pt x="178993" y="448661"/>
                    <a:pt x="178993" y="477594"/>
                  </a:cubicBezTo>
                  <a:cubicBezTo>
                    <a:pt x="178993" y="506527"/>
                    <a:pt x="202448" y="529982"/>
                    <a:pt x="231381" y="529982"/>
                  </a:cubicBezTo>
                  <a:cubicBezTo>
                    <a:pt x="260314" y="529982"/>
                    <a:pt x="283769" y="506527"/>
                    <a:pt x="283769" y="477594"/>
                  </a:cubicBezTo>
                  <a:cubicBezTo>
                    <a:pt x="283769" y="448661"/>
                    <a:pt x="260314" y="425206"/>
                    <a:pt x="231381" y="425206"/>
                  </a:cubicBezTo>
                  <a:close/>
                  <a:moveTo>
                    <a:pt x="326305" y="381899"/>
                  </a:moveTo>
                  <a:cubicBezTo>
                    <a:pt x="307084" y="381899"/>
                    <a:pt x="291502" y="397481"/>
                    <a:pt x="291502" y="416702"/>
                  </a:cubicBezTo>
                  <a:cubicBezTo>
                    <a:pt x="291502" y="435923"/>
                    <a:pt x="307084" y="451505"/>
                    <a:pt x="326305" y="451505"/>
                  </a:cubicBezTo>
                  <a:cubicBezTo>
                    <a:pt x="345526" y="451505"/>
                    <a:pt x="361108" y="435923"/>
                    <a:pt x="361108" y="416702"/>
                  </a:cubicBezTo>
                  <a:cubicBezTo>
                    <a:pt x="361108" y="397481"/>
                    <a:pt x="345526" y="381899"/>
                    <a:pt x="326305" y="381899"/>
                  </a:cubicBezTo>
                  <a:close/>
                  <a:moveTo>
                    <a:pt x="256701" y="234596"/>
                  </a:moveTo>
                  <a:cubicBezTo>
                    <a:pt x="275922" y="234596"/>
                    <a:pt x="291504" y="250178"/>
                    <a:pt x="291504" y="269399"/>
                  </a:cubicBezTo>
                  <a:cubicBezTo>
                    <a:pt x="291504" y="288620"/>
                    <a:pt x="275922" y="304202"/>
                    <a:pt x="256701" y="304202"/>
                  </a:cubicBezTo>
                  <a:cubicBezTo>
                    <a:pt x="237480" y="304202"/>
                    <a:pt x="221898" y="288620"/>
                    <a:pt x="221898" y="269399"/>
                  </a:cubicBezTo>
                  <a:cubicBezTo>
                    <a:pt x="221898" y="250178"/>
                    <a:pt x="237480" y="234596"/>
                    <a:pt x="256701" y="234596"/>
                  </a:cubicBezTo>
                  <a:close/>
                  <a:moveTo>
                    <a:pt x="305611" y="169413"/>
                  </a:moveTo>
                  <a:cubicBezTo>
                    <a:pt x="318236" y="169413"/>
                    <a:pt x="328471" y="179648"/>
                    <a:pt x="328471" y="192273"/>
                  </a:cubicBezTo>
                  <a:cubicBezTo>
                    <a:pt x="328471" y="204898"/>
                    <a:pt x="318236" y="215133"/>
                    <a:pt x="305611" y="215133"/>
                  </a:cubicBezTo>
                  <a:cubicBezTo>
                    <a:pt x="292986" y="215133"/>
                    <a:pt x="282751" y="204898"/>
                    <a:pt x="282751" y="192273"/>
                  </a:cubicBezTo>
                  <a:cubicBezTo>
                    <a:pt x="282751" y="179648"/>
                    <a:pt x="292986" y="169413"/>
                    <a:pt x="305611" y="169413"/>
                  </a:cubicBezTo>
                  <a:close/>
                  <a:moveTo>
                    <a:pt x="191046" y="54000"/>
                  </a:moveTo>
                  <a:lnTo>
                    <a:pt x="191046" y="237660"/>
                  </a:lnTo>
                  <a:lnTo>
                    <a:pt x="191046" y="240705"/>
                  </a:lnTo>
                  <a:lnTo>
                    <a:pt x="190908" y="243749"/>
                  </a:lnTo>
                  <a:lnTo>
                    <a:pt x="190839" y="246794"/>
                  </a:lnTo>
                  <a:lnTo>
                    <a:pt x="190493" y="249769"/>
                  </a:lnTo>
                  <a:lnTo>
                    <a:pt x="190285" y="252814"/>
                  </a:lnTo>
                  <a:lnTo>
                    <a:pt x="189870" y="255858"/>
                  </a:lnTo>
                  <a:lnTo>
                    <a:pt x="189040" y="261878"/>
                  </a:lnTo>
                  <a:lnTo>
                    <a:pt x="189038" y="261878"/>
                  </a:lnTo>
                  <a:lnTo>
                    <a:pt x="187862" y="267621"/>
                  </a:lnTo>
                  <a:lnTo>
                    <a:pt x="186547" y="273364"/>
                  </a:lnTo>
                  <a:lnTo>
                    <a:pt x="184956" y="279176"/>
                  </a:lnTo>
                  <a:lnTo>
                    <a:pt x="183157" y="284712"/>
                  </a:lnTo>
                  <a:lnTo>
                    <a:pt x="181012" y="290247"/>
                  </a:lnTo>
                  <a:lnTo>
                    <a:pt x="178797" y="295714"/>
                  </a:lnTo>
                  <a:lnTo>
                    <a:pt x="176237" y="301111"/>
                  </a:lnTo>
                  <a:lnTo>
                    <a:pt x="173538" y="306370"/>
                  </a:lnTo>
                  <a:lnTo>
                    <a:pt x="153057" y="343804"/>
                  </a:lnTo>
                  <a:lnTo>
                    <a:pt x="157831" y="345464"/>
                  </a:lnTo>
                  <a:lnTo>
                    <a:pt x="162675" y="346848"/>
                  </a:lnTo>
                  <a:lnTo>
                    <a:pt x="167380" y="348094"/>
                  </a:lnTo>
                  <a:lnTo>
                    <a:pt x="171947" y="349270"/>
                  </a:lnTo>
                  <a:lnTo>
                    <a:pt x="176444" y="350239"/>
                  </a:lnTo>
                  <a:lnTo>
                    <a:pt x="180873" y="351000"/>
                  </a:lnTo>
                  <a:lnTo>
                    <a:pt x="185371" y="351761"/>
                  </a:lnTo>
                  <a:lnTo>
                    <a:pt x="189730" y="352245"/>
                  </a:lnTo>
                  <a:lnTo>
                    <a:pt x="194020" y="352730"/>
                  </a:lnTo>
                  <a:lnTo>
                    <a:pt x="198310" y="353006"/>
                  </a:lnTo>
                  <a:lnTo>
                    <a:pt x="202462" y="353214"/>
                  </a:lnTo>
                  <a:lnTo>
                    <a:pt x="206614" y="353352"/>
                  </a:lnTo>
                  <a:lnTo>
                    <a:pt x="210696" y="353352"/>
                  </a:lnTo>
                  <a:lnTo>
                    <a:pt x="214709" y="353214"/>
                  </a:lnTo>
                  <a:lnTo>
                    <a:pt x="218653" y="353006"/>
                  </a:lnTo>
                  <a:lnTo>
                    <a:pt x="222597" y="352730"/>
                  </a:lnTo>
                  <a:lnTo>
                    <a:pt x="226472" y="352245"/>
                  </a:lnTo>
                  <a:lnTo>
                    <a:pt x="230347" y="351761"/>
                  </a:lnTo>
                  <a:lnTo>
                    <a:pt x="234153" y="351207"/>
                  </a:lnTo>
                  <a:lnTo>
                    <a:pt x="237889" y="350585"/>
                  </a:lnTo>
                  <a:lnTo>
                    <a:pt x="241626" y="349893"/>
                  </a:lnTo>
                  <a:lnTo>
                    <a:pt x="245224" y="349201"/>
                  </a:lnTo>
                  <a:lnTo>
                    <a:pt x="252489" y="347471"/>
                  </a:lnTo>
                  <a:lnTo>
                    <a:pt x="259685" y="345533"/>
                  </a:lnTo>
                  <a:lnTo>
                    <a:pt x="266674" y="343596"/>
                  </a:lnTo>
                  <a:lnTo>
                    <a:pt x="273524" y="341520"/>
                  </a:lnTo>
                  <a:lnTo>
                    <a:pt x="280374" y="339237"/>
                  </a:lnTo>
                  <a:lnTo>
                    <a:pt x="293729" y="334878"/>
                  </a:lnTo>
                  <a:lnTo>
                    <a:pt x="300302" y="332733"/>
                  </a:lnTo>
                  <a:lnTo>
                    <a:pt x="306945" y="330795"/>
                  </a:lnTo>
                  <a:lnTo>
                    <a:pt x="313449" y="328927"/>
                  </a:lnTo>
                  <a:lnTo>
                    <a:pt x="319953" y="327197"/>
                  </a:lnTo>
                  <a:lnTo>
                    <a:pt x="326458" y="325675"/>
                  </a:lnTo>
                  <a:lnTo>
                    <a:pt x="329779" y="325052"/>
                  </a:lnTo>
                  <a:lnTo>
                    <a:pt x="332962" y="324498"/>
                  </a:lnTo>
                  <a:lnTo>
                    <a:pt x="336283" y="324014"/>
                  </a:lnTo>
                  <a:lnTo>
                    <a:pt x="339604" y="323530"/>
                  </a:lnTo>
                  <a:lnTo>
                    <a:pt x="342926" y="323253"/>
                  </a:lnTo>
                  <a:lnTo>
                    <a:pt x="346247" y="323045"/>
                  </a:lnTo>
                  <a:lnTo>
                    <a:pt x="349499" y="322838"/>
                  </a:lnTo>
                  <a:lnTo>
                    <a:pt x="352820" y="322838"/>
                  </a:lnTo>
                  <a:lnTo>
                    <a:pt x="356280" y="322838"/>
                  </a:lnTo>
                  <a:lnTo>
                    <a:pt x="359532" y="323045"/>
                  </a:lnTo>
                  <a:lnTo>
                    <a:pt x="362992" y="323322"/>
                  </a:lnTo>
                  <a:lnTo>
                    <a:pt x="366382" y="323737"/>
                  </a:lnTo>
                  <a:lnTo>
                    <a:pt x="369773" y="324291"/>
                  </a:lnTo>
                  <a:lnTo>
                    <a:pt x="373302" y="324914"/>
                  </a:lnTo>
                  <a:lnTo>
                    <a:pt x="376831" y="325675"/>
                  </a:lnTo>
                  <a:lnTo>
                    <a:pt x="380290" y="326643"/>
                  </a:lnTo>
                  <a:lnTo>
                    <a:pt x="383889" y="327820"/>
                  </a:lnTo>
                  <a:lnTo>
                    <a:pt x="387417" y="328996"/>
                  </a:lnTo>
                  <a:lnTo>
                    <a:pt x="375032" y="306370"/>
                  </a:lnTo>
                  <a:lnTo>
                    <a:pt x="372333" y="301111"/>
                  </a:lnTo>
                  <a:lnTo>
                    <a:pt x="369773" y="295714"/>
                  </a:lnTo>
                  <a:lnTo>
                    <a:pt x="367559" y="290247"/>
                  </a:lnTo>
                  <a:lnTo>
                    <a:pt x="365414" y="284712"/>
                  </a:lnTo>
                  <a:lnTo>
                    <a:pt x="363615" y="279176"/>
                  </a:lnTo>
                  <a:lnTo>
                    <a:pt x="362023" y="273364"/>
                  </a:lnTo>
                  <a:lnTo>
                    <a:pt x="360709" y="267621"/>
                  </a:lnTo>
                  <a:lnTo>
                    <a:pt x="359532" y="261878"/>
                  </a:lnTo>
                  <a:lnTo>
                    <a:pt x="359534" y="261878"/>
                  </a:lnTo>
                  <a:lnTo>
                    <a:pt x="358703" y="255858"/>
                  </a:lnTo>
                  <a:lnTo>
                    <a:pt x="358288" y="252814"/>
                  </a:lnTo>
                  <a:lnTo>
                    <a:pt x="357942" y="249769"/>
                  </a:lnTo>
                  <a:lnTo>
                    <a:pt x="357735" y="246794"/>
                  </a:lnTo>
                  <a:lnTo>
                    <a:pt x="357666" y="243749"/>
                  </a:lnTo>
                  <a:lnTo>
                    <a:pt x="357527" y="240705"/>
                  </a:lnTo>
                  <a:lnTo>
                    <a:pt x="357527" y="237660"/>
                  </a:lnTo>
                  <a:lnTo>
                    <a:pt x="357527" y="54000"/>
                  </a:lnTo>
                  <a:close/>
                  <a:moveTo>
                    <a:pt x="157286" y="0"/>
                  </a:moveTo>
                  <a:lnTo>
                    <a:pt x="391286" y="0"/>
                  </a:lnTo>
                  <a:cubicBezTo>
                    <a:pt x="406198" y="0"/>
                    <a:pt x="418286" y="12088"/>
                    <a:pt x="418286" y="27000"/>
                  </a:cubicBezTo>
                  <a:cubicBezTo>
                    <a:pt x="418286" y="41912"/>
                    <a:pt x="406198" y="54000"/>
                    <a:pt x="391286" y="54000"/>
                  </a:cubicBezTo>
                  <a:lnTo>
                    <a:pt x="384236" y="54000"/>
                  </a:lnTo>
                  <a:lnTo>
                    <a:pt x="384236" y="237660"/>
                  </a:lnTo>
                  <a:lnTo>
                    <a:pt x="384236" y="240705"/>
                  </a:lnTo>
                  <a:lnTo>
                    <a:pt x="384305" y="243818"/>
                  </a:lnTo>
                  <a:lnTo>
                    <a:pt x="384513" y="246794"/>
                  </a:lnTo>
                  <a:lnTo>
                    <a:pt x="384859" y="249769"/>
                  </a:lnTo>
                  <a:lnTo>
                    <a:pt x="385205" y="252883"/>
                  </a:lnTo>
                  <a:lnTo>
                    <a:pt x="385620" y="255858"/>
                  </a:lnTo>
                  <a:lnTo>
                    <a:pt x="386104" y="258903"/>
                  </a:lnTo>
                  <a:lnTo>
                    <a:pt x="386796" y="261878"/>
                  </a:lnTo>
                  <a:lnTo>
                    <a:pt x="386795" y="261878"/>
                  </a:lnTo>
                  <a:lnTo>
                    <a:pt x="387763" y="266030"/>
                  </a:lnTo>
                  <a:lnTo>
                    <a:pt x="388801" y="270112"/>
                  </a:lnTo>
                  <a:lnTo>
                    <a:pt x="390116" y="274125"/>
                  </a:lnTo>
                  <a:lnTo>
                    <a:pt x="391500" y="278069"/>
                  </a:lnTo>
                  <a:lnTo>
                    <a:pt x="392953" y="282013"/>
                  </a:lnTo>
                  <a:lnTo>
                    <a:pt x="394683" y="285957"/>
                  </a:lnTo>
                  <a:lnTo>
                    <a:pt x="396482" y="289832"/>
                  </a:lnTo>
                  <a:lnTo>
                    <a:pt x="398488" y="293569"/>
                  </a:lnTo>
                  <a:lnTo>
                    <a:pt x="543865" y="559205"/>
                  </a:lnTo>
                  <a:lnTo>
                    <a:pt x="545041" y="561488"/>
                  </a:lnTo>
                  <a:lnTo>
                    <a:pt x="546010" y="563702"/>
                  </a:lnTo>
                  <a:lnTo>
                    <a:pt x="546840" y="566055"/>
                  </a:lnTo>
                  <a:lnTo>
                    <a:pt x="547532" y="568408"/>
                  </a:lnTo>
                  <a:lnTo>
                    <a:pt x="548017" y="570760"/>
                  </a:lnTo>
                  <a:lnTo>
                    <a:pt x="548363" y="573113"/>
                  </a:lnTo>
                  <a:lnTo>
                    <a:pt x="548570" y="575465"/>
                  </a:lnTo>
                  <a:lnTo>
                    <a:pt x="548570" y="577887"/>
                  </a:lnTo>
                  <a:lnTo>
                    <a:pt x="548432" y="580240"/>
                  </a:lnTo>
                  <a:lnTo>
                    <a:pt x="548155" y="582592"/>
                  </a:lnTo>
                  <a:lnTo>
                    <a:pt x="547740" y="584945"/>
                  </a:lnTo>
                  <a:lnTo>
                    <a:pt x="547186" y="587298"/>
                  </a:lnTo>
                  <a:lnTo>
                    <a:pt x="546425" y="589650"/>
                  </a:lnTo>
                  <a:lnTo>
                    <a:pt x="545595" y="591864"/>
                  </a:lnTo>
                  <a:lnTo>
                    <a:pt x="544488" y="594148"/>
                  </a:lnTo>
                  <a:lnTo>
                    <a:pt x="543311" y="596293"/>
                  </a:lnTo>
                  <a:lnTo>
                    <a:pt x="541928" y="598438"/>
                  </a:lnTo>
                  <a:lnTo>
                    <a:pt x="540475" y="600444"/>
                  </a:lnTo>
                  <a:lnTo>
                    <a:pt x="538952" y="602243"/>
                  </a:lnTo>
                  <a:lnTo>
                    <a:pt x="537292" y="603973"/>
                  </a:lnTo>
                  <a:lnTo>
                    <a:pt x="535562" y="605634"/>
                  </a:lnTo>
                  <a:lnTo>
                    <a:pt x="533624" y="607156"/>
                  </a:lnTo>
                  <a:lnTo>
                    <a:pt x="531687" y="608540"/>
                  </a:lnTo>
                  <a:lnTo>
                    <a:pt x="529680" y="609716"/>
                  </a:lnTo>
                  <a:lnTo>
                    <a:pt x="527535" y="610893"/>
                  </a:lnTo>
                  <a:lnTo>
                    <a:pt x="525390" y="611861"/>
                  </a:lnTo>
                  <a:lnTo>
                    <a:pt x="523176" y="612692"/>
                  </a:lnTo>
                  <a:lnTo>
                    <a:pt x="520823" y="613314"/>
                  </a:lnTo>
                  <a:lnTo>
                    <a:pt x="518471" y="613868"/>
                  </a:lnTo>
                  <a:lnTo>
                    <a:pt x="516049" y="614283"/>
                  </a:lnTo>
                  <a:lnTo>
                    <a:pt x="513558" y="614491"/>
                  </a:lnTo>
                  <a:lnTo>
                    <a:pt x="511136" y="614629"/>
                  </a:lnTo>
                  <a:lnTo>
                    <a:pt x="37434" y="614629"/>
                  </a:lnTo>
                  <a:lnTo>
                    <a:pt x="35012" y="614491"/>
                  </a:lnTo>
                  <a:lnTo>
                    <a:pt x="32521" y="614283"/>
                  </a:lnTo>
                  <a:lnTo>
                    <a:pt x="30099" y="613868"/>
                  </a:lnTo>
                  <a:lnTo>
                    <a:pt x="27747" y="613314"/>
                  </a:lnTo>
                  <a:lnTo>
                    <a:pt x="25394" y="612692"/>
                  </a:lnTo>
                  <a:lnTo>
                    <a:pt x="23180" y="611861"/>
                  </a:lnTo>
                  <a:lnTo>
                    <a:pt x="21035" y="610893"/>
                  </a:lnTo>
                  <a:lnTo>
                    <a:pt x="18890" y="609716"/>
                  </a:lnTo>
                  <a:lnTo>
                    <a:pt x="16883" y="608540"/>
                  </a:lnTo>
                  <a:lnTo>
                    <a:pt x="14946" y="607156"/>
                  </a:lnTo>
                  <a:lnTo>
                    <a:pt x="13008" y="605634"/>
                  </a:lnTo>
                  <a:lnTo>
                    <a:pt x="11278" y="603973"/>
                  </a:lnTo>
                  <a:lnTo>
                    <a:pt x="9618" y="602243"/>
                  </a:lnTo>
                  <a:lnTo>
                    <a:pt x="8095" y="600444"/>
                  </a:lnTo>
                  <a:lnTo>
                    <a:pt x="6642" y="598438"/>
                  </a:lnTo>
                  <a:lnTo>
                    <a:pt x="5258" y="596293"/>
                  </a:lnTo>
                  <a:lnTo>
                    <a:pt x="4082" y="594148"/>
                  </a:lnTo>
                  <a:lnTo>
                    <a:pt x="2975" y="591864"/>
                  </a:lnTo>
                  <a:lnTo>
                    <a:pt x="2145" y="589650"/>
                  </a:lnTo>
                  <a:lnTo>
                    <a:pt x="1384" y="587298"/>
                  </a:lnTo>
                  <a:lnTo>
                    <a:pt x="830" y="584945"/>
                  </a:lnTo>
                  <a:lnTo>
                    <a:pt x="415" y="582592"/>
                  </a:lnTo>
                  <a:lnTo>
                    <a:pt x="138" y="580240"/>
                  </a:lnTo>
                  <a:lnTo>
                    <a:pt x="0" y="577887"/>
                  </a:lnTo>
                  <a:lnTo>
                    <a:pt x="0" y="575465"/>
                  </a:lnTo>
                  <a:lnTo>
                    <a:pt x="207" y="573113"/>
                  </a:lnTo>
                  <a:lnTo>
                    <a:pt x="553" y="570760"/>
                  </a:lnTo>
                  <a:lnTo>
                    <a:pt x="1038" y="568408"/>
                  </a:lnTo>
                  <a:lnTo>
                    <a:pt x="1730" y="566055"/>
                  </a:lnTo>
                  <a:lnTo>
                    <a:pt x="2560" y="563702"/>
                  </a:lnTo>
                  <a:lnTo>
                    <a:pt x="3529" y="561488"/>
                  </a:lnTo>
                  <a:lnTo>
                    <a:pt x="4567" y="559205"/>
                  </a:lnTo>
                  <a:lnTo>
                    <a:pt x="150082" y="293569"/>
                  </a:lnTo>
                  <a:lnTo>
                    <a:pt x="152088" y="289832"/>
                  </a:lnTo>
                  <a:lnTo>
                    <a:pt x="153887" y="285957"/>
                  </a:lnTo>
                  <a:lnTo>
                    <a:pt x="155617" y="282013"/>
                  </a:lnTo>
                  <a:lnTo>
                    <a:pt x="157070" y="278069"/>
                  </a:lnTo>
                  <a:lnTo>
                    <a:pt x="158454" y="274125"/>
                  </a:lnTo>
                  <a:lnTo>
                    <a:pt x="159769" y="270112"/>
                  </a:lnTo>
                  <a:lnTo>
                    <a:pt x="160807" y="266030"/>
                  </a:lnTo>
                  <a:lnTo>
                    <a:pt x="161775" y="261878"/>
                  </a:lnTo>
                  <a:lnTo>
                    <a:pt x="161777" y="261878"/>
                  </a:lnTo>
                  <a:lnTo>
                    <a:pt x="162469" y="258903"/>
                  </a:lnTo>
                  <a:lnTo>
                    <a:pt x="162954" y="255858"/>
                  </a:lnTo>
                  <a:lnTo>
                    <a:pt x="163369" y="252883"/>
                  </a:lnTo>
                  <a:lnTo>
                    <a:pt x="163715" y="249769"/>
                  </a:lnTo>
                  <a:lnTo>
                    <a:pt x="164061" y="246794"/>
                  </a:lnTo>
                  <a:lnTo>
                    <a:pt x="164268" y="243818"/>
                  </a:lnTo>
                  <a:lnTo>
                    <a:pt x="164337" y="240705"/>
                  </a:lnTo>
                  <a:lnTo>
                    <a:pt x="164337" y="237660"/>
                  </a:lnTo>
                  <a:lnTo>
                    <a:pt x="164337" y="54000"/>
                  </a:lnTo>
                  <a:lnTo>
                    <a:pt x="157286" y="54000"/>
                  </a:lnTo>
                  <a:cubicBezTo>
                    <a:pt x="142374" y="54000"/>
                    <a:pt x="130286" y="41912"/>
                    <a:pt x="130286" y="27000"/>
                  </a:cubicBezTo>
                  <a:cubicBezTo>
                    <a:pt x="130286" y="12088"/>
                    <a:pt x="142374" y="0"/>
                    <a:pt x="15728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3" name="任意多边形 782"/>
            <p:cNvSpPr/>
            <p:nvPr/>
          </p:nvSpPr>
          <p:spPr>
            <a:xfrm>
              <a:off x="9976" y="8465"/>
              <a:ext cx="414" cy="596"/>
            </a:xfrm>
            <a:custGeom>
              <a:avLst/>
              <a:gdLst>
                <a:gd name="connsiteX0" fmla="*/ 814206 w 1187592"/>
                <a:gd name="connsiteY0" fmla="*/ 1139514 h 1424860"/>
                <a:gd name="connsiteX1" fmla="*/ 904743 w 1187592"/>
                <a:gd name="connsiteY1" fmla="*/ 1230051 h 1424860"/>
                <a:gd name="connsiteX2" fmla="*/ 814206 w 1187592"/>
                <a:gd name="connsiteY2" fmla="*/ 1320588 h 1424860"/>
                <a:gd name="connsiteX3" fmla="*/ 723669 w 1187592"/>
                <a:gd name="connsiteY3" fmla="*/ 1230051 h 1424860"/>
                <a:gd name="connsiteX4" fmla="*/ 814206 w 1187592"/>
                <a:gd name="connsiteY4" fmla="*/ 1139514 h 1424860"/>
                <a:gd name="connsiteX5" fmla="*/ 597233 w 1187592"/>
                <a:gd name="connsiteY5" fmla="*/ 1073214 h 1424860"/>
                <a:gd name="connsiteX6" fmla="*/ 676843 w 1187592"/>
                <a:gd name="connsiteY6" fmla="*/ 1152824 h 1424860"/>
                <a:gd name="connsiteX7" fmla="*/ 597233 w 1187592"/>
                <a:gd name="connsiteY7" fmla="*/ 1232434 h 1424860"/>
                <a:gd name="connsiteX8" fmla="*/ 517623 w 1187592"/>
                <a:gd name="connsiteY8" fmla="*/ 1152824 h 1424860"/>
                <a:gd name="connsiteX9" fmla="*/ 597233 w 1187592"/>
                <a:gd name="connsiteY9" fmla="*/ 1073214 h 1424860"/>
                <a:gd name="connsiteX10" fmla="*/ 318294 w 1187592"/>
                <a:gd name="connsiteY10" fmla="*/ 1029622 h 1424860"/>
                <a:gd name="connsiteX11" fmla="*/ 380882 w 1187592"/>
                <a:gd name="connsiteY11" fmla="*/ 1092210 h 1424860"/>
                <a:gd name="connsiteX12" fmla="*/ 318294 w 1187592"/>
                <a:gd name="connsiteY12" fmla="*/ 1154798 h 1424860"/>
                <a:gd name="connsiteX13" fmla="*/ 255706 w 1187592"/>
                <a:gd name="connsiteY13" fmla="*/ 1092210 h 1424860"/>
                <a:gd name="connsiteX14" fmla="*/ 318294 w 1187592"/>
                <a:gd name="connsiteY14" fmla="*/ 1029622 h 1424860"/>
                <a:gd name="connsiteX15" fmla="*/ 743574 w 1187592"/>
                <a:gd name="connsiteY15" fmla="*/ 999011 h 1424860"/>
                <a:gd name="connsiteX16" fmla="*/ 791093 w 1187592"/>
                <a:gd name="connsiteY16" fmla="*/ 1046530 h 1424860"/>
                <a:gd name="connsiteX17" fmla="*/ 743574 w 1187592"/>
                <a:gd name="connsiteY17" fmla="*/ 1094049 h 1424860"/>
                <a:gd name="connsiteX18" fmla="*/ 696055 w 1187592"/>
                <a:gd name="connsiteY18" fmla="*/ 1046530 h 1424860"/>
                <a:gd name="connsiteX19" fmla="*/ 743574 w 1187592"/>
                <a:gd name="connsiteY19" fmla="*/ 999011 h 1424860"/>
                <a:gd name="connsiteX20" fmla="*/ 825133 w 1187592"/>
                <a:gd name="connsiteY20" fmla="*/ 839792 h 1424860"/>
                <a:gd name="connsiteX21" fmla="*/ 904743 w 1187592"/>
                <a:gd name="connsiteY21" fmla="*/ 919402 h 1424860"/>
                <a:gd name="connsiteX22" fmla="*/ 825133 w 1187592"/>
                <a:gd name="connsiteY22" fmla="*/ 999012 h 1424860"/>
                <a:gd name="connsiteX23" fmla="*/ 745523 w 1187592"/>
                <a:gd name="connsiteY23" fmla="*/ 919402 h 1424860"/>
                <a:gd name="connsiteX24" fmla="*/ 825133 w 1187592"/>
                <a:gd name="connsiteY24" fmla="*/ 839792 h 1424860"/>
                <a:gd name="connsiteX25" fmla="*/ 571245 w 1187592"/>
                <a:gd name="connsiteY25" fmla="*/ 804216 h 1424860"/>
                <a:gd name="connsiteX26" fmla="*/ 681138 w 1187592"/>
                <a:gd name="connsiteY26" fmla="*/ 914109 h 1424860"/>
                <a:gd name="connsiteX27" fmla="*/ 571245 w 1187592"/>
                <a:gd name="connsiteY27" fmla="*/ 1024002 h 1424860"/>
                <a:gd name="connsiteX28" fmla="*/ 461352 w 1187592"/>
                <a:gd name="connsiteY28" fmla="*/ 914109 h 1424860"/>
                <a:gd name="connsiteX29" fmla="*/ 571245 w 1187592"/>
                <a:gd name="connsiteY29" fmla="*/ 804216 h 1424860"/>
                <a:gd name="connsiteX30" fmla="*/ 480449 w 1187592"/>
                <a:gd name="connsiteY30" fmla="*/ 75552 h 1424860"/>
                <a:gd name="connsiteX31" fmla="*/ 480449 w 1187592"/>
                <a:gd name="connsiteY31" fmla="*/ 493200 h 1424860"/>
                <a:gd name="connsiteX32" fmla="*/ 472955 w 1187592"/>
                <a:gd name="connsiteY32" fmla="*/ 503397 h 1424860"/>
                <a:gd name="connsiteX33" fmla="*/ 466918 w 1187592"/>
                <a:gd name="connsiteY33" fmla="*/ 511305 h 1424860"/>
                <a:gd name="connsiteX34" fmla="*/ 451514 w 1187592"/>
                <a:gd name="connsiteY34" fmla="*/ 532739 h 1424860"/>
                <a:gd name="connsiteX35" fmla="*/ 427367 w 1187592"/>
                <a:gd name="connsiteY35" fmla="*/ 566243 h 1424860"/>
                <a:gd name="connsiteX36" fmla="*/ 412379 w 1187592"/>
                <a:gd name="connsiteY36" fmla="*/ 587261 h 1424860"/>
                <a:gd name="connsiteX37" fmla="*/ 396142 w 1187592"/>
                <a:gd name="connsiteY37" fmla="*/ 611192 h 1424860"/>
                <a:gd name="connsiteX38" fmla="*/ 378031 w 1187592"/>
                <a:gd name="connsiteY38" fmla="*/ 637413 h 1424860"/>
                <a:gd name="connsiteX39" fmla="*/ 359088 w 1187592"/>
                <a:gd name="connsiteY39" fmla="*/ 665922 h 1424860"/>
                <a:gd name="connsiteX40" fmla="*/ 338896 w 1187592"/>
                <a:gd name="connsiteY40" fmla="*/ 696721 h 1424860"/>
                <a:gd name="connsiteX41" fmla="*/ 317663 w 1187592"/>
                <a:gd name="connsiteY41" fmla="*/ 729184 h 1424860"/>
                <a:gd name="connsiteX42" fmla="*/ 296013 w 1187592"/>
                <a:gd name="connsiteY42" fmla="*/ 763729 h 1424860"/>
                <a:gd name="connsiteX43" fmla="*/ 273323 w 1187592"/>
                <a:gd name="connsiteY43" fmla="*/ 799522 h 1424860"/>
                <a:gd name="connsiteX44" fmla="*/ 250217 w 1187592"/>
                <a:gd name="connsiteY44" fmla="*/ 837396 h 1424860"/>
                <a:gd name="connsiteX45" fmla="*/ 227110 w 1187592"/>
                <a:gd name="connsiteY45" fmla="*/ 876310 h 1424860"/>
                <a:gd name="connsiteX46" fmla="*/ 214620 w 1187592"/>
                <a:gd name="connsiteY46" fmla="*/ 897745 h 1424860"/>
                <a:gd name="connsiteX47" fmla="*/ 202963 w 1187592"/>
                <a:gd name="connsiteY47" fmla="*/ 918763 h 1424860"/>
                <a:gd name="connsiteX48" fmla="*/ 191722 w 1187592"/>
                <a:gd name="connsiteY48" fmla="*/ 939156 h 1424860"/>
                <a:gd name="connsiteX49" fmla="*/ 180897 w 1187592"/>
                <a:gd name="connsiteY49" fmla="*/ 958926 h 1424860"/>
                <a:gd name="connsiteX50" fmla="*/ 170905 w 1187592"/>
                <a:gd name="connsiteY50" fmla="*/ 978279 h 1424860"/>
                <a:gd name="connsiteX51" fmla="*/ 161537 w 1187592"/>
                <a:gd name="connsiteY51" fmla="*/ 996800 h 1424860"/>
                <a:gd name="connsiteX52" fmla="*/ 152794 w 1187592"/>
                <a:gd name="connsiteY52" fmla="*/ 1015113 h 1424860"/>
                <a:gd name="connsiteX53" fmla="*/ 144260 w 1187592"/>
                <a:gd name="connsiteY53" fmla="*/ 1032593 h 1424860"/>
                <a:gd name="connsiteX54" fmla="*/ 136557 w 1187592"/>
                <a:gd name="connsiteY54" fmla="*/ 1049657 h 1424860"/>
                <a:gd name="connsiteX55" fmla="*/ 129272 w 1187592"/>
                <a:gd name="connsiteY55" fmla="*/ 1065889 h 1424860"/>
                <a:gd name="connsiteX56" fmla="*/ 122610 w 1187592"/>
                <a:gd name="connsiteY56" fmla="*/ 1081913 h 1424860"/>
                <a:gd name="connsiteX57" fmla="*/ 116573 w 1187592"/>
                <a:gd name="connsiteY57" fmla="*/ 1096896 h 1424860"/>
                <a:gd name="connsiteX58" fmla="*/ 110745 w 1187592"/>
                <a:gd name="connsiteY58" fmla="*/ 1111671 h 1424860"/>
                <a:gd name="connsiteX59" fmla="*/ 105332 w 1187592"/>
                <a:gd name="connsiteY59" fmla="*/ 1126030 h 1424860"/>
                <a:gd name="connsiteX60" fmla="*/ 100545 w 1187592"/>
                <a:gd name="connsiteY60" fmla="*/ 1139556 h 1424860"/>
                <a:gd name="connsiteX61" fmla="*/ 96381 w 1187592"/>
                <a:gd name="connsiteY61" fmla="*/ 1152458 h 1424860"/>
                <a:gd name="connsiteX62" fmla="*/ 92426 w 1187592"/>
                <a:gd name="connsiteY62" fmla="*/ 1164944 h 1424860"/>
                <a:gd name="connsiteX63" fmla="*/ 89095 w 1187592"/>
                <a:gd name="connsiteY63" fmla="*/ 1176598 h 1424860"/>
                <a:gd name="connsiteX64" fmla="*/ 85973 w 1187592"/>
                <a:gd name="connsiteY64" fmla="*/ 1187835 h 1424860"/>
                <a:gd name="connsiteX65" fmla="*/ 83683 w 1187592"/>
                <a:gd name="connsiteY65" fmla="*/ 1198656 h 1424860"/>
                <a:gd name="connsiteX66" fmla="*/ 81185 w 1187592"/>
                <a:gd name="connsiteY66" fmla="*/ 1208645 h 1424860"/>
                <a:gd name="connsiteX67" fmla="*/ 79312 w 1187592"/>
                <a:gd name="connsiteY67" fmla="*/ 1218426 h 1424860"/>
                <a:gd name="connsiteX68" fmla="*/ 77854 w 1187592"/>
                <a:gd name="connsiteY68" fmla="*/ 1227166 h 1424860"/>
                <a:gd name="connsiteX69" fmla="*/ 77022 w 1187592"/>
                <a:gd name="connsiteY69" fmla="*/ 1235490 h 1424860"/>
                <a:gd name="connsiteX70" fmla="*/ 76189 w 1187592"/>
                <a:gd name="connsiteY70" fmla="*/ 1243398 h 1424860"/>
                <a:gd name="connsiteX71" fmla="*/ 75773 w 1187592"/>
                <a:gd name="connsiteY71" fmla="*/ 1250265 h 1424860"/>
                <a:gd name="connsiteX72" fmla="*/ 75773 w 1187592"/>
                <a:gd name="connsiteY72" fmla="*/ 1256924 h 1424860"/>
                <a:gd name="connsiteX73" fmla="*/ 76189 w 1187592"/>
                <a:gd name="connsiteY73" fmla="*/ 1262959 h 1424860"/>
                <a:gd name="connsiteX74" fmla="*/ 76397 w 1187592"/>
                <a:gd name="connsiteY74" fmla="*/ 1268370 h 1424860"/>
                <a:gd name="connsiteX75" fmla="*/ 77230 w 1187592"/>
                <a:gd name="connsiteY75" fmla="*/ 1273364 h 1424860"/>
                <a:gd name="connsiteX76" fmla="*/ 78271 w 1187592"/>
                <a:gd name="connsiteY76" fmla="*/ 1277526 h 1424860"/>
                <a:gd name="connsiteX77" fmla="*/ 79728 w 1187592"/>
                <a:gd name="connsiteY77" fmla="*/ 1281064 h 1424860"/>
                <a:gd name="connsiteX78" fmla="*/ 81810 w 1187592"/>
                <a:gd name="connsiteY78" fmla="*/ 1285434 h 1424860"/>
                <a:gd name="connsiteX79" fmla="*/ 83891 w 1187592"/>
                <a:gd name="connsiteY79" fmla="*/ 1289180 h 1424860"/>
                <a:gd name="connsiteX80" fmla="*/ 86597 w 1187592"/>
                <a:gd name="connsiteY80" fmla="*/ 1293133 h 1424860"/>
                <a:gd name="connsiteX81" fmla="*/ 89304 w 1187592"/>
                <a:gd name="connsiteY81" fmla="*/ 1297087 h 1424860"/>
                <a:gd name="connsiteX82" fmla="*/ 92634 w 1187592"/>
                <a:gd name="connsiteY82" fmla="*/ 1300833 h 1424860"/>
                <a:gd name="connsiteX83" fmla="*/ 95965 w 1187592"/>
                <a:gd name="connsiteY83" fmla="*/ 1304371 h 1424860"/>
                <a:gd name="connsiteX84" fmla="*/ 99920 w 1187592"/>
                <a:gd name="connsiteY84" fmla="*/ 1307700 h 1424860"/>
                <a:gd name="connsiteX85" fmla="*/ 103875 w 1187592"/>
                <a:gd name="connsiteY85" fmla="*/ 1311030 h 1424860"/>
                <a:gd name="connsiteX86" fmla="*/ 108039 w 1187592"/>
                <a:gd name="connsiteY86" fmla="*/ 1313943 h 1424860"/>
                <a:gd name="connsiteX87" fmla="*/ 112826 w 1187592"/>
                <a:gd name="connsiteY87" fmla="*/ 1317065 h 1424860"/>
                <a:gd name="connsiteX88" fmla="*/ 117822 w 1187592"/>
                <a:gd name="connsiteY88" fmla="*/ 1319978 h 1424860"/>
                <a:gd name="connsiteX89" fmla="*/ 122818 w 1187592"/>
                <a:gd name="connsiteY89" fmla="*/ 1322684 h 1424860"/>
                <a:gd name="connsiteX90" fmla="*/ 128231 w 1187592"/>
                <a:gd name="connsiteY90" fmla="*/ 1325181 h 1424860"/>
                <a:gd name="connsiteX91" fmla="*/ 134059 w 1187592"/>
                <a:gd name="connsiteY91" fmla="*/ 1327886 h 1424860"/>
                <a:gd name="connsiteX92" fmla="*/ 140096 w 1187592"/>
                <a:gd name="connsiteY92" fmla="*/ 1329967 h 1424860"/>
                <a:gd name="connsiteX93" fmla="*/ 146549 w 1187592"/>
                <a:gd name="connsiteY93" fmla="*/ 1332464 h 1424860"/>
                <a:gd name="connsiteX94" fmla="*/ 153419 w 1187592"/>
                <a:gd name="connsiteY94" fmla="*/ 1334337 h 1424860"/>
                <a:gd name="connsiteX95" fmla="*/ 160288 w 1187592"/>
                <a:gd name="connsiteY95" fmla="*/ 1336418 h 1424860"/>
                <a:gd name="connsiteX96" fmla="*/ 167574 w 1187592"/>
                <a:gd name="connsiteY96" fmla="*/ 1338083 h 1424860"/>
                <a:gd name="connsiteX97" fmla="*/ 175068 w 1187592"/>
                <a:gd name="connsiteY97" fmla="*/ 1339748 h 1424860"/>
                <a:gd name="connsiteX98" fmla="*/ 182979 w 1187592"/>
                <a:gd name="connsiteY98" fmla="*/ 1341204 h 1424860"/>
                <a:gd name="connsiteX99" fmla="*/ 191097 w 1187592"/>
                <a:gd name="connsiteY99" fmla="*/ 1342661 h 1424860"/>
                <a:gd name="connsiteX100" fmla="*/ 208375 w 1187592"/>
                <a:gd name="connsiteY100" fmla="*/ 1345158 h 1424860"/>
                <a:gd name="connsiteX101" fmla="*/ 226694 w 1187592"/>
                <a:gd name="connsiteY101" fmla="*/ 1347031 h 1424860"/>
                <a:gd name="connsiteX102" fmla="*/ 246470 w 1187592"/>
                <a:gd name="connsiteY102" fmla="*/ 1348072 h 1424860"/>
                <a:gd name="connsiteX103" fmla="*/ 267286 w 1187592"/>
                <a:gd name="connsiteY103" fmla="*/ 1349112 h 1424860"/>
                <a:gd name="connsiteX104" fmla="*/ 289352 w 1187592"/>
                <a:gd name="connsiteY104" fmla="*/ 1349112 h 1424860"/>
                <a:gd name="connsiteX105" fmla="*/ 898656 w 1187592"/>
                <a:gd name="connsiteY105" fmla="*/ 1349112 h 1424860"/>
                <a:gd name="connsiteX106" fmla="*/ 920722 w 1187592"/>
                <a:gd name="connsiteY106" fmla="*/ 1349112 h 1424860"/>
                <a:gd name="connsiteX107" fmla="*/ 941539 w 1187592"/>
                <a:gd name="connsiteY107" fmla="*/ 1348072 h 1424860"/>
                <a:gd name="connsiteX108" fmla="*/ 961106 w 1187592"/>
                <a:gd name="connsiteY108" fmla="*/ 1347031 h 1424860"/>
                <a:gd name="connsiteX109" fmla="*/ 979633 w 1187592"/>
                <a:gd name="connsiteY109" fmla="*/ 1345158 h 1424860"/>
                <a:gd name="connsiteX110" fmla="*/ 996703 w 1187592"/>
                <a:gd name="connsiteY110" fmla="*/ 1342661 h 1424860"/>
                <a:gd name="connsiteX111" fmla="*/ 1004821 w 1187592"/>
                <a:gd name="connsiteY111" fmla="*/ 1341204 h 1424860"/>
                <a:gd name="connsiteX112" fmla="*/ 1012732 w 1187592"/>
                <a:gd name="connsiteY112" fmla="*/ 1339748 h 1424860"/>
                <a:gd name="connsiteX113" fmla="*/ 1020226 w 1187592"/>
                <a:gd name="connsiteY113" fmla="*/ 1338083 h 1424860"/>
                <a:gd name="connsiteX114" fmla="*/ 1027512 w 1187592"/>
                <a:gd name="connsiteY114" fmla="*/ 1336418 h 1424860"/>
                <a:gd name="connsiteX115" fmla="*/ 1034589 w 1187592"/>
                <a:gd name="connsiteY115" fmla="*/ 1334337 h 1424860"/>
                <a:gd name="connsiteX116" fmla="*/ 1041043 w 1187592"/>
                <a:gd name="connsiteY116" fmla="*/ 1332464 h 1424860"/>
                <a:gd name="connsiteX117" fmla="*/ 1047496 w 1187592"/>
                <a:gd name="connsiteY117" fmla="*/ 1329967 h 1424860"/>
                <a:gd name="connsiteX118" fmla="*/ 1053533 w 1187592"/>
                <a:gd name="connsiteY118" fmla="*/ 1327886 h 1424860"/>
                <a:gd name="connsiteX119" fmla="*/ 1059569 w 1187592"/>
                <a:gd name="connsiteY119" fmla="*/ 1325181 h 1424860"/>
                <a:gd name="connsiteX120" fmla="*/ 1064982 w 1187592"/>
                <a:gd name="connsiteY120" fmla="*/ 1322684 h 1424860"/>
                <a:gd name="connsiteX121" fmla="*/ 1070186 w 1187592"/>
                <a:gd name="connsiteY121" fmla="*/ 1319978 h 1424860"/>
                <a:gd name="connsiteX122" fmla="*/ 1074974 w 1187592"/>
                <a:gd name="connsiteY122" fmla="*/ 1317065 h 1424860"/>
                <a:gd name="connsiteX123" fmla="*/ 1079553 w 1187592"/>
                <a:gd name="connsiteY123" fmla="*/ 1313943 h 1424860"/>
                <a:gd name="connsiteX124" fmla="*/ 1083925 w 1187592"/>
                <a:gd name="connsiteY124" fmla="*/ 1311030 h 1424860"/>
                <a:gd name="connsiteX125" fmla="*/ 1087880 w 1187592"/>
                <a:gd name="connsiteY125" fmla="*/ 1307700 h 1424860"/>
                <a:gd name="connsiteX126" fmla="*/ 1091627 w 1187592"/>
                <a:gd name="connsiteY126" fmla="*/ 1304371 h 1424860"/>
                <a:gd name="connsiteX127" fmla="*/ 1095166 w 1187592"/>
                <a:gd name="connsiteY127" fmla="*/ 1300833 h 1424860"/>
                <a:gd name="connsiteX128" fmla="*/ 1098288 w 1187592"/>
                <a:gd name="connsiteY128" fmla="*/ 1297087 h 1424860"/>
                <a:gd name="connsiteX129" fmla="*/ 1101203 w 1187592"/>
                <a:gd name="connsiteY129" fmla="*/ 1293133 h 1424860"/>
                <a:gd name="connsiteX130" fmla="*/ 1103701 w 1187592"/>
                <a:gd name="connsiteY130" fmla="*/ 1289180 h 1424860"/>
                <a:gd name="connsiteX131" fmla="*/ 1105991 w 1187592"/>
                <a:gd name="connsiteY131" fmla="*/ 1285434 h 1424860"/>
                <a:gd name="connsiteX132" fmla="*/ 1108280 w 1187592"/>
                <a:gd name="connsiteY132" fmla="*/ 1281064 h 1424860"/>
                <a:gd name="connsiteX133" fmla="*/ 1109321 w 1187592"/>
                <a:gd name="connsiteY133" fmla="*/ 1277526 h 1424860"/>
                <a:gd name="connsiteX134" fmla="*/ 1110570 w 1187592"/>
                <a:gd name="connsiteY134" fmla="*/ 1273364 h 1424860"/>
                <a:gd name="connsiteX135" fmla="*/ 1111195 w 1187592"/>
                <a:gd name="connsiteY135" fmla="*/ 1268370 h 1424860"/>
                <a:gd name="connsiteX136" fmla="*/ 1111819 w 1187592"/>
                <a:gd name="connsiteY136" fmla="*/ 1262959 h 1424860"/>
                <a:gd name="connsiteX137" fmla="*/ 1112027 w 1187592"/>
                <a:gd name="connsiteY137" fmla="*/ 1256924 h 1424860"/>
                <a:gd name="connsiteX138" fmla="*/ 1112027 w 1187592"/>
                <a:gd name="connsiteY138" fmla="*/ 1250265 h 1424860"/>
                <a:gd name="connsiteX139" fmla="*/ 1111403 w 1187592"/>
                <a:gd name="connsiteY139" fmla="*/ 1243398 h 1424860"/>
                <a:gd name="connsiteX140" fmla="*/ 1110987 w 1187592"/>
                <a:gd name="connsiteY140" fmla="*/ 1235490 h 1424860"/>
                <a:gd name="connsiteX141" fmla="*/ 1109738 w 1187592"/>
                <a:gd name="connsiteY141" fmla="*/ 1227166 h 1424860"/>
                <a:gd name="connsiteX142" fmla="*/ 1108280 w 1187592"/>
                <a:gd name="connsiteY142" fmla="*/ 1218426 h 1424860"/>
                <a:gd name="connsiteX143" fmla="*/ 1106407 w 1187592"/>
                <a:gd name="connsiteY143" fmla="*/ 1208645 h 1424860"/>
                <a:gd name="connsiteX144" fmla="*/ 1104325 w 1187592"/>
                <a:gd name="connsiteY144" fmla="*/ 1198656 h 1424860"/>
                <a:gd name="connsiteX145" fmla="*/ 1101619 w 1187592"/>
                <a:gd name="connsiteY145" fmla="*/ 1187835 h 1424860"/>
                <a:gd name="connsiteX146" fmla="*/ 1098913 w 1187592"/>
                <a:gd name="connsiteY146" fmla="*/ 1176598 h 1424860"/>
                <a:gd name="connsiteX147" fmla="*/ 1095166 w 1187592"/>
                <a:gd name="connsiteY147" fmla="*/ 1164944 h 1424860"/>
                <a:gd name="connsiteX148" fmla="*/ 1091211 w 1187592"/>
                <a:gd name="connsiteY148" fmla="*/ 1152458 h 1424860"/>
                <a:gd name="connsiteX149" fmla="*/ 1087047 w 1187592"/>
                <a:gd name="connsiteY149" fmla="*/ 1139556 h 1424860"/>
                <a:gd name="connsiteX150" fmla="*/ 1082260 w 1187592"/>
                <a:gd name="connsiteY150" fmla="*/ 1126030 h 1424860"/>
                <a:gd name="connsiteX151" fmla="*/ 1077055 w 1187592"/>
                <a:gd name="connsiteY151" fmla="*/ 1111671 h 1424860"/>
                <a:gd name="connsiteX152" fmla="*/ 1071435 w 1187592"/>
                <a:gd name="connsiteY152" fmla="*/ 1096896 h 1424860"/>
                <a:gd name="connsiteX153" fmla="*/ 1065398 w 1187592"/>
                <a:gd name="connsiteY153" fmla="*/ 1081913 h 1424860"/>
                <a:gd name="connsiteX154" fmla="*/ 1058320 w 1187592"/>
                <a:gd name="connsiteY154" fmla="*/ 1065889 h 1424860"/>
                <a:gd name="connsiteX155" fmla="*/ 1051035 w 1187592"/>
                <a:gd name="connsiteY155" fmla="*/ 1049657 h 1424860"/>
                <a:gd name="connsiteX156" fmla="*/ 1043541 w 1187592"/>
                <a:gd name="connsiteY156" fmla="*/ 1032593 h 1424860"/>
                <a:gd name="connsiteX157" fmla="*/ 1035006 w 1187592"/>
                <a:gd name="connsiteY157" fmla="*/ 1015113 h 1424860"/>
                <a:gd name="connsiteX158" fmla="*/ 1026263 w 1187592"/>
                <a:gd name="connsiteY158" fmla="*/ 996800 h 1424860"/>
                <a:gd name="connsiteX159" fmla="*/ 1016687 w 1187592"/>
                <a:gd name="connsiteY159" fmla="*/ 978279 h 1424860"/>
                <a:gd name="connsiteX160" fmla="*/ 1006695 w 1187592"/>
                <a:gd name="connsiteY160" fmla="*/ 958926 h 1424860"/>
                <a:gd name="connsiteX161" fmla="*/ 996079 w 1187592"/>
                <a:gd name="connsiteY161" fmla="*/ 939156 h 1424860"/>
                <a:gd name="connsiteX162" fmla="*/ 985046 w 1187592"/>
                <a:gd name="connsiteY162" fmla="*/ 918763 h 1424860"/>
                <a:gd name="connsiteX163" fmla="*/ 973180 w 1187592"/>
                <a:gd name="connsiteY163" fmla="*/ 897745 h 1424860"/>
                <a:gd name="connsiteX164" fmla="*/ 960482 w 1187592"/>
                <a:gd name="connsiteY164" fmla="*/ 876310 h 1424860"/>
                <a:gd name="connsiteX165" fmla="*/ 937584 w 1187592"/>
                <a:gd name="connsiteY165" fmla="*/ 837396 h 1424860"/>
                <a:gd name="connsiteX166" fmla="*/ 914685 w 1187592"/>
                <a:gd name="connsiteY166" fmla="*/ 799522 h 1424860"/>
                <a:gd name="connsiteX167" fmla="*/ 891995 w 1187592"/>
                <a:gd name="connsiteY167" fmla="*/ 763729 h 1424860"/>
                <a:gd name="connsiteX168" fmla="*/ 869929 w 1187592"/>
                <a:gd name="connsiteY168" fmla="*/ 729184 h 1424860"/>
                <a:gd name="connsiteX169" fmla="*/ 848696 w 1187592"/>
                <a:gd name="connsiteY169" fmla="*/ 696721 h 1424860"/>
                <a:gd name="connsiteX170" fmla="*/ 828504 w 1187592"/>
                <a:gd name="connsiteY170" fmla="*/ 665922 h 1424860"/>
                <a:gd name="connsiteX171" fmla="*/ 809561 w 1187592"/>
                <a:gd name="connsiteY171" fmla="*/ 637413 h 1424860"/>
                <a:gd name="connsiteX172" fmla="*/ 791659 w 1187592"/>
                <a:gd name="connsiteY172" fmla="*/ 611192 h 1424860"/>
                <a:gd name="connsiteX173" fmla="*/ 775422 w 1187592"/>
                <a:gd name="connsiteY173" fmla="*/ 587261 h 1424860"/>
                <a:gd name="connsiteX174" fmla="*/ 760642 w 1187592"/>
                <a:gd name="connsiteY174" fmla="*/ 566243 h 1424860"/>
                <a:gd name="connsiteX175" fmla="*/ 736494 w 1187592"/>
                <a:gd name="connsiteY175" fmla="*/ 532739 h 1424860"/>
                <a:gd name="connsiteX176" fmla="*/ 720674 w 1187592"/>
                <a:gd name="connsiteY176" fmla="*/ 511305 h 1424860"/>
                <a:gd name="connsiteX177" fmla="*/ 715053 w 1187592"/>
                <a:gd name="connsiteY177" fmla="*/ 503397 h 1424860"/>
                <a:gd name="connsiteX178" fmla="*/ 707559 w 1187592"/>
                <a:gd name="connsiteY178" fmla="*/ 493200 h 1424860"/>
                <a:gd name="connsiteX179" fmla="*/ 707559 w 1187592"/>
                <a:gd name="connsiteY179" fmla="*/ 75552 h 1424860"/>
                <a:gd name="connsiteX180" fmla="*/ 377996 w 1187592"/>
                <a:gd name="connsiteY180" fmla="*/ 0 h 1424860"/>
                <a:gd name="connsiteX181" fmla="*/ 809804 w 1187592"/>
                <a:gd name="connsiteY181" fmla="*/ 0 h 1424860"/>
                <a:gd name="connsiteX182" fmla="*/ 813762 w 1187592"/>
                <a:gd name="connsiteY182" fmla="*/ 415 h 1424860"/>
                <a:gd name="connsiteX183" fmla="*/ 817719 w 1187592"/>
                <a:gd name="connsiteY183" fmla="*/ 830 h 1424860"/>
                <a:gd name="connsiteX184" fmla="*/ 821260 w 1187592"/>
                <a:gd name="connsiteY184" fmla="*/ 1868 h 1424860"/>
                <a:gd name="connsiteX185" fmla="*/ 824593 w 1187592"/>
                <a:gd name="connsiteY185" fmla="*/ 3113 h 1424860"/>
                <a:gd name="connsiteX186" fmla="*/ 827926 w 1187592"/>
                <a:gd name="connsiteY186" fmla="*/ 4566 h 1424860"/>
                <a:gd name="connsiteX187" fmla="*/ 831259 w 1187592"/>
                <a:gd name="connsiteY187" fmla="*/ 6434 h 1424860"/>
                <a:gd name="connsiteX188" fmla="*/ 833967 w 1187592"/>
                <a:gd name="connsiteY188" fmla="*/ 8717 h 1424860"/>
                <a:gd name="connsiteX189" fmla="*/ 836675 w 1187592"/>
                <a:gd name="connsiteY189" fmla="*/ 11208 h 1424860"/>
                <a:gd name="connsiteX190" fmla="*/ 839174 w 1187592"/>
                <a:gd name="connsiteY190" fmla="*/ 13906 h 1424860"/>
                <a:gd name="connsiteX191" fmla="*/ 841257 w 1187592"/>
                <a:gd name="connsiteY191" fmla="*/ 16605 h 1424860"/>
                <a:gd name="connsiteX192" fmla="*/ 843340 w 1187592"/>
                <a:gd name="connsiteY192" fmla="*/ 19926 h 1424860"/>
                <a:gd name="connsiteX193" fmla="*/ 844798 w 1187592"/>
                <a:gd name="connsiteY193" fmla="*/ 23247 h 1424860"/>
                <a:gd name="connsiteX194" fmla="*/ 846048 w 1187592"/>
                <a:gd name="connsiteY194" fmla="*/ 26568 h 1424860"/>
                <a:gd name="connsiteX195" fmla="*/ 846881 w 1187592"/>
                <a:gd name="connsiteY195" fmla="*/ 30096 h 1424860"/>
                <a:gd name="connsiteX196" fmla="*/ 847506 w 1187592"/>
                <a:gd name="connsiteY196" fmla="*/ 34040 h 1424860"/>
                <a:gd name="connsiteX197" fmla="*/ 847923 w 1187592"/>
                <a:gd name="connsiteY197" fmla="*/ 37568 h 1424860"/>
                <a:gd name="connsiteX198" fmla="*/ 847506 w 1187592"/>
                <a:gd name="connsiteY198" fmla="*/ 41512 h 1424860"/>
                <a:gd name="connsiteX199" fmla="*/ 846881 w 1187592"/>
                <a:gd name="connsiteY199" fmla="*/ 45456 h 1424860"/>
                <a:gd name="connsiteX200" fmla="*/ 846048 w 1187592"/>
                <a:gd name="connsiteY200" fmla="*/ 49192 h 1424860"/>
                <a:gd name="connsiteX201" fmla="*/ 844798 w 1187592"/>
                <a:gd name="connsiteY201" fmla="*/ 52513 h 1424860"/>
                <a:gd name="connsiteX202" fmla="*/ 843340 w 1187592"/>
                <a:gd name="connsiteY202" fmla="*/ 55834 h 1424860"/>
                <a:gd name="connsiteX203" fmla="*/ 841257 w 1187592"/>
                <a:gd name="connsiteY203" fmla="*/ 58739 h 1424860"/>
                <a:gd name="connsiteX204" fmla="*/ 839174 w 1187592"/>
                <a:gd name="connsiteY204" fmla="*/ 61853 h 1424860"/>
                <a:gd name="connsiteX205" fmla="*/ 836675 w 1187592"/>
                <a:gd name="connsiteY205" fmla="*/ 64551 h 1424860"/>
                <a:gd name="connsiteX206" fmla="*/ 833967 w 1187592"/>
                <a:gd name="connsiteY206" fmla="*/ 66834 h 1424860"/>
                <a:gd name="connsiteX207" fmla="*/ 831259 w 1187592"/>
                <a:gd name="connsiteY207" fmla="*/ 68910 h 1424860"/>
                <a:gd name="connsiteX208" fmla="*/ 827926 w 1187592"/>
                <a:gd name="connsiteY208" fmla="*/ 71193 h 1424860"/>
                <a:gd name="connsiteX209" fmla="*/ 824593 w 1187592"/>
                <a:gd name="connsiteY209" fmla="*/ 72646 h 1424860"/>
                <a:gd name="connsiteX210" fmla="*/ 821260 w 1187592"/>
                <a:gd name="connsiteY210" fmla="*/ 73891 h 1424860"/>
                <a:gd name="connsiteX211" fmla="*/ 817719 w 1187592"/>
                <a:gd name="connsiteY211" fmla="*/ 74722 h 1424860"/>
                <a:gd name="connsiteX212" fmla="*/ 813762 w 1187592"/>
                <a:gd name="connsiteY212" fmla="*/ 75344 h 1424860"/>
                <a:gd name="connsiteX213" fmla="*/ 809804 w 1187592"/>
                <a:gd name="connsiteY213" fmla="*/ 75552 h 1424860"/>
                <a:gd name="connsiteX214" fmla="*/ 783332 w 1187592"/>
                <a:gd name="connsiteY214" fmla="*/ 75552 h 1424860"/>
                <a:gd name="connsiteX215" fmla="*/ 783332 w 1187592"/>
                <a:gd name="connsiteY215" fmla="*/ 468020 h 1424860"/>
                <a:gd name="connsiteX216" fmla="*/ 797487 w 1187592"/>
                <a:gd name="connsiteY216" fmla="*/ 487789 h 1424860"/>
                <a:gd name="connsiteX217" fmla="*/ 818096 w 1187592"/>
                <a:gd name="connsiteY217" fmla="*/ 516299 h 1424860"/>
                <a:gd name="connsiteX218" fmla="*/ 843909 w 1187592"/>
                <a:gd name="connsiteY218" fmla="*/ 553549 h 1424860"/>
                <a:gd name="connsiteX219" fmla="*/ 874717 w 1187592"/>
                <a:gd name="connsiteY219" fmla="*/ 598498 h 1424860"/>
                <a:gd name="connsiteX220" fmla="*/ 891371 w 1187592"/>
                <a:gd name="connsiteY220" fmla="*/ 623470 h 1424860"/>
                <a:gd name="connsiteX221" fmla="*/ 909273 w 1187592"/>
                <a:gd name="connsiteY221" fmla="*/ 650107 h 1424860"/>
                <a:gd name="connsiteX222" fmla="*/ 927383 w 1187592"/>
                <a:gd name="connsiteY222" fmla="*/ 678200 h 1424860"/>
                <a:gd name="connsiteX223" fmla="*/ 946327 w 1187592"/>
                <a:gd name="connsiteY223" fmla="*/ 707750 h 1424860"/>
                <a:gd name="connsiteX224" fmla="*/ 965686 w 1187592"/>
                <a:gd name="connsiteY224" fmla="*/ 738549 h 1424860"/>
                <a:gd name="connsiteX225" fmla="*/ 985670 w 1187592"/>
                <a:gd name="connsiteY225" fmla="*/ 770596 h 1424860"/>
                <a:gd name="connsiteX226" fmla="*/ 1005446 w 1187592"/>
                <a:gd name="connsiteY226" fmla="*/ 803892 h 1424860"/>
                <a:gd name="connsiteX227" fmla="*/ 1026055 w 1187592"/>
                <a:gd name="connsiteY227" fmla="*/ 838020 h 1424860"/>
                <a:gd name="connsiteX228" fmla="*/ 1038336 w 1187592"/>
                <a:gd name="connsiteY228" fmla="*/ 859454 h 1424860"/>
                <a:gd name="connsiteX229" fmla="*/ 1052283 w 1187592"/>
                <a:gd name="connsiteY229" fmla="*/ 883802 h 1424860"/>
                <a:gd name="connsiteX230" fmla="*/ 1067063 w 1187592"/>
                <a:gd name="connsiteY230" fmla="*/ 911271 h 1424860"/>
                <a:gd name="connsiteX231" fmla="*/ 1082468 w 1187592"/>
                <a:gd name="connsiteY231" fmla="*/ 940613 h 1424860"/>
                <a:gd name="connsiteX232" fmla="*/ 1098288 w 1187592"/>
                <a:gd name="connsiteY232" fmla="*/ 972036 h 1424860"/>
                <a:gd name="connsiteX233" fmla="*/ 1105991 w 1187592"/>
                <a:gd name="connsiteY233" fmla="*/ 988060 h 1424860"/>
                <a:gd name="connsiteX234" fmla="*/ 1113901 w 1187592"/>
                <a:gd name="connsiteY234" fmla="*/ 1004500 h 1424860"/>
                <a:gd name="connsiteX235" fmla="*/ 1121395 w 1187592"/>
                <a:gd name="connsiteY235" fmla="*/ 1021148 h 1424860"/>
                <a:gd name="connsiteX236" fmla="*/ 1129097 w 1187592"/>
                <a:gd name="connsiteY236" fmla="*/ 1038004 h 1424860"/>
                <a:gd name="connsiteX237" fmla="*/ 1136175 w 1187592"/>
                <a:gd name="connsiteY237" fmla="*/ 1055276 h 1424860"/>
                <a:gd name="connsiteX238" fmla="*/ 1143253 w 1187592"/>
                <a:gd name="connsiteY238" fmla="*/ 1072132 h 1424860"/>
                <a:gd name="connsiteX239" fmla="*/ 1149914 w 1187592"/>
                <a:gd name="connsiteY239" fmla="*/ 1089404 h 1424860"/>
                <a:gd name="connsiteX240" fmla="*/ 1156159 w 1187592"/>
                <a:gd name="connsiteY240" fmla="*/ 1106677 h 1424860"/>
                <a:gd name="connsiteX241" fmla="*/ 1161987 w 1187592"/>
                <a:gd name="connsiteY241" fmla="*/ 1123533 h 1424860"/>
                <a:gd name="connsiteX242" fmla="*/ 1167400 w 1187592"/>
                <a:gd name="connsiteY242" fmla="*/ 1140389 h 1424860"/>
                <a:gd name="connsiteX243" fmla="*/ 1172188 w 1187592"/>
                <a:gd name="connsiteY243" fmla="*/ 1157037 h 1424860"/>
                <a:gd name="connsiteX244" fmla="*/ 1176351 w 1187592"/>
                <a:gd name="connsiteY244" fmla="*/ 1173268 h 1424860"/>
                <a:gd name="connsiteX245" fmla="*/ 1180098 w 1187592"/>
                <a:gd name="connsiteY245" fmla="*/ 1189292 h 1424860"/>
                <a:gd name="connsiteX246" fmla="*/ 1183012 w 1187592"/>
                <a:gd name="connsiteY246" fmla="*/ 1205107 h 1424860"/>
                <a:gd name="connsiteX247" fmla="*/ 1185510 w 1187592"/>
                <a:gd name="connsiteY247" fmla="*/ 1220507 h 1424860"/>
                <a:gd name="connsiteX248" fmla="*/ 1186343 w 1187592"/>
                <a:gd name="connsiteY248" fmla="*/ 1227998 h 1424860"/>
                <a:gd name="connsiteX249" fmla="*/ 1186967 w 1187592"/>
                <a:gd name="connsiteY249" fmla="*/ 1235282 h 1424860"/>
                <a:gd name="connsiteX250" fmla="*/ 1187384 w 1187592"/>
                <a:gd name="connsiteY250" fmla="*/ 1242565 h 1424860"/>
                <a:gd name="connsiteX251" fmla="*/ 1187592 w 1187592"/>
                <a:gd name="connsiteY251" fmla="*/ 1249641 h 1424860"/>
                <a:gd name="connsiteX252" fmla="*/ 1187592 w 1187592"/>
                <a:gd name="connsiteY252" fmla="*/ 1256716 h 1424860"/>
                <a:gd name="connsiteX253" fmla="*/ 1187592 w 1187592"/>
                <a:gd name="connsiteY253" fmla="*/ 1263375 h 1424860"/>
                <a:gd name="connsiteX254" fmla="*/ 1186967 w 1187592"/>
                <a:gd name="connsiteY254" fmla="*/ 1270034 h 1424860"/>
                <a:gd name="connsiteX255" fmla="*/ 1186343 w 1187592"/>
                <a:gd name="connsiteY255" fmla="*/ 1276277 h 1424860"/>
                <a:gd name="connsiteX256" fmla="*/ 1185719 w 1187592"/>
                <a:gd name="connsiteY256" fmla="*/ 1282728 h 1424860"/>
                <a:gd name="connsiteX257" fmla="*/ 1184469 w 1187592"/>
                <a:gd name="connsiteY257" fmla="*/ 1288971 h 1424860"/>
                <a:gd name="connsiteX258" fmla="*/ 1183012 w 1187592"/>
                <a:gd name="connsiteY258" fmla="*/ 1294798 h 1424860"/>
                <a:gd name="connsiteX259" fmla="*/ 1181555 w 1187592"/>
                <a:gd name="connsiteY259" fmla="*/ 1300417 h 1424860"/>
                <a:gd name="connsiteX260" fmla="*/ 1179682 w 1187592"/>
                <a:gd name="connsiteY260" fmla="*/ 1306244 h 1424860"/>
                <a:gd name="connsiteX261" fmla="*/ 1177600 w 1187592"/>
                <a:gd name="connsiteY261" fmla="*/ 1311238 h 1424860"/>
                <a:gd name="connsiteX262" fmla="*/ 1173020 w 1187592"/>
                <a:gd name="connsiteY262" fmla="*/ 1320603 h 1424860"/>
                <a:gd name="connsiteX263" fmla="*/ 1168024 w 1187592"/>
                <a:gd name="connsiteY263" fmla="*/ 1329343 h 1424860"/>
                <a:gd name="connsiteX264" fmla="*/ 1162612 w 1187592"/>
                <a:gd name="connsiteY264" fmla="*/ 1337667 h 1424860"/>
                <a:gd name="connsiteX265" fmla="*/ 1156783 w 1187592"/>
                <a:gd name="connsiteY265" fmla="*/ 1345366 h 1424860"/>
                <a:gd name="connsiteX266" fmla="*/ 1150538 w 1187592"/>
                <a:gd name="connsiteY266" fmla="*/ 1352650 h 1424860"/>
                <a:gd name="connsiteX267" fmla="*/ 1143877 w 1187592"/>
                <a:gd name="connsiteY267" fmla="*/ 1359517 h 1424860"/>
                <a:gd name="connsiteX268" fmla="*/ 1136591 w 1187592"/>
                <a:gd name="connsiteY268" fmla="*/ 1365968 h 1424860"/>
                <a:gd name="connsiteX269" fmla="*/ 1129097 w 1187592"/>
                <a:gd name="connsiteY269" fmla="*/ 1372003 h 1424860"/>
                <a:gd name="connsiteX270" fmla="*/ 1121187 w 1187592"/>
                <a:gd name="connsiteY270" fmla="*/ 1377830 h 1424860"/>
                <a:gd name="connsiteX271" fmla="*/ 1113068 w 1187592"/>
                <a:gd name="connsiteY271" fmla="*/ 1382824 h 1424860"/>
                <a:gd name="connsiteX272" fmla="*/ 1104533 w 1187592"/>
                <a:gd name="connsiteY272" fmla="*/ 1387610 h 1424860"/>
                <a:gd name="connsiteX273" fmla="*/ 1095582 w 1187592"/>
                <a:gd name="connsiteY273" fmla="*/ 1391981 h 1424860"/>
                <a:gd name="connsiteX274" fmla="*/ 1086839 w 1187592"/>
                <a:gd name="connsiteY274" fmla="*/ 1396143 h 1424860"/>
                <a:gd name="connsiteX275" fmla="*/ 1077472 w 1187592"/>
                <a:gd name="connsiteY275" fmla="*/ 1399680 h 1424860"/>
                <a:gd name="connsiteX276" fmla="*/ 1068104 w 1187592"/>
                <a:gd name="connsiteY276" fmla="*/ 1403010 h 1424860"/>
                <a:gd name="connsiteX277" fmla="*/ 1058320 w 1187592"/>
                <a:gd name="connsiteY277" fmla="*/ 1406339 h 1424860"/>
                <a:gd name="connsiteX278" fmla="*/ 1048328 w 1187592"/>
                <a:gd name="connsiteY278" fmla="*/ 1409045 h 1424860"/>
                <a:gd name="connsiteX279" fmla="*/ 1038336 w 1187592"/>
                <a:gd name="connsiteY279" fmla="*/ 1411542 h 1424860"/>
                <a:gd name="connsiteX280" fmla="*/ 1028553 w 1187592"/>
                <a:gd name="connsiteY280" fmla="*/ 1414039 h 1424860"/>
                <a:gd name="connsiteX281" fmla="*/ 1018561 w 1187592"/>
                <a:gd name="connsiteY281" fmla="*/ 1415704 h 1424860"/>
                <a:gd name="connsiteX282" fmla="*/ 1008152 w 1187592"/>
                <a:gd name="connsiteY282" fmla="*/ 1417577 h 1424860"/>
                <a:gd name="connsiteX283" fmla="*/ 997952 w 1187592"/>
                <a:gd name="connsiteY283" fmla="*/ 1419033 h 1424860"/>
                <a:gd name="connsiteX284" fmla="*/ 987752 w 1187592"/>
                <a:gd name="connsiteY284" fmla="*/ 1420282 h 1424860"/>
                <a:gd name="connsiteX285" fmla="*/ 977343 w 1187592"/>
                <a:gd name="connsiteY285" fmla="*/ 1421531 h 1424860"/>
                <a:gd name="connsiteX286" fmla="*/ 957151 w 1187592"/>
                <a:gd name="connsiteY286" fmla="*/ 1422987 h 1424860"/>
                <a:gd name="connsiteX287" fmla="*/ 936959 w 1187592"/>
                <a:gd name="connsiteY287" fmla="*/ 1424236 h 1424860"/>
                <a:gd name="connsiteX288" fmla="*/ 917600 w 1187592"/>
                <a:gd name="connsiteY288" fmla="*/ 1424860 h 1424860"/>
                <a:gd name="connsiteX289" fmla="*/ 898656 w 1187592"/>
                <a:gd name="connsiteY289" fmla="*/ 1424860 h 1424860"/>
                <a:gd name="connsiteX290" fmla="*/ 289352 w 1187592"/>
                <a:gd name="connsiteY290" fmla="*/ 1424860 h 1424860"/>
                <a:gd name="connsiteX291" fmla="*/ 270201 w 1187592"/>
                <a:gd name="connsiteY291" fmla="*/ 1424860 h 1424860"/>
                <a:gd name="connsiteX292" fmla="*/ 250633 w 1187592"/>
                <a:gd name="connsiteY292" fmla="*/ 1424236 h 1424860"/>
                <a:gd name="connsiteX293" fmla="*/ 230649 w 1187592"/>
                <a:gd name="connsiteY293" fmla="*/ 1422987 h 1424860"/>
                <a:gd name="connsiteX294" fmla="*/ 210457 w 1187592"/>
                <a:gd name="connsiteY294" fmla="*/ 1421531 h 1424860"/>
                <a:gd name="connsiteX295" fmla="*/ 200257 w 1187592"/>
                <a:gd name="connsiteY295" fmla="*/ 1420282 h 1424860"/>
                <a:gd name="connsiteX296" fmla="*/ 189848 w 1187592"/>
                <a:gd name="connsiteY296" fmla="*/ 1419033 h 1424860"/>
                <a:gd name="connsiteX297" fmla="*/ 179648 w 1187592"/>
                <a:gd name="connsiteY297" fmla="*/ 1417577 h 1424860"/>
                <a:gd name="connsiteX298" fmla="*/ 169448 w 1187592"/>
                <a:gd name="connsiteY298" fmla="*/ 1415704 h 1424860"/>
                <a:gd name="connsiteX299" fmla="*/ 159456 w 1187592"/>
                <a:gd name="connsiteY299" fmla="*/ 1414039 h 1424860"/>
                <a:gd name="connsiteX300" fmla="*/ 149256 w 1187592"/>
                <a:gd name="connsiteY300" fmla="*/ 1411542 h 1424860"/>
                <a:gd name="connsiteX301" fmla="*/ 139264 w 1187592"/>
                <a:gd name="connsiteY301" fmla="*/ 1409045 h 1424860"/>
                <a:gd name="connsiteX302" fmla="*/ 129480 w 1187592"/>
                <a:gd name="connsiteY302" fmla="*/ 1406339 h 1424860"/>
                <a:gd name="connsiteX303" fmla="*/ 119904 w 1187592"/>
                <a:gd name="connsiteY303" fmla="*/ 1403010 h 1424860"/>
                <a:gd name="connsiteX304" fmla="*/ 110537 w 1187592"/>
                <a:gd name="connsiteY304" fmla="*/ 1399680 h 1424860"/>
                <a:gd name="connsiteX305" fmla="*/ 101169 w 1187592"/>
                <a:gd name="connsiteY305" fmla="*/ 1396143 h 1424860"/>
                <a:gd name="connsiteX306" fmla="*/ 92010 w 1187592"/>
                <a:gd name="connsiteY306" fmla="*/ 1391981 h 1424860"/>
                <a:gd name="connsiteX307" fmla="*/ 83267 w 1187592"/>
                <a:gd name="connsiteY307" fmla="*/ 1387610 h 1424860"/>
                <a:gd name="connsiteX308" fmla="*/ 74940 w 1187592"/>
                <a:gd name="connsiteY308" fmla="*/ 1382824 h 1424860"/>
                <a:gd name="connsiteX309" fmla="*/ 66822 w 1187592"/>
                <a:gd name="connsiteY309" fmla="*/ 1377830 h 1424860"/>
                <a:gd name="connsiteX310" fmla="*/ 58911 w 1187592"/>
                <a:gd name="connsiteY310" fmla="*/ 1372003 h 1424860"/>
                <a:gd name="connsiteX311" fmla="*/ 51417 w 1187592"/>
                <a:gd name="connsiteY311" fmla="*/ 1365968 h 1424860"/>
                <a:gd name="connsiteX312" fmla="*/ 44131 w 1187592"/>
                <a:gd name="connsiteY312" fmla="*/ 1359517 h 1424860"/>
                <a:gd name="connsiteX313" fmla="*/ 37470 w 1187592"/>
                <a:gd name="connsiteY313" fmla="*/ 1352650 h 1424860"/>
                <a:gd name="connsiteX314" fmla="*/ 31017 w 1187592"/>
                <a:gd name="connsiteY314" fmla="*/ 1345366 h 1424860"/>
                <a:gd name="connsiteX315" fmla="*/ 24980 w 1187592"/>
                <a:gd name="connsiteY315" fmla="*/ 1337667 h 1424860"/>
                <a:gd name="connsiteX316" fmla="*/ 19568 w 1187592"/>
                <a:gd name="connsiteY316" fmla="*/ 1329343 h 1424860"/>
                <a:gd name="connsiteX317" fmla="*/ 14780 w 1187592"/>
                <a:gd name="connsiteY317" fmla="*/ 1320603 h 1424860"/>
                <a:gd name="connsiteX318" fmla="*/ 10200 w 1187592"/>
                <a:gd name="connsiteY318" fmla="*/ 1311238 h 1424860"/>
                <a:gd name="connsiteX319" fmla="*/ 8119 w 1187592"/>
                <a:gd name="connsiteY319" fmla="*/ 1306244 h 1424860"/>
                <a:gd name="connsiteX320" fmla="*/ 6245 w 1187592"/>
                <a:gd name="connsiteY320" fmla="*/ 1300417 h 1424860"/>
                <a:gd name="connsiteX321" fmla="*/ 4580 w 1187592"/>
                <a:gd name="connsiteY321" fmla="*/ 1294798 h 1424860"/>
                <a:gd name="connsiteX322" fmla="*/ 3331 w 1187592"/>
                <a:gd name="connsiteY322" fmla="*/ 1288971 h 1424860"/>
                <a:gd name="connsiteX323" fmla="*/ 2082 w 1187592"/>
                <a:gd name="connsiteY323" fmla="*/ 1282728 h 1424860"/>
                <a:gd name="connsiteX324" fmla="*/ 1249 w 1187592"/>
                <a:gd name="connsiteY324" fmla="*/ 1276277 h 1424860"/>
                <a:gd name="connsiteX325" fmla="*/ 625 w 1187592"/>
                <a:gd name="connsiteY325" fmla="*/ 1270034 h 1424860"/>
                <a:gd name="connsiteX326" fmla="*/ 208 w 1187592"/>
                <a:gd name="connsiteY326" fmla="*/ 1263375 h 1424860"/>
                <a:gd name="connsiteX327" fmla="*/ 0 w 1187592"/>
                <a:gd name="connsiteY327" fmla="*/ 1256716 h 1424860"/>
                <a:gd name="connsiteX328" fmla="*/ 0 w 1187592"/>
                <a:gd name="connsiteY328" fmla="*/ 1249641 h 1424860"/>
                <a:gd name="connsiteX329" fmla="*/ 208 w 1187592"/>
                <a:gd name="connsiteY329" fmla="*/ 1242565 h 1424860"/>
                <a:gd name="connsiteX330" fmla="*/ 833 w 1187592"/>
                <a:gd name="connsiteY330" fmla="*/ 1235282 h 1424860"/>
                <a:gd name="connsiteX331" fmla="*/ 1457 w 1187592"/>
                <a:gd name="connsiteY331" fmla="*/ 1227998 h 1424860"/>
                <a:gd name="connsiteX332" fmla="*/ 2498 w 1187592"/>
                <a:gd name="connsiteY332" fmla="*/ 1220507 h 1424860"/>
                <a:gd name="connsiteX333" fmla="*/ 4788 w 1187592"/>
                <a:gd name="connsiteY333" fmla="*/ 1205107 h 1424860"/>
                <a:gd name="connsiteX334" fmla="*/ 7494 w 1187592"/>
                <a:gd name="connsiteY334" fmla="*/ 1189292 h 1424860"/>
                <a:gd name="connsiteX335" fmla="*/ 11449 w 1187592"/>
                <a:gd name="connsiteY335" fmla="*/ 1173268 h 1424860"/>
                <a:gd name="connsiteX336" fmla="*/ 15613 w 1187592"/>
                <a:gd name="connsiteY336" fmla="*/ 1157037 h 1424860"/>
                <a:gd name="connsiteX337" fmla="*/ 20609 w 1187592"/>
                <a:gd name="connsiteY337" fmla="*/ 1140389 h 1424860"/>
                <a:gd name="connsiteX338" fmla="*/ 26021 w 1187592"/>
                <a:gd name="connsiteY338" fmla="*/ 1123533 h 1424860"/>
                <a:gd name="connsiteX339" fmla="*/ 31641 w 1187592"/>
                <a:gd name="connsiteY339" fmla="*/ 1106677 h 1424860"/>
                <a:gd name="connsiteX340" fmla="*/ 38095 w 1187592"/>
                <a:gd name="connsiteY340" fmla="*/ 1089404 h 1424860"/>
                <a:gd name="connsiteX341" fmla="*/ 44756 w 1187592"/>
                <a:gd name="connsiteY341" fmla="*/ 1072132 h 1424860"/>
                <a:gd name="connsiteX342" fmla="*/ 51625 w 1187592"/>
                <a:gd name="connsiteY342" fmla="*/ 1055276 h 1424860"/>
                <a:gd name="connsiteX343" fmla="*/ 58911 w 1187592"/>
                <a:gd name="connsiteY343" fmla="*/ 1038004 h 1424860"/>
                <a:gd name="connsiteX344" fmla="*/ 66197 w 1187592"/>
                <a:gd name="connsiteY344" fmla="*/ 1021148 h 1424860"/>
                <a:gd name="connsiteX345" fmla="*/ 73899 w 1187592"/>
                <a:gd name="connsiteY345" fmla="*/ 1004500 h 1424860"/>
                <a:gd name="connsiteX346" fmla="*/ 81601 w 1187592"/>
                <a:gd name="connsiteY346" fmla="*/ 988060 h 1424860"/>
                <a:gd name="connsiteX347" fmla="*/ 89304 w 1187592"/>
                <a:gd name="connsiteY347" fmla="*/ 972036 h 1424860"/>
                <a:gd name="connsiteX348" fmla="*/ 105332 w 1187592"/>
                <a:gd name="connsiteY348" fmla="*/ 940613 h 1424860"/>
                <a:gd name="connsiteX349" fmla="*/ 120737 w 1187592"/>
                <a:gd name="connsiteY349" fmla="*/ 911271 h 1424860"/>
                <a:gd name="connsiteX350" fmla="*/ 135517 w 1187592"/>
                <a:gd name="connsiteY350" fmla="*/ 883802 h 1424860"/>
                <a:gd name="connsiteX351" fmla="*/ 149464 w 1187592"/>
                <a:gd name="connsiteY351" fmla="*/ 859454 h 1424860"/>
                <a:gd name="connsiteX352" fmla="*/ 161746 w 1187592"/>
                <a:gd name="connsiteY352" fmla="*/ 838020 h 1424860"/>
                <a:gd name="connsiteX353" fmla="*/ 182146 w 1187592"/>
                <a:gd name="connsiteY353" fmla="*/ 803892 h 1424860"/>
                <a:gd name="connsiteX354" fmla="*/ 202338 w 1187592"/>
                <a:gd name="connsiteY354" fmla="*/ 770596 h 1424860"/>
                <a:gd name="connsiteX355" fmla="*/ 221906 w 1187592"/>
                <a:gd name="connsiteY355" fmla="*/ 738549 h 1424860"/>
                <a:gd name="connsiteX356" fmla="*/ 241474 w 1187592"/>
                <a:gd name="connsiteY356" fmla="*/ 707750 h 1424860"/>
                <a:gd name="connsiteX357" fmla="*/ 260209 w 1187592"/>
                <a:gd name="connsiteY357" fmla="*/ 678200 h 1424860"/>
                <a:gd name="connsiteX358" fmla="*/ 278735 w 1187592"/>
                <a:gd name="connsiteY358" fmla="*/ 650107 h 1424860"/>
                <a:gd name="connsiteX359" fmla="*/ 296221 w 1187592"/>
                <a:gd name="connsiteY359" fmla="*/ 623470 h 1424860"/>
                <a:gd name="connsiteX360" fmla="*/ 313083 w 1187592"/>
                <a:gd name="connsiteY360" fmla="*/ 598498 h 1424860"/>
                <a:gd name="connsiteX361" fmla="*/ 343683 w 1187592"/>
                <a:gd name="connsiteY361" fmla="*/ 553549 h 1424860"/>
                <a:gd name="connsiteX362" fmla="*/ 369913 w 1187592"/>
                <a:gd name="connsiteY362" fmla="*/ 516299 h 1424860"/>
                <a:gd name="connsiteX363" fmla="*/ 390521 w 1187592"/>
                <a:gd name="connsiteY363" fmla="*/ 487789 h 1424860"/>
                <a:gd name="connsiteX364" fmla="*/ 404676 w 1187592"/>
                <a:gd name="connsiteY364" fmla="*/ 468020 h 1424860"/>
                <a:gd name="connsiteX365" fmla="*/ 404676 w 1187592"/>
                <a:gd name="connsiteY365" fmla="*/ 75552 h 1424860"/>
                <a:gd name="connsiteX366" fmla="*/ 377996 w 1187592"/>
                <a:gd name="connsiteY366" fmla="*/ 75552 h 1424860"/>
                <a:gd name="connsiteX367" fmla="*/ 374038 w 1187592"/>
                <a:gd name="connsiteY367" fmla="*/ 75344 h 1424860"/>
                <a:gd name="connsiteX368" fmla="*/ 370497 w 1187592"/>
                <a:gd name="connsiteY368" fmla="*/ 74722 h 1424860"/>
                <a:gd name="connsiteX369" fmla="*/ 366747 w 1187592"/>
                <a:gd name="connsiteY369" fmla="*/ 73891 h 1424860"/>
                <a:gd name="connsiteX370" fmla="*/ 363206 w 1187592"/>
                <a:gd name="connsiteY370" fmla="*/ 72646 h 1424860"/>
                <a:gd name="connsiteX371" fmla="*/ 359873 w 1187592"/>
                <a:gd name="connsiteY371" fmla="*/ 71193 h 1424860"/>
                <a:gd name="connsiteX372" fmla="*/ 356957 w 1187592"/>
                <a:gd name="connsiteY372" fmla="*/ 68910 h 1424860"/>
                <a:gd name="connsiteX373" fmla="*/ 353833 w 1187592"/>
                <a:gd name="connsiteY373" fmla="*/ 66834 h 1424860"/>
                <a:gd name="connsiteX374" fmla="*/ 351333 w 1187592"/>
                <a:gd name="connsiteY374" fmla="*/ 64551 h 1424860"/>
                <a:gd name="connsiteX375" fmla="*/ 348625 w 1187592"/>
                <a:gd name="connsiteY375" fmla="*/ 61853 h 1424860"/>
                <a:gd name="connsiteX376" fmla="*/ 346542 w 1187592"/>
                <a:gd name="connsiteY376" fmla="*/ 58739 h 1424860"/>
                <a:gd name="connsiteX377" fmla="*/ 344876 w 1187592"/>
                <a:gd name="connsiteY377" fmla="*/ 55834 h 1424860"/>
                <a:gd name="connsiteX378" fmla="*/ 343209 w 1187592"/>
                <a:gd name="connsiteY378" fmla="*/ 52513 h 1424860"/>
                <a:gd name="connsiteX379" fmla="*/ 341751 w 1187592"/>
                <a:gd name="connsiteY379" fmla="*/ 49192 h 1424860"/>
                <a:gd name="connsiteX380" fmla="*/ 340918 w 1187592"/>
                <a:gd name="connsiteY380" fmla="*/ 45456 h 1424860"/>
                <a:gd name="connsiteX381" fmla="*/ 340293 w 1187592"/>
                <a:gd name="connsiteY381" fmla="*/ 41512 h 1424860"/>
                <a:gd name="connsiteX382" fmla="*/ 340293 w 1187592"/>
                <a:gd name="connsiteY382" fmla="*/ 37568 h 1424860"/>
                <a:gd name="connsiteX383" fmla="*/ 340293 w 1187592"/>
                <a:gd name="connsiteY383" fmla="*/ 34040 h 1424860"/>
                <a:gd name="connsiteX384" fmla="*/ 340918 w 1187592"/>
                <a:gd name="connsiteY384" fmla="*/ 30096 h 1424860"/>
                <a:gd name="connsiteX385" fmla="*/ 341751 w 1187592"/>
                <a:gd name="connsiteY385" fmla="*/ 26568 h 1424860"/>
                <a:gd name="connsiteX386" fmla="*/ 343209 w 1187592"/>
                <a:gd name="connsiteY386" fmla="*/ 23247 h 1424860"/>
                <a:gd name="connsiteX387" fmla="*/ 344876 w 1187592"/>
                <a:gd name="connsiteY387" fmla="*/ 19926 h 1424860"/>
                <a:gd name="connsiteX388" fmla="*/ 346542 w 1187592"/>
                <a:gd name="connsiteY388" fmla="*/ 16605 h 1424860"/>
                <a:gd name="connsiteX389" fmla="*/ 348625 w 1187592"/>
                <a:gd name="connsiteY389" fmla="*/ 13906 h 1424860"/>
                <a:gd name="connsiteX390" fmla="*/ 351333 w 1187592"/>
                <a:gd name="connsiteY390" fmla="*/ 11208 h 1424860"/>
                <a:gd name="connsiteX391" fmla="*/ 353833 w 1187592"/>
                <a:gd name="connsiteY391" fmla="*/ 8717 h 1424860"/>
                <a:gd name="connsiteX392" fmla="*/ 356957 w 1187592"/>
                <a:gd name="connsiteY392" fmla="*/ 6434 h 1424860"/>
                <a:gd name="connsiteX393" fmla="*/ 359873 w 1187592"/>
                <a:gd name="connsiteY393" fmla="*/ 4566 h 1424860"/>
                <a:gd name="connsiteX394" fmla="*/ 363206 w 1187592"/>
                <a:gd name="connsiteY394" fmla="*/ 3113 h 1424860"/>
                <a:gd name="connsiteX395" fmla="*/ 366747 w 1187592"/>
                <a:gd name="connsiteY395" fmla="*/ 1868 h 1424860"/>
                <a:gd name="connsiteX396" fmla="*/ 370497 w 1187592"/>
                <a:gd name="connsiteY396" fmla="*/ 830 h 1424860"/>
                <a:gd name="connsiteX397" fmla="*/ 374038 w 1187592"/>
                <a:gd name="connsiteY397" fmla="*/ 415 h 142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</a:cxnLst>
              <a:rect l="l" t="t" r="r" b="b"/>
              <a:pathLst>
                <a:path w="1187592" h="1424860">
                  <a:moveTo>
                    <a:pt x="814206" y="1139514"/>
                  </a:moveTo>
                  <a:cubicBezTo>
                    <a:pt x="864208" y="1139514"/>
                    <a:pt x="904743" y="1180049"/>
                    <a:pt x="904743" y="1230051"/>
                  </a:cubicBezTo>
                  <a:cubicBezTo>
                    <a:pt x="904743" y="1280053"/>
                    <a:pt x="864208" y="1320588"/>
                    <a:pt x="814206" y="1320588"/>
                  </a:cubicBezTo>
                  <a:cubicBezTo>
                    <a:pt x="764204" y="1320588"/>
                    <a:pt x="723669" y="1280053"/>
                    <a:pt x="723669" y="1230051"/>
                  </a:cubicBezTo>
                  <a:cubicBezTo>
                    <a:pt x="723669" y="1180049"/>
                    <a:pt x="764204" y="1139514"/>
                    <a:pt x="814206" y="1139514"/>
                  </a:cubicBezTo>
                  <a:close/>
                  <a:moveTo>
                    <a:pt x="597233" y="1073214"/>
                  </a:moveTo>
                  <a:cubicBezTo>
                    <a:pt x="641200" y="1073214"/>
                    <a:pt x="676843" y="1108857"/>
                    <a:pt x="676843" y="1152824"/>
                  </a:cubicBezTo>
                  <a:cubicBezTo>
                    <a:pt x="676843" y="1196791"/>
                    <a:pt x="641200" y="1232434"/>
                    <a:pt x="597233" y="1232434"/>
                  </a:cubicBezTo>
                  <a:cubicBezTo>
                    <a:pt x="553266" y="1232434"/>
                    <a:pt x="517623" y="1196791"/>
                    <a:pt x="517623" y="1152824"/>
                  </a:cubicBezTo>
                  <a:cubicBezTo>
                    <a:pt x="517623" y="1108857"/>
                    <a:pt x="553266" y="1073214"/>
                    <a:pt x="597233" y="1073214"/>
                  </a:cubicBezTo>
                  <a:close/>
                  <a:moveTo>
                    <a:pt x="318294" y="1029622"/>
                  </a:moveTo>
                  <a:cubicBezTo>
                    <a:pt x="352860" y="1029622"/>
                    <a:pt x="380882" y="1057644"/>
                    <a:pt x="380882" y="1092210"/>
                  </a:cubicBezTo>
                  <a:cubicBezTo>
                    <a:pt x="380882" y="1126776"/>
                    <a:pt x="352860" y="1154798"/>
                    <a:pt x="318294" y="1154798"/>
                  </a:cubicBezTo>
                  <a:cubicBezTo>
                    <a:pt x="283728" y="1154798"/>
                    <a:pt x="255706" y="1126776"/>
                    <a:pt x="255706" y="1092210"/>
                  </a:cubicBezTo>
                  <a:cubicBezTo>
                    <a:pt x="255706" y="1057644"/>
                    <a:pt x="283728" y="1029622"/>
                    <a:pt x="318294" y="1029622"/>
                  </a:cubicBezTo>
                  <a:close/>
                  <a:moveTo>
                    <a:pt x="743574" y="999011"/>
                  </a:moveTo>
                  <a:cubicBezTo>
                    <a:pt x="769818" y="999011"/>
                    <a:pt x="791093" y="1020286"/>
                    <a:pt x="791093" y="1046530"/>
                  </a:cubicBezTo>
                  <a:cubicBezTo>
                    <a:pt x="791093" y="1072774"/>
                    <a:pt x="769818" y="1094049"/>
                    <a:pt x="743574" y="1094049"/>
                  </a:cubicBezTo>
                  <a:cubicBezTo>
                    <a:pt x="717330" y="1094049"/>
                    <a:pt x="696055" y="1072774"/>
                    <a:pt x="696055" y="1046530"/>
                  </a:cubicBezTo>
                  <a:cubicBezTo>
                    <a:pt x="696055" y="1020286"/>
                    <a:pt x="717330" y="999011"/>
                    <a:pt x="743574" y="999011"/>
                  </a:cubicBezTo>
                  <a:close/>
                  <a:moveTo>
                    <a:pt x="825133" y="839792"/>
                  </a:moveTo>
                  <a:cubicBezTo>
                    <a:pt x="869100" y="839792"/>
                    <a:pt x="904743" y="875435"/>
                    <a:pt x="904743" y="919402"/>
                  </a:cubicBezTo>
                  <a:cubicBezTo>
                    <a:pt x="904743" y="963369"/>
                    <a:pt x="869100" y="999012"/>
                    <a:pt x="825133" y="999012"/>
                  </a:cubicBezTo>
                  <a:cubicBezTo>
                    <a:pt x="781166" y="999012"/>
                    <a:pt x="745523" y="963369"/>
                    <a:pt x="745523" y="919402"/>
                  </a:cubicBezTo>
                  <a:cubicBezTo>
                    <a:pt x="745523" y="875435"/>
                    <a:pt x="781166" y="839792"/>
                    <a:pt x="825133" y="839792"/>
                  </a:cubicBezTo>
                  <a:close/>
                  <a:moveTo>
                    <a:pt x="571245" y="804216"/>
                  </a:moveTo>
                  <a:cubicBezTo>
                    <a:pt x="631937" y="804216"/>
                    <a:pt x="681138" y="853417"/>
                    <a:pt x="681138" y="914109"/>
                  </a:cubicBezTo>
                  <a:cubicBezTo>
                    <a:pt x="681138" y="974801"/>
                    <a:pt x="631937" y="1024002"/>
                    <a:pt x="571245" y="1024002"/>
                  </a:cubicBezTo>
                  <a:cubicBezTo>
                    <a:pt x="510553" y="1024002"/>
                    <a:pt x="461352" y="974801"/>
                    <a:pt x="461352" y="914109"/>
                  </a:cubicBezTo>
                  <a:cubicBezTo>
                    <a:pt x="461352" y="853417"/>
                    <a:pt x="510553" y="804216"/>
                    <a:pt x="571245" y="804216"/>
                  </a:cubicBezTo>
                  <a:close/>
                  <a:moveTo>
                    <a:pt x="480449" y="75552"/>
                  </a:moveTo>
                  <a:lnTo>
                    <a:pt x="480449" y="493200"/>
                  </a:lnTo>
                  <a:lnTo>
                    <a:pt x="472955" y="503397"/>
                  </a:lnTo>
                  <a:lnTo>
                    <a:pt x="466918" y="511305"/>
                  </a:lnTo>
                  <a:lnTo>
                    <a:pt x="451514" y="532739"/>
                  </a:lnTo>
                  <a:lnTo>
                    <a:pt x="427367" y="566243"/>
                  </a:lnTo>
                  <a:lnTo>
                    <a:pt x="412379" y="587261"/>
                  </a:lnTo>
                  <a:lnTo>
                    <a:pt x="396142" y="611192"/>
                  </a:lnTo>
                  <a:lnTo>
                    <a:pt x="378031" y="637413"/>
                  </a:lnTo>
                  <a:lnTo>
                    <a:pt x="359088" y="665922"/>
                  </a:lnTo>
                  <a:lnTo>
                    <a:pt x="338896" y="696721"/>
                  </a:lnTo>
                  <a:lnTo>
                    <a:pt x="317663" y="729184"/>
                  </a:lnTo>
                  <a:lnTo>
                    <a:pt x="296013" y="763729"/>
                  </a:lnTo>
                  <a:lnTo>
                    <a:pt x="273323" y="799522"/>
                  </a:lnTo>
                  <a:lnTo>
                    <a:pt x="250217" y="837396"/>
                  </a:lnTo>
                  <a:lnTo>
                    <a:pt x="227110" y="876310"/>
                  </a:lnTo>
                  <a:lnTo>
                    <a:pt x="214620" y="897745"/>
                  </a:lnTo>
                  <a:lnTo>
                    <a:pt x="202963" y="918763"/>
                  </a:lnTo>
                  <a:lnTo>
                    <a:pt x="191722" y="939156"/>
                  </a:lnTo>
                  <a:lnTo>
                    <a:pt x="180897" y="958926"/>
                  </a:lnTo>
                  <a:lnTo>
                    <a:pt x="170905" y="978279"/>
                  </a:lnTo>
                  <a:lnTo>
                    <a:pt x="161537" y="996800"/>
                  </a:lnTo>
                  <a:lnTo>
                    <a:pt x="152794" y="1015113"/>
                  </a:lnTo>
                  <a:lnTo>
                    <a:pt x="144260" y="1032593"/>
                  </a:lnTo>
                  <a:lnTo>
                    <a:pt x="136557" y="1049657"/>
                  </a:lnTo>
                  <a:lnTo>
                    <a:pt x="129272" y="1065889"/>
                  </a:lnTo>
                  <a:lnTo>
                    <a:pt x="122610" y="1081913"/>
                  </a:lnTo>
                  <a:lnTo>
                    <a:pt x="116573" y="1096896"/>
                  </a:lnTo>
                  <a:lnTo>
                    <a:pt x="110745" y="1111671"/>
                  </a:lnTo>
                  <a:lnTo>
                    <a:pt x="105332" y="1126030"/>
                  </a:lnTo>
                  <a:lnTo>
                    <a:pt x="100545" y="1139556"/>
                  </a:lnTo>
                  <a:lnTo>
                    <a:pt x="96381" y="1152458"/>
                  </a:lnTo>
                  <a:lnTo>
                    <a:pt x="92426" y="1164944"/>
                  </a:lnTo>
                  <a:lnTo>
                    <a:pt x="89095" y="1176598"/>
                  </a:lnTo>
                  <a:lnTo>
                    <a:pt x="85973" y="1187835"/>
                  </a:lnTo>
                  <a:lnTo>
                    <a:pt x="83683" y="1198656"/>
                  </a:lnTo>
                  <a:lnTo>
                    <a:pt x="81185" y="1208645"/>
                  </a:lnTo>
                  <a:lnTo>
                    <a:pt x="79312" y="1218426"/>
                  </a:lnTo>
                  <a:lnTo>
                    <a:pt x="77854" y="1227166"/>
                  </a:lnTo>
                  <a:lnTo>
                    <a:pt x="77022" y="1235490"/>
                  </a:lnTo>
                  <a:lnTo>
                    <a:pt x="76189" y="1243398"/>
                  </a:lnTo>
                  <a:lnTo>
                    <a:pt x="75773" y="1250265"/>
                  </a:lnTo>
                  <a:lnTo>
                    <a:pt x="75773" y="1256924"/>
                  </a:lnTo>
                  <a:lnTo>
                    <a:pt x="76189" y="1262959"/>
                  </a:lnTo>
                  <a:lnTo>
                    <a:pt x="76397" y="1268370"/>
                  </a:lnTo>
                  <a:lnTo>
                    <a:pt x="77230" y="1273364"/>
                  </a:lnTo>
                  <a:lnTo>
                    <a:pt x="78271" y="1277526"/>
                  </a:lnTo>
                  <a:lnTo>
                    <a:pt x="79728" y="1281064"/>
                  </a:lnTo>
                  <a:lnTo>
                    <a:pt x="81810" y="1285434"/>
                  </a:lnTo>
                  <a:lnTo>
                    <a:pt x="83891" y="1289180"/>
                  </a:lnTo>
                  <a:lnTo>
                    <a:pt x="86597" y="1293133"/>
                  </a:lnTo>
                  <a:lnTo>
                    <a:pt x="89304" y="1297087"/>
                  </a:lnTo>
                  <a:lnTo>
                    <a:pt x="92634" y="1300833"/>
                  </a:lnTo>
                  <a:lnTo>
                    <a:pt x="95965" y="1304371"/>
                  </a:lnTo>
                  <a:lnTo>
                    <a:pt x="99920" y="1307700"/>
                  </a:lnTo>
                  <a:lnTo>
                    <a:pt x="103875" y="1311030"/>
                  </a:lnTo>
                  <a:lnTo>
                    <a:pt x="108039" y="1313943"/>
                  </a:lnTo>
                  <a:lnTo>
                    <a:pt x="112826" y="1317065"/>
                  </a:lnTo>
                  <a:lnTo>
                    <a:pt x="117822" y="1319978"/>
                  </a:lnTo>
                  <a:lnTo>
                    <a:pt x="122818" y="1322684"/>
                  </a:lnTo>
                  <a:lnTo>
                    <a:pt x="128231" y="1325181"/>
                  </a:lnTo>
                  <a:lnTo>
                    <a:pt x="134059" y="1327886"/>
                  </a:lnTo>
                  <a:lnTo>
                    <a:pt x="140096" y="1329967"/>
                  </a:lnTo>
                  <a:lnTo>
                    <a:pt x="146549" y="1332464"/>
                  </a:lnTo>
                  <a:lnTo>
                    <a:pt x="153419" y="1334337"/>
                  </a:lnTo>
                  <a:lnTo>
                    <a:pt x="160288" y="1336418"/>
                  </a:lnTo>
                  <a:lnTo>
                    <a:pt x="167574" y="1338083"/>
                  </a:lnTo>
                  <a:lnTo>
                    <a:pt x="175068" y="1339748"/>
                  </a:lnTo>
                  <a:lnTo>
                    <a:pt x="182979" y="1341204"/>
                  </a:lnTo>
                  <a:lnTo>
                    <a:pt x="191097" y="1342661"/>
                  </a:lnTo>
                  <a:lnTo>
                    <a:pt x="208375" y="1345158"/>
                  </a:lnTo>
                  <a:lnTo>
                    <a:pt x="226694" y="1347031"/>
                  </a:lnTo>
                  <a:lnTo>
                    <a:pt x="246470" y="1348072"/>
                  </a:lnTo>
                  <a:lnTo>
                    <a:pt x="267286" y="1349112"/>
                  </a:lnTo>
                  <a:lnTo>
                    <a:pt x="289352" y="1349112"/>
                  </a:lnTo>
                  <a:lnTo>
                    <a:pt x="898656" y="1349112"/>
                  </a:lnTo>
                  <a:lnTo>
                    <a:pt x="920722" y="1349112"/>
                  </a:lnTo>
                  <a:lnTo>
                    <a:pt x="941539" y="1348072"/>
                  </a:lnTo>
                  <a:lnTo>
                    <a:pt x="961106" y="1347031"/>
                  </a:lnTo>
                  <a:lnTo>
                    <a:pt x="979633" y="1345158"/>
                  </a:lnTo>
                  <a:lnTo>
                    <a:pt x="996703" y="1342661"/>
                  </a:lnTo>
                  <a:lnTo>
                    <a:pt x="1004821" y="1341204"/>
                  </a:lnTo>
                  <a:lnTo>
                    <a:pt x="1012732" y="1339748"/>
                  </a:lnTo>
                  <a:lnTo>
                    <a:pt x="1020226" y="1338083"/>
                  </a:lnTo>
                  <a:lnTo>
                    <a:pt x="1027512" y="1336418"/>
                  </a:lnTo>
                  <a:lnTo>
                    <a:pt x="1034589" y="1334337"/>
                  </a:lnTo>
                  <a:lnTo>
                    <a:pt x="1041043" y="1332464"/>
                  </a:lnTo>
                  <a:lnTo>
                    <a:pt x="1047496" y="1329967"/>
                  </a:lnTo>
                  <a:lnTo>
                    <a:pt x="1053533" y="1327886"/>
                  </a:lnTo>
                  <a:lnTo>
                    <a:pt x="1059569" y="1325181"/>
                  </a:lnTo>
                  <a:lnTo>
                    <a:pt x="1064982" y="1322684"/>
                  </a:lnTo>
                  <a:lnTo>
                    <a:pt x="1070186" y="1319978"/>
                  </a:lnTo>
                  <a:lnTo>
                    <a:pt x="1074974" y="1317065"/>
                  </a:lnTo>
                  <a:lnTo>
                    <a:pt x="1079553" y="1313943"/>
                  </a:lnTo>
                  <a:lnTo>
                    <a:pt x="1083925" y="1311030"/>
                  </a:lnTo>
                  <a:lnTo>
                    <a:pt x="1087880" y="1307700"/>
                  </a:lnTo>
                  <a:lnTo>
                    <a:pt x="1091627" y="1304371"/>
                  </a:lnTo>
                  <a:lnTo>
                    <a:pt x="1095166" y="1300833"/>
                  </a:lnTo>
                  <a:lnTo>
                    <a:pt x="1098288" y="1297087"/>
                  </a:lnTo>
                  <a:lnTo>
                    <a:pt x="1101203" y="1293133"/>
                  </a:lnTo>
                  <a:lnTo>
                    <a:pt x="1103701" y="1289180"/>
                  </a:lnTo>
                  <a:lnTo>
                    <a:pt x="1105991" y="1285434"/>
                  </a:lnTo>
                  <a:lnTo>
                    <a:pt x="1108280" y="1281064"/>
                  </a:lnTo>
                  <a:lnTo>
                    <a:pt x="1109321" y="1277526"/>
                  </a:lnTo>
                  <a:lnTo>
                    <a:pt x="1110570" y="1273364"/>
                  </a:lnTo>
                  <a:lnTo>
                    <a:pt x="1111195" y="1268370"/>
                  </a:lnTo>
                  <a:lnTo>
                    <a:pt x="1111819" y="1262959"/>
                  </a:lnTo>
                  <a:lnTo>
                    <a:pt x="1112027" y="1256924"/>
                  </a:lnTo>
                  <a:lnTo>
                    <a:pt x="1112027" y="1250265"/>
                  </a:lnTo>
                  <a:lnTo>
                    <a:pt x="1111403" y="1243398"/>
                  </a:lnTo>
                  <a:lnTo>
                    <a:pt x="1110987" y="1235490"/>
                  </a:lnTo>
                  <a:lnTo>
                    <a:pt x="1109738" y="1227166"/>
                  </a:lnTo>
                  <a:lnTo>
                    <a:pt x="1108280" y="1218426"/>
                  </a:lnTo>
                  <a:lnTo>
                    <a:pt x="1106407" y="1208645"/>
                  </a:lnTo>
                  <a:lnTo>
                    <a:pt x="1104325" y="1198656"/>
                  </a:lnTo>
                  <a:lnTo>
                    <a:pt x="1101619" y="1187835"/>
                  </a:lnTo>
                  <a:lnTo>
                    <a:pt x="1098913" y="1176598"/>
                  </a:lnTo>
                  <a:lnTo>
                    <a:pt x="1095166" y="1164944"/>
                  </a:lnTo>
                  <a:lnTo>
                    <a:pt x="1091211" y="1152458"/>
                  </a:lnTo>
                  <a:lnTo>
                    <a:pt x="1087047" y="1139556"/>
                  </a:lnTo>
                  <a:lnTo>
                    <a:pt x="1082260" y="1126030"/>
                  </a:lnTo>
                  <a:lnTo>
                    <a:pt x="1077055" y="1111671"/>
                  </a:lnTo>
                  <a:lnTo>
                    <a:pt x="1071435" y="1096896"/>
                  </a:lnTo>
                  <a:lnTo>
                    <a:pt x="1065398" y="1081913"/>
                  </a:lnTo>
                  <a:lnTo>
                    <a:pt x="1058320" y="1065889"/>
                  </a:lnTo>
                  <a:lnTo>
                    <a:pt x="1051035" y="1049657"/>
                  </a:lnTo>
                  <a:lnTo>
                    <a:pt x="1043541" y="1032593"/>
                  </a:lnTo>
                  <a:lnTo>
                    <a:pt x="1035006" y="1015113"/>
                  </a:lnTo>
                  <a:lnTo>
                    <a:pt x="1026263" y="996800"/>
                  </a:lnTo>
                  <a:lnTo>
                    <a:pt x="1016687" y="978279"/>
                  </a:lnTo>
                  <a:lnTo>
                    <a:pt x="1006695" y="958926"/>
                  </a:lnTo>
                  <a:lnTo>
                    <a:pt x="996079" y="939156"/>
                  </a:lnTo>
                  <a:lnTo>
                    <a:pt x="985046" y="918763"/>
                  </a:lnTo>
                  <a:lnTo>
                    <a:pt x="973180" y="897745"/>
                  </a:lnTo>
                  <a:lnTo>
                    <a:pt x="960482" y="876310"/>
                  </a:lnTo>
                  <a:lnTo>
                    <a:pt x="937584" y="837396"/>
                  </a:lnTo>
                  <a:lnTo>
                    <a:pt x="914685" y="799522"/>
                  </a:lnTo>
                  <a:lnTo>
                    <a:pt x="891995" y="763729"/>
                  </a:lnTo>
                  <a:lnTo>
                    <a:pt x="869929" y="729184"/>
                  </a:lnTo>
                  <a:lnTo>
                    <a:pt x="848696" y="696721"/>
                  </a:lnTo>
                  <a:lnTo>
                    <a:pt x="828504" y="665922"/>
                  </a:lnTo>
                  <a:lnTo>
                    <a:pt x="809561" y="637413"/>
                  </a:lnTo>
                  <a:lnTo>
                    <a:pt x="791659" y="611192"/>
                  </a:lnTo>
                  <a:lnTo>
                    <a:pt x="775422" y="587261"/>
                  </a:lnTo>
                  <a:lnTo>
                    <a:pt x="760642" y="566243"/>
                  </a:lnTo>
                  <a:lnTo>
                    <a:pt x="736494" y="532739"/>
                  </a:lnTo>
                  <a:lnTo>
                    <a:pt x="720674" y="511305"/>
                  </a:lnTo>
                  <a:lnTo>
                    <a:pt x="715053" y="503397"/>
                  </a:lnTo>
                  <a:lnTo>
                    <a:pt x="707559" y="493200"/>
                  </a:lnTo>
                  <a:lnTo>
                    <a:pt x="707559" y="75552"/>
                  </a:lnTo>
                  <a:close/>
                  <a:moveTo>
                    <a:pt x="377996" y="0"/>
                  </a:moveTo>
                  <a:lnTo>
                    <a:pt x="809804" y="0"/>
                  </a:lnTo>
                  <a:lnTo>
                    <a:pt x="813762" y="415"/>
                  </a:lnTo>
                  <a:lnTo>
                    <a:pt x="817719" y="830"/>
                  </a:lnTo>
                  <a:lnTo>
                    <a:pt x="821260" y="1868"/>
                  </a:lnTo>
                  <a:lnTo>
                    <a:pt x="824593" y="3113"/>
                  </a:lnTo>
                  <a:lnTo>
                    <a:pt x="827926" y="4566"/>
                  </a:lnTo>
                  <a:lnTo>
                    <a:pt x="831259" y="6434"/>
                  </a:lnTo>
                  <a:lnTo>
                    <a:pt x="833967" y="8717"/>
                  </a:lnTo>
                  <a:lnTo>
                    <a:pt x="836675" y="11208"/>
                  </a:lnTo>
                  <a:lnTo>
                    <a:pt x="839174" y="13906"/>
                  </a:lnTo>
                  <a:lnTo>
                    <a:pt x="841257" y="16605"/>
                  </a:lnTo>
                  <a:lnTo>
                    <a:pt x="843340" y="19926"/>
                  </a:lnTo>
                  <a:lnTo>
                    <a:pt x="844798" y="23247"/>
                  </a:lnTo>
                  <a:lnTo>
                    <a:pt x="846048" y="26568"/>
                  </a:lnTo>
                  <a:lnTo>
                    <a:pt x="846881" y="30096"/>
                  </a:lnTo>
                  <a:lnTo>
                    <a:pt x="847506" y="34040"/>
                  </a:lnTo>
                  <a:lnTo>
                    <a:pt x="847923" y="37568"/>
                  </a:lnTo>
                  <a:lnTo>
                    <a:pt x="847506" y="41512"/>
                  </a:lnTo>
                  <a:lnTo>
                    <a:pt x="846881" y="45456"/>
                  </a:lnTo>
                  <a:lnTo>
                    <a:pt x="846048" y="49192"/>
                  </a:lnTo>
                  <a:lnTo>
                    <a:pt x="844798" y="52513"/>
                  </a:lnTo>
                  <a:lnTo>
                    <a:pt x="843340" y="55834"/>
                  </a:lnTo>
                  <a:lnTo>
                    <a:pt x="841257" y="58739"/>
                  </a:lnTo>
                  <a:lnTo>
                    <a:pt x="839174" y="61853"/>
                  </a:lnTo>
                  <a:lnTo>
                    <a:pt x="836675" y="64551"/>
                  </a:lnTo>
                  <a:lnTo>
                    <a:pt x="833967" y="66834"/>
                  </a:lnTo>
                  <a:lnTo>
                    <a:pt x="831259" y="68910"/>
                  </a:lnTo>
                  <a:lnTo>
                    <a:pt x="827926" y="71193"/>
                  </a:lnTo>
                  <a:lnTo>
                    <a:pt x="824593" y="72646"/>
                  </a:lnTo>
                  <a:lnTo>
                    <a:pt x="821260" y="73891"/>
                  </a:lnTo>
                  <a:lnTo>
                    <a:pt x="817719" y="74722"/>
                  </a:lnTo>
                  <a:lnTo>
                    <a:pt x="813762" y="75344"/>
                  </a:lnTo>
                  <a:lnTo>
                    <a:pt x="809804" y="75552"/>
                  </a:lnTo>
                  <a:lnTo>
                    <a:pt x="783332" y="75552"/>
                  </a:lnTo>
                  <a:lnTo>
                    <a:pt x="783332" y="468020"/>
                  </a:lnTo>
                  <a:lnTo>
                    <a:pt x="797487" y="487789"/>
                  </a:lnTo>
                  <a:lnTo>
                    <a:pt x="818096" y="516299"/>
                  </a:lnTo>
                  <a:lnTo>
                    <a:pt x="843909" y="553549"/>
                  </a:lnTo>
                  <a:lnTo>
                    <a:pt x="874717" y="598498"/>
                  </a:lnTo>
                  <a:lnTo>
                    <a:pt x="891371" y="623470"/>
                  </a:lnTo>
                  <a:lnTo>
                    <a:pt x="909273" y="650107"/>
                  </a:lnTo>
                  <a:lnTo>
                    <a:pt x="927383" y="678200"/>
                  </a:lnTo>
                  <a:lnTo>
                    <a:pt x="946327" y="707750"/>
                  </a:lnTo>
                  <a:lnTo>
                    <a:pt x="965686" y="738549"/>
                  </a:lnTo>
                  <a:lnTo>
                    <a:pt x="985670" y="770596"/>
                  </a:lnTo>
                  <a:lnTo>
                    <a:pt x="1005446" y="803892"/>
                  </a:lnTo>
                  <a:lnTo>
                    <a:pt x="1026055" y="838020"/>
                  </a:lnTo>
                  <a:lnTo>
                    <a:pt x="1038336" y="859454"/>
                  </a:lnTo>
                  <a:lnTo>
                    <a:pt x="1052283" y="883802"/>
                  </a:lnTo>
                  <a:lnTo>
                    <a:pt x="1067063" y="911271"/>
                  </a:lnTo>
                  <a:lnTo>
                    <a:pt x="1082468" y="940613"/>
                  </a:lnTo>
                  <a:lnTo>
                    <a:pt x="1098288" y="972036"/>
                  </a:lnTo>
                  <a:lnTo>
                    <a:pt x="1105991" y="988060"/>
                  </a:lnTo>
                  <a:lnTo>
                    <a:pt x="1113901" y="1004500"/>
                  </a:lnTo>
                  <a:lnTo>
                    <a:pt x="1121395" y="1021148"/>
                  </a:lnTo>
                  <a:lnTo>
                    <a:pt x="1129097" y="1038004"/>
                  </a:lnTo>
                  <a:lnTo>
                    <a:pt x="1136175" y="1055276"/>
                  </a:lnTo>
                  <a:lnTo>
                    <a:pt x="1143253" y="1072132"/>
                  </a:lnTo>
                  <a:lnTo>
                    <a:pt x="1149914" y="1089404"/>
                  </a:lnTo>
                  <a:lnTo>
                    <a:pt x="1156159" y="1106677"/>
                  </a:lnTo>
                  <a:lnTo>
                    <a:pt x="1161987" y="1123533"/>
                  </a:lnTo>
                  <a:lnTo>
                    <a:pt x="1167400" y="1140389"/>
                  </a:lnTo>
                  <a:lnTo>
                    <a:pt x="1172188" y="1157037"/>
                  </a:lnTo>
                  <a:lnTo>
                    <a:pt x="1176351" y="1173268"/>
                  </a:lnTo>
                  <a:lnTo>
                    <a:pt x="1180098" y="1189292"/>
                  </a:lnTo>
                  <a:lnTo>
                    <a:pt x="1183012" y="1205107"/>
                  </a:lnTo>
                  <a:lnTo>
                    <a:pt x="1185510" y="1220507"/>
                  </a:lnTo>
                  <a:lnTo>
                    <a:pt x="1186343" y="1227998"/>
                  </a:lnTo>
                  <a:lnTo>
                    <a:pt x="1186967" y="1235282"/>
                  </a:lnTo>
                  <a:lnTo>
                    <a:pt x="1187384" y="1242565"/>
                  </a:lnTo>
                  <a:lnTo>
                    <a:pt x="1187592" y="1249641"/>
                  </a:lnTo>
                  <a:lnTo>
                    <a:pt x="1187592" y="1256716"/>
                  </a:lnTo>
                  <a:lnTo>
                    <a:pt x="1187592" y="1263375"/>
                  </a:lnTo>
                  <a:lnTo>
                    <a:pt x="1186967" y="1270034"/>
                  </a:lnTo>
                  <a:lnTo>
                    <a:pt x="1186343" y="1276277"/>
                  </a:lnTo>
                  <a:lnTo>
                    <a:pt x="1185719" y="1282728"/>
                  </a:lnTo>
                  <a:lnTo>
                    <a:pt x="1184469" y="1288971"/>
                  </a:lnTo>
                  <a:lnTo>
                    <a:pt x="1183012" y="1294798"/>
                  </a:lnTo>
                  <a:lnTo>
                    <a:pt x="1181555" y="1300417"/>
                  </a:lnTo>
                  <a:lnTo>
                    <a:pt x="1179682" y="1306244"/>
                  </a:lnTo>
                  <a:lnTo>
                    <a:pt x="1177600" y="1311238"/>
                  </a:lnTo>
                  <a:lnTo>
                    <a:pt x="1173020" y="1320603"/>
                  </a:lnTo>
                  <a:lnTo>
                    <a:pt x="1168024" y="1329343"/>
                  </a:lnTo>
                  <a:lnTo>
                    <a:pt x="1162612" y="1337667"/>
                  </a:lnTo>
                  <a:lnTo>
                    <a:pt x="1156783" y="1345366"/>
                  </a:lnTo>
                  <a:lnTo>
                    <a:pt x="1150538" y="1352650"/>
                  </a:lnTo>
                  <a:lnTo>
                    <a:pt x="1143877" y="1359517"/>
                  </a:lnTo>
                  <a:lnTo>
                    <a:pt x="1136591" y="1365968"/>
                  </a:lnTo>
                  <a:lnTo>
                    <a:pt x="1129097" y="1372003"/>
                  </a:lnTo>
                  <a:lnTo>
                    <a:pt x="1121187" y="1377830"/>
                  </a:lnTo>
                  <a:lnTo>
                    <a:pt x="1113068" y="1382824"/>
                  </a:lnTo>
                  <a:lnTo>
                    <a:pt x="1104533" y="1387610"/>
                  </a:lnTo>
                  <a:lnTo>
                    <a:pt x="1095582" y="1391981"/>
                  </a:lnTo>
                  <a:lnTo>
                    <a:pt x="1086839" y="1396143"/>
                  </a:lnTo>
                  <a:lnTo>
                    <a:pt x="1077472" y="1399680"/>
                  </a:lnTo>
                  <a:lnTo>
                    <a:pt x="1068104" y="1403010"/>
                  </a:lnTo>
                  <a:lnTo>
                    <a:pt x="1058320" y="1406339"/>
                  </a:lnTo>
                  <a:lnTo>
                    <a:pt x="1048328" y="1409045"/>
                  </a:lnTo>
                  <a:lnTo>
                    <a:pt x="1038336" y="1411542"/>
                  </a:lnTo>
                  <a:lnTo>
                    <a:pt x="1028553" y="1414039"/>
                  </a:lnTo>
                  <a:lnTo>
                    <a:pt x="1018561" y="1415704"/>
                  </a:lnTo>
                  <a:lnTo>
                    <a:pt x="1008152" y="1417577"/>
                  </a:lnTo>
                  <a:lnTo>
                    <a:pt x="997952" y="1419033"/>
                  </a:lnTo>
                  <a:lnTo>
                    <a:pt x="987752" y="1420282"/>
                  </a:lnTo>
                  <a:lnTo>
                    <a:pt x="977343" y="1421531"/>
                  </a:lnTo>
                  <a:lnTo>
                    <a:pt x="957151" y="1422987"/>
                  </a:lnTo>
                  <a:lnTo>
                    <a:pt x="936959" y="1424236"/>
                  </a:lnTo>
                  <a:lnTo>
                    <a:pt x="917600" y="1424860"/>
                  </a:lnTo>
                  <a:lnTo>
                    <a:pt x="898656" y="1424860"/>
                  </a:lnTo>
                  <a:lnTo>
                    <a:pt x="289352" y="1424860"/>
                  </a:lnTo>
                  <a:lnTo>
                    <a:pt x="270201" y="1424860"/>
                  </a:lnTo>
                  <a:lnTo>
                    <a:pt x="250633" y="1424236"/>
                  </a:lnTo>
                  <a:lnTo>
                    <a:pt x="230649" y="1422987"/>
                  </a:lnTo>
                  <a:lnTo>
                    <a:pt x="210457" y="1421531"/>
                  </a:lnTo>
                  <a:lnTo>
                    <a:pt x="200257" y="1420282"/>
                  </a:lnTo>
                  <a:lnTo>
                    <a:pt x="189848" y="1419033"/>
                  </a:lnTo>
                  <a:lnTo>
                    <a:pt x="179648" y="1417577"/>
                  </a:lnTo>
                  <a:lnTo>
                    <a:pt x="169448" y="1415704"/>
                  </a:lnTo>
                  <a:lnTo>
                    <a:pt x="159456" y="1414039"/>
                  </a:lnTo>
                  <a:lnTo>
                    <a:pt x="149256" y="1411542"/>
                  </a:lnTo>
                  <a:lnTo>
                    <a:pt x="139264" y="1409045"/>
                  </a:lnTo>
                  <a:lnTo>
                    <a:pt x="129480" y="1406339"/>
                  </a:lnTo>
                  <a:lnTo>
                    <a:pt x="119904" y="1403010"/>
                  </a:lnTo>
                  <a:lnTo>
                    <a:pt x="110537" y="1399680"/>
                  </a:lnTo>
                  <a:lnTo>
                    <a:pt x="101169" y="1396143"/>
                  </a:lnTo>
                  <a:lnTo>
                    <a:pt x="92010" y="1391981"/>
                  </a:lnTo>
                  <a:lnTo>
                    <a:pt x="83267" y="1387610"/>
                  </a:lnTo>
                  <a:lnTo>
                    <a:pt x="74940" y="1382824"/>
                  </a:lnTo>
                  <a:lnTo>
                    <a:pt x="66822" y="1377830"/>
                  </a:lnTo>
                  <a:lnTo>
                    <a:pt x="58911" y="1372003"/>
                  </a:lnTo>
                  <a:lnTo>
                    <a:pt x="51417" y="1365968"/>
                  </a:lnTo>
                  <a:lnTo>
                    <a:pt x="44131" y="1359517"/>
                  </a:lnTo>
                  <a:lnTo>
                    <a:pt x="37470" y="1352650"/>
                  </a:lnTo>
                  <a:lnTo>
                    <a:pt x="31017" y="1345366"/>
                  </a:lnTo>
                  <a:lnTo>
                    <a:pt x="24980" y="1337667"/>
                  </a:lnTo>
                  <a:lnTo>
                    <a:pt x="19568" y="1329343"/>
                  </a:lnTo>
                  <a:lnTo>
                    <a:pt x="14780" y="1320603"/>
                  </a:lnTo>
                  <a:lnTo>
                    <a:pt x="10200" y="1311238"/>
                  </a:lnTo>
                  <a:lnTo>
                    <a:pt x="8119" y="1306244"/>
                  </a:lnTo>
                  <a:lnTo>
                    <a:pt x="6245" y="1300417"/>
                  </a:lnTo>
                  <a:lnTo>
                    <a:pt x="4580" y="1294798"/>
                  </a:lnTo>
                  <a:lnTo>
                    <a:pt x="3331" y="1288971"/>
                  </a:lnTo>
                  <a:lnTo>
                    <a:pt x="2082" y="1282728"/>
                  </a:lnTo>
                  <a:lnTo>
                    <a:pt x="1249" y="1276277"/>
                  </a:lnTo>
                  <a:lnTo>
                    <a:pt x="625" y="1270034"/>
                  </a:lnTo>
                  <a:lnTo>
                    <a:pt x="208" y="1263375"/>
                  </a:lnTo>
                  <a:lnTo>
                    <a:pt x="0" y="1256716"/>
                  </a:lnTo>
                  <a:lnTo>
                    <a:pt x="0" y="1249641"/>
                  </a:lnTo>
                  <a:lnTo>
                    <a:pt x="208" y="1242565"/>
                  </a:lnTo>
                  <a:lnTo>
                    <a:pt x="833" y="1235282"/>
                  </a:lnTo>
                  <a:lnTo>
                    <a:pt x="1457" y="1227998"/>
                  </a:lnTo>
                  <a:lnTo>
                    <a:pt x="2498" y="1220507"/>
                  </a:lnTo>
                  <a:lnTo>
                    <a:pt x="4788" y="1205107"/>
                  </a:lnTo>
                  <a:lnTo>
                    <a:pt x="7494" y="1189292"/>
                  </a:lnTo>
                  <a:lnTo>
                    <a:pt x="11449" y="1173268"/>
                  </a:lnTo>
                  <a:lnTo>
                    <a:pt x="15613" y="1157037"/>
                  </a:lnTo>
                  <a:lnTo>
                    <a:pt x="20609" y="1140389"/>
                  </a:lnTo>
                  <a:lnTo>
                    <a:pt x="26021" y="1123533"/>
                  </a:lnTo>
                  <a:lnTo>
                    <a:pt x="31641" y="1106677"/>
                  </a:lnTo>
                  <a:lnTo>
                    <a:pt x="38095" y="1089404"/>
                  </a:lnTo>
                  <a:lnTo>
                    <a:pt x="44756" y="1072132"/>
                  </a:lnTo>
                  <a:lnTo>
                    <a:pt x="51625" y="1055276"/>
                  </a:lnTo>
                  <a:lnTo>
                    <a:pt x="58911" y="1038004"/>
                  </a:lnTo>
                  <a:lnTo>
                    <a:pt x="66197" y="1021148"/>
                  </a:lnTo>
                  <a:lnTo>
                    <a:pt x="73899" y="1004500"/>
                  </a:lnTo>
                  <a:lnTo>
                    <a:pt x="81601" y="988060"/>
                  </a:lnTo>
                  <a:lnTo>
                    <a:pt x="89304" y="972036"/>
                  </a:lnTo>
                  <a:lnTo>
                    <a:pt x="105332" y="940613"/>
                  </a:lnTo>
                  <a:lnTo>
                    <a:pt x="120737" y="911271"/>
                  </a:lnTo>
                  <a:lnTo>
                    <a:pt x="135517" y="883802"/>
                  </a:lnTo>
                  <a:lnTo>
                    <a:pt x="149464" y="859454"/>
                  </a:lnTo>
                  <a:lnTo>
                    <a:pt x="161746" y="838020"/>
                  </a:lnTo>
                  <a:lnTo>
                    <a:pt x="182146" y="803892"/>
                  </a:lnTo>
                  <a:lnTo>
                    <a:pt x="202338" y="770596"/>
                  </a:lnTo>
                  <a:lnTo>
                    <a:pt x="221906" y="738549"/>
                  </a:lnTo>
                  <a:lnTo>
                    <a:pt x="241474" y="707750"/>
                  </a:lnTo>
                  <a:lnTo>
                    <a:pt x="260209" y="678200"/>
                  </a:lnTo>
                  <a:lnTo>
                    <a:pt x="278735" y="650107"/>
                  </a:lnTo>
                  <a:lnTo>
                    <a:pt x="296221" y="623470"/>
                  </a:lnTo>
                  <a:lnTo>
                    <a:pt x="313083" y="598498"/>
                  </a:lnTo>
                  <a:lnTo>
                    <a:pt x="343683" y="553549"/>
                  </a:lnTo>
                  <a:lnTo>
                    <a:pt x="369913" y="516299"/>
                  </a:lnTo>
                  <a:lnTo>
                    <a:pt x="390521" y="487789"/>
                  </a:lnTo>
                  <a:lnTo>
                    <a:pt x="404676" y="468020"/>
                  </a:lnTo>
                  <a:lnTo>
                    <a:pt x="404676" y="75552"/>
                  </a:lnTo>
                  <a:lnTo>
                    <a:pt x="377996" y="75552"/>
                  </a:lnTo>
                  <a:lnTo>
                    <a:pt x="374038" y="75344"/>
                  </a:lnTo>
                  <a:lnTo>
                    <a:pt x="370497" y="74722"/>
                  </a:lnTo>
                  <a:lnTo>
                    <a:pt x="366747" y="73891"/>
                  </a:lnTo>
                  <a:lnTo>
                    <a:pt x="363206" y="72646"/>
                  </a:lnTo>
                  <a:lnTo>
                    <a:pt x="359873" y="71193"/>
                  </a:lnTo>
                  <a:lnTo>
                    <a:pt x="356957" y="68910"/>
                  </a:lnTo>
                  <a:lnTo>
                    <a:pt x="353833" y="66834"/>
                  </a:lnTo>
                  <a:lnTo>
                    <a:pt x="351333" y="64551"/>
                  </a:lnTo>
                  <a:lnTo>
                    <a:pt x="348625" y="61853"/>
                  </a:lnTo>
                  <a:lnTo>
                    <a:pt x="346542" y="58739"/>
                  </a:lnTo>
                  <a:lnTo>
                    <a:pt x="344876" y="55834"/>
                  </a:lnTo>
                  <a:lnTo>
                    <a:pt x="343209" y="52513"/>
                  </a:lnTo>
                  <a:lnTo>
                    <a:pt x="341751" y="49192"/>
                  </a:lnTo>
                  <a:lnTo>
                    <a:pt x="340918" y="45456"/>
                  </a:lnTo>
                  <a:lnTo>
                    <a:pt x="340293" y="41512"/>
                  </a:lnTo>
                  <a:lnTo>
                    <a:pt x="340293" y="37568"/>
                  </a:lnTo>
                  <a:lnTo>
                    <a:pt x="340293" y="34040"/>
                  </a:lnTo>
                  <a:lnTo>
                    <a:pt x="340918" y="30096"/>
                  </a:lnTo>
                  <a:lnTo>
                    <a:pt x="341751" y="26568"/>
                  </a:lnTo>
                  <a:lnTo>
                    <a:pt x="343209" y="23247"/>
                  </a:lnTo>
                  <a:lnTo>
                    <a:pt x="344876" y="19926"/>
                  </a:lnTo>
                  <a:lnTo>
                    <a:pt x="346542" y="16605"/>
                  </a:lnTo>
                  <a:lnTo>
                    <a:pt x="348625" y="13906"/>
                  </a:lnTo>
                  <a:lnTo>
                    <a:pt x="351333" y="11208"/>
                  </a:lnTo>
                  <a:lnTo>
                    <a:pt x="353833" y="8717"/>
                  </a:lnTo>
                  <a:lnTo>
                    <a:pt x="356957" y="6434"/>
                  </a:lnTo>
                  <a:lnTo>
                    <a:pt x="359873" y="4566"/>
                  </a:lnTo>
                  <a:lnTo>
                    <a:pt x="363206" y="3113"/>
                  </a:lnTo>
                  <a:lnTo>
                    <a:pt x="366747" y="1868"/>
                  </a:lnTo>
                  <a:lnTo>
                    <a:pt x="370497" y="830"/>
                  </a:lnTo>
                  <a:lnTo>
                    <a:pt x="374038" y="4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8" name="任意多边形 787"/>
            <p:cNvSpPr/>
            <p:nvPr/>
          </p:nvSpPr>
          <p:spPr>
            <a:xfrm>
              <a:off x="15928" y="6014"/>
              <a:ext cx="563" cy="681"/>
            </a:xfrm>
            <a:custGeom>
              <a:avLst/>
              <a:gdLst>
                <a:gd name="connsiteX0" fmla="*/ 738946 w 2155779"/>
                <a:gd name="connsiteY0" fmla="*/ 503694 h 2178136"/>
                <a:gd name="connsiteX1" fmla="*/ 1021348 w 2155779"/>
                <a:gd name="connsiteY1" fmla="*/ 503694 h 2178136"/>
                <a:gd name="connsiteX2" fmla="*/ 1021348 w 2155779"/>
                <a:gd name="connsiteY2" fmla="*/ 738945 h 2178136"/>
                <a:gd name="connsiteX3" fmla="*/ 1256598 w 2155779"/>
                <a:gd name="connsiteY3" fmla="*/ 738945 h 2178136"/>
                <a:gd name="connsiteX4" fmla="*/ 1256598 w 2155779"/>
                <a:gd name="connsiteY4" fmla="*/ 1021347 h 2178136"/>
                <a:gd name="connsiteX5" fmla="*/ 1021348 w 2155779"/>
                <a:gd name="connsiteY5" fmla="*/ 1021347 h 2178136"/>
                <a:gd name="connsiteX6" fmla="*/ 1021348 w 2155779"/>
                <a:gd name="connsiteY6" fmla="*/ 1256598 h 2178136"/>
                <a:gd name="connsiteX7" fmla="*/ 738946 w 2155779"/>
                <a:gd name="connsiteY7" fmla="*/ 1256598 h 2178136"/>
                <a:gd name="connsiteX8" fmla="*/ 738946 w 2155779"/>
                <a:gd name="connsiteY8" fmla="*/ 1021347 h 2178136"/>
                <a:gd name="connsiteX9" fmla="*/ 503696 w 2155779"/>
                <a:gd name="connsiteY9" fmla="*/ 1021347 h 2178136"/>
                <a:gd name="connsiteX10" fmla="*/ 503696 w 2155779"/>
                <a:gd name="connsiteY10" fmla="*/ 738945 h 2178136"/>
                <a:gd name="connsiteX11" fmla="*/ 738946 w 2155779"/>
                <a:gd name="connsiteY11" fmla="*/ 738945 h 2178136"/>
                <a:gd name="connsiteX12" fmla="*/ 880147 w 2155779"/>
                <a:gd name="connsiteY12" fmla="*/ 265858 h 2178136"/>
                <a:gd name="connsiteX13" fmla="*/ 265857 w 2155779"/>
                <a:gd name="connsiteY13" fmla="*/ 880147 h 2178136"/>
                <a:gd name="connsiteX14" fmla="*/ 880147 w 2155779"/>
                <a:gd name="connsiteY14" fmla="*/ 1494436 h 2178136"/>
                <a:gd name="connsiteX15" fmla="*/ 1494437 w 2155779"/>
                <a:gd name="connsiteY15" fmla="*/ 880147 h 2178136"/>
                <a:gd name="connsiteX16" fmla="*/ 880147 w 2155779"/>
                <a:gd name="connsiteY16" fmla="*/ 265858 h 2178136"/>
                <a:gd name="connsiteX17" fmla="*/ 880147 w 2155779"/>
                <a:gd name="connsiteY17" fmla="*/ 0 h 2178136"/>
                <a:gd name="connsiteX18" fmla="*/ 1760294 w 2155779"/>
                <a:gd name="connsiteY18" fmla="*/ 880147 h 2178136"/>
                <a:gd name="connsiteX19" fmla="*/ 1691128 w 2155779"/>
                <a:gd name="connsiteY19" fmla="*/ 1222740 h 2178136"/>
                <a:gd name="connsiteX20" fmla="*/ 1643723 w 2155779"/>
                <a:gd name="connsiteY20" fmla="*/ 1310076 h 2178136"/>
                <a:gd name="connsiteX21" fmla="*/ 2082049 w 2155779"/>
                <a:gd name="connsiteY21" fmla="*/ 1748401 h 2178136"/>
                <a:gd name="connsiteX22" fmla="*/ 2082049 w 2155779"/>
                <a:gd name="connsiteY22" fmla="*/ 2104405 h 2178136"/>
                <a:gd name="connsiteX23" fmla="*/ 1726044 w 2155779"/>
                <a:gd name="connsiteY23" fmla="*/ 2104405 h 2178136"/>
                <a:gd name="connsiteX24" fmla="*/ 1281094 w 2155779"/>
                <a:gd name="connsiteY24" fmla="*/ 1659455 h 2178136"/>
                <a:gd name="connsiteX25" fmla="*/ 1222740 w 2155779"/>
                <a:gd name="connsiteY25" fmla="*/ 1691128 h 2178136"/>
                <a:gd name="connsiteX26" fmla="*/ 880147 w 2155779"/>
                <a:gd name="connsiteY26" fmla="*/ 1760294 h 2178136"/>
                <a:gd name="connsiteX27" fmla="*/ 0 w 2155779"/>
                <a:gd name="connsiteY27" fmla="*/ 880147 h 2178136"/>
                <a:gd name="connsiteX28" fmla="*/ 880147 w 2155779"/>
                <a:gd name="connsiteY28" fmla="*/ 0 h 217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55779" h="2178136">
                  <a:moveTo>
                    <a:pt x="738946" y="503694"/>
                  </a:moveTo>
                  <a:lnTo>
                    <a:pt x="1021348" y="503694"/>
                  </a:lnTo>
                  <a:lnTo>
                    <a:pt x="1021348" y="738945"/>
                  </a:lnTo>
                  <a:lnTo>
                    <a:pt x="1256598" y="738945"/>
                  </a:lnTo>
                  <a:lnTo>
                    <a:pt x="1256598" y="1021347"/>
                  </a:lnTo>
                  <a:lnTo>
                    <a:pt x="1021348" y="1021347"/>
                  </a:lnTo>
                  <a:lnTo>
                    <a:pt x="1021348" y="1256598"/>
                  </a:lnTo>
                  <a:lnTo>
                    <a:pt x="738946" y="1256598"/>
                  </a:lnTo>
                  <a:lnTo>
                    <a:pt x="738946" y="1021347"/>
                  </a:lnTo>
                  <a:lnTo>
                    <a:pt x="503696" y="1021347"/>
                  </a:lnTo>
                  <a:lnTo>
                    <a:pt x="503696" y="738945"/>
                  </a:lnTo>
                  <a:lnTo>
                    <a:pt x="738946" y="738945"/>
                  </a:lnTo>
                  <a:close/>
                  <a:moveTo>
                    <a:pt x="880147" y="265858"/>
                  </a:moveTo>
                  <a:cubicBezTo>
                    <a:pt x="540884" y="265858"/>
                    <a:pt x="265857" y="540885"/>
                    <a:pt x="265857" y="880147"/>
                  </a:cubicBezTo>
                  <a:cubicBezTo>
                    <a:pt x="265857" y="1219409"/>
                    <a:pt x="540884" y="1494436"/>
                    <a:pt x="880147" y="1494436"/>
                  </a:cubicBezTo>
                  <a:cubicBezTo>
                    <a:pt x="1219410" y="1494436"/>
                    <a:pt x="1494437" y="1219409"/>
                    <a:pt x="1494437" y="880147"/>
                  </a:cubicBezTo>
                  <a:cubicBezTo>
                    <a:pt x="1494437" y="540885"/>
                    <a:pt x="1219410" y="265858"/>
                    <a:pt x="880147" y="265858"/>
                  </a:cubicBezTo>
                  <a:close/>
                  <a:moveTo>
                    <a:pt x="880147" y="0"/>
                  </a:moveTo>
                  <a:cubicBezTo>
                    <a:pt x="1366239" y="0"/>
                    <a:pt x="1760294" y="394055"/>
                    <a:pt x="1760294" y="880147"/>
                  </a:cubicBezTo>
                  <a:cubicBezTo>
                    <a:pt x="1760294" y="1001670"/>
                    <a:pt x="1735666" y="1117441"/>
                    <a:pt x="1691128" y="1222740"/>
                  </a:cubicBezTo>
                  <a:lnTo>
                    <a:pt x="1643723" y="1310076"/>
                  </a:lnTo>
                  <a:lnTo>
                    <a:pt x="2082049" y="1748401"/>
                  </a:lnTo>
                  <a:cubicBezTo>
                    <a:pt x="2180356" y="1846709"/>
                    <a:pt x="2180356" y="2006098"/>
                    <a:pt x="2082049" y="2104405"/>
                  </a:cubicBezTo>
                  <a:cubicBezTo>
                    <a:pt x="1983741" y="2202713"/>
                    <a:pt x="1824352" y="2202713"/>
                    <a:pt x="1726044" y="2104405"/>
                  </a:cubicBezTo>
                  <a:lnTo>
                    <a:pt x="1281094" y="1659455"/>
                  </a:lnTo>
                  <a:lnTo>
                    <a:pt x="1222740" y="1691128"/>
                  </a:lnTo>
                  <a:cubicBezTo>
                    <a:pt x="1117441" y="1735666"/>
                    <a:pt x="1001670" y="1760294"/>
                    <a:pt x="880147" y="1760294"/>
                  </a:cubicBezTo>
                  <a:cubicBezTo>
                    <a:pt x="394055" y="1760294"/>
                    <a:pt x="0" y="1366239"/>
                    <a:pt x="0" y="880147"/>
                  </a:cubicBezTo>
                  <a:cubicBezTo>
                    <a:pt x="0" y="394055"/>
                    <a:pt x="394055" y="0"/>
                    <a:pt x="880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B4DD2-123F-8EB8-7600-C8835FDC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函数在编程中有什么价值呢？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67A2C-6731-4C79-3CB1-0195D7DDD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代码复用</a:t>
            </a:r>
            <a:r>
              <a:rPr lang="zh-CN" altLang="en-US" dirty="0"/>
              <a:t>：函数允许将常用的代码片段封装起来，这样可以在不同的地方调用，而不需要重复编写相同的代码。这不仅减少了代码量，还使得程序更易于维护。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模块化</a:t>
            </a:r>
            <a:r>
              <a:rPr lang="zh-CN" altLang="en-US" dirty="0"/>
              <a:t>：函数有助于将复杂的问题分解成更小、更易处理的子问题。每个函数完成特定的任务，整个程序因此变得更加模块化和结构化。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提高可读性</a:t>
            </a:r>
            <a:r>
              <a:rPr lang="zh-CN" altLang="en-US" dirty="0"/>
              <a:t>：使用函数可以使代码更加简洁、清晰。每个函数通常都有一个明确的任务，通过合理命名函数名，代码的意图变得更加明显，提高了代码的可读性。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简化调试</a:t>
            </a:r>
            <a:r>
              <a:rPr lang="zh-CN" altLang="en-US" dirty="0"/>
              <a:t>：由于函数将代码分隔成独立的模块，可以更容易地定位和修复错误。如果某个函数出现问题，只需调试该函数，而不必查看整个程序。</a:t>
            </a:r>
          </a:p>
        </p:txBody>
      </p:sp>
    </p:spTree>
    <p:extLst>
      <p:ext uri="{BB962C8B-B14F-4D97-AF65-F5344CB8AC3E}">
        <p14:creationId xmlns:p14="http://schemas.microsoft.com/office/powerpoint/2010/main" val="750144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F2C2B-4BF0-4DBD-3871-F1EB0C4D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函数在编程中有什么价值呢？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0EFE9-3AF0-1B15-F24C-B4E41F6E6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0" y="1437005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封装和抽象</a:t>
            </a:r>
            <a:r>
              <a:rPr lang="zh-CN" altLang="en-US" dirty="0"/>
              <a:t>：函数可以隐藏实现细节，只暴露接口给外部使用者。这种封装和抽象使得使用者不需要了解函数的具体实现，只需知道如何调用它，从而简化了编程工作。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递归</a:t>
            </a:r>
            <a:r>
              <a:rPr lang="zh-CN" altLang="en-US" dirty="0"/>
              <a:t>：某些问题可以用递归函数来简化解决。递归函数是指函数自己调用自己，用于解决分治法和回溯法等问题。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提高效率</a:t>
            </a:r>
            <a:r>
              <a:rPr lang="zh-CN" altLang="en-US" dirty="0"/>
              <a:t>：通过合理的函数设计和使用，可以提高程序的执行效率。例如，计算密集型的代码可以封装在一个函数中，进行优化或采用多线程</a:t>
            </a:r>
            <a:r>
              <a:rPr lang="en-US" altLang="zh-CN" dirty="0"/>
              <a:t>/</a:t>
            </a:r>
            <a:r>
              <a:rPr lang="zh-CN" altLang="en-US" dirty="0"/>
              <a:t>多进程来提高性能。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测试和验证</a:t>
            </a:r>
            <a:r>
              <a:rPr lang="zh-CN" altLang="en-US" dirty="0"/>
              <a:t>：函数可以独立进行单元测试，确保每个模块都能正确工作。通过对单个函数进行测试，可以及早发现问题，提高代码的可靠性。</a:t>
            </a:r>
          </a:p>
        </p:txBody>
      </p:sp>
    </p:spTree>
    <p:extLst>
      <p:ext uri="{BB962C8B-B14F-4D97-AF65-F5344CB8AC3E}">
        <p14:creationId xmlns:p14="http://schemas.microsoft.com/office/powerpoint/2010/main" val="1408325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4FC87-70C0-763E-FCF6-0E5E60BE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你听完了什么感觉？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A20BD-F136-2BE3-7FD2-26B1F0844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056" y="1825625"/>
            <a:ext cx="4691743" cy="4351338"/>
          </a:xfrm>
        </p:spPr>
        <p:txBody>
          <a:bodyPr/>
          <a:lstStyle/>
          <a:p>
            <a:r>
              <a:rPr lang="zh-CN" altLang="en-US" dirty="0"/>
              <a:t>抽象！</a:t>
            </a:r>
            <a:endParaRPr lang="en-US" altLang="zh-CN" dirty="0"/>
          </a:p>
          <a:p>
            <a:r>
              <a:rPr lang="zh-CN" altLang="en-US" dirty="0"/>
              <a:t>对，所以，在我们学完了函数这一部分以后，乃至有了一定的开发经验以后，我们回过头再来看这些。</a:t>
            </a:r>
          </a:p>
        </p:txBody>
      </p:sp>
      <p:pic>
        <p:nvPicPr>
          <p:cNvPr id="3074" name="Picture 2" descr="抽象 的图像结果">
            <a:extLst>
              <a:ext uri="{FF2B5EF4-FFF2-40B4-BE49-F238E27FC236}">
                <a16:creationId xmlns:a16="http://schemas.microsoft.com/office/drawing/2014/main" id="{A44CA56C-196B-8E27-2BC4-523E40AA1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2" y="1825624"/>
            <a:ext cx="5290458" cy="418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058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/>
          <p:cNvSpPr/>
          <p:nvPr/>
        </p:nvSpPr>
        <p:spPr>
          <a:xfrm>
            <a:off x="5814202" y="-2224983"/>
            <a:ext cx="8704302" cy="8704302"/>
          </a:xfrm>
          <a:prstGeom prst="ellipse">
            <a:avLst/>
          </a:prstGeom>
          <a:noFill/>
          <a:ln>
            <a:solidFill>
              <a:srgbClr val="3C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 flipH="1">
            <a:off x="5679440" y="2979420"/>
            <a:ext cx="833120" cy="833120"/>
          </a:xfrm>
          <a:prstGeom prst="ellipse">
            <a:avLst/>
          </a:prstGeom>
          <a:solidFill>
            <a:schemeClr val="bg1"/>
          </a:solidFill>
          <a:ln w="28575">
            <a:solidFill>
              <a:srgbClr val="3C5A9C"/>
            </a:solidFill>
          </a:ln>
          <a:effectLst>
            <a:outerShdw blurRad="127000" algn="ctr" rotWithShape="0">
              <a:srgbClr val="3C5CE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673890" y="-2985417"/>
            <a:ext cx="8202554" cy="8202554"/>
            <a:chOff x="8075085" y="-3038122"/>
            <a:chExt cx="8202554" cy="8202554"/>
          </a:xfrm>
        </p:grpSpPr>
        <p:sp>
          <p:nvSpPr>
            <p:cNvPr id="11" name="椭圆 10"/>
            <p:cNvSpPr/>
            <p:nvPr/>
          </p:nvSpPr>
          <p:spPr>
            <a:xfrm>
              <a:off x="8075085" y="-3038122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 rot="294983">
              <a:off x="9379412" y="-1571928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835534" y="-2277673"/>
              <a:ext cx="6681656" cy="6681656"/>
            </a:xfrm>
            <a:prstGeom prst="ellipse">
              <a:avLst/>
            </a:prstGeom>
            <a:solidFill>
              <a:srgbClr val="3C5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8" name="图片 7" descr="图片包含 游戏机, 乐高, 玩具&#10;&#10;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>
            <a:fillRect/>
          </a:stretch>
        </p:blipFill>
        <p:spPr>
          <a:xfrm>
            <a:off x="6512791" y="521186"/>
            <a:ext cx="5182876" cy="4321308"/>
          </a:xfrm>
          <a:prstGeom prst="rect">
            <a:avLst/>
          </a:prstGeom>
        </p:spPr>
      </p:pic>
      <p:sp>
        <p:nvSpPr>
          <p:cNvPr id="30" name="Freeform 137"/>
          <p:cNvSpPr>
            <a:spLocks noEditPoints="1"/>
          </p:cNvSpPr>
          <p:nvPr/>
        </p:nvSpPr>
        <p:spPr bwMode="auto">
          <a:xfrm>
            <a:off x="5895975" y="3198495"/>
            <a:ext cx="399415" cy="366395"/>
          </a:xfrm>
          <a:custGeom>
            <a:avLst/>
            <a:gdLst>
              <a:gd name="T0" fmla="*/ 9978 w 10065"/>
              <a:gd name="T1" fmla="*/ 2876 h 9225"/>
              <a:gd name="T2" fmla="*/ 7865 w 10065"/>
              <a:gd name="T3" fmla="*/ 8963 h 9225"/>
              <a:gd name="T4" fmla="*/ 1589 w 10065"/>
              <a:gd name="T5" fmla="*/ 9225 h 9225"/>
              <a:gd name="T6" fmla="*/ 100 w 10065"/>
              <a:gd name="T7" fmla="*/ 8113 h 9225"/>
              <a:gd name="T8" fmla="*/ 105 w 10065"/>
              <a:gd name="T9" fmla="*/ 7190 h 9225"/>
              <a:gd name="T10" fmla="*/ 111 w 10065"/>
              <a:gd name="T11" fmla="*/ 6838 h 9225"/>
              <a:gd name="T12" fmla="*/ 141 w 10065"/>
              <a:gd name="T13" fmla="*/ 6595 h 9225"/>
              <a:gd name="T14" fmla="*/ 339 w 10065"/>
              <a:gd name="T15" fmla="*/ 6312 h 9225"/>
              <a:gd name="T16" fmla="*/ 789 w 10065"/>
              <a:gd name="T17" fmla="*/ 5212 h 9225"/>
              <a:gd name="T18" fmla="*/ 789 w 10065"/>
              <a:gd name="T19" fmla="*/ 4865 h 9225"/>
              <a:gd name="T20" fmla="*/ 994 w 10065"/>
              <a:gd name="T21" fmla="*/ 4560 h 9225"/>
              <a:gd name="T22" fmla="*/ 1396 w 10065"/>
              <a:gd name="T23" fmla="*/ 3467 h 9225"/>
              <a:gd name="T24" fmla="*/ 1384 w 10065"/>
              <a:gd name="T25" fmla="*/ 3107 h 9225"/>
              <a:gd name="T26" fmla="*/ 1649 w 10065"/>
              <a:gd name="T27" fmla="*/ 2788 h 9225"/>
              <a:gd name="T28" fmla="*/ 2069 w 10065"/>
              <a:gd name="T29" fmla="*/ 1701 h 9225"/>
              <a:gd name="T30" fmla="*/ 2039 w 10065"/>
              <a:gd name="T31" fmla="*/ 1390 h 9225"/>
              <a:gd name="T32" fmla="*/ 2201 w 10065"/>
              <a:gd name="T33" fmla="*/ 1143 h 9225"/>
              <a:gd name="T34" fmla="*/ 2403 w 10065"/>
              <a:gd name="T35" fmla="*/ 833 h 9225"/>
              <a:gd name="T36" fmla="*/ 2589 w 10065"/>
              <a:gd name="T37" fmla="*/ 407 h 9225"/>
              <a:gd name="T38" fmla="*/ 2865 w 10065"/>
              <a:gd name="T39" fmla="*/ 73 h 9225"/>
              <a:gd name="T40" fmla="*/ 3366 w 10065"/>
              <a:gd name="T41" fmla="*/ 36 h 9225"/>
              <a:gd name="T42" fmla="*/ 3666 w 10065"/>
              <a:gd name="T43" fmla="*/ 0 h 9225"/>
              <a:gd name="T44" fmla="*/ 8922 w 10065"/>
              <a:gd name="T45" fmla="*/ 336 h 9225"/>
              <a:gd name="T46" fmla="*/ 7384 w 10065"/>
              <a:gd name="T47" fmla="*/ 6558 h 9225"/>
              <a:gd name="T48" fmla="*/ 6183 w 10065"/>
              <a:gd name="T49" fmla="*/ 7688 h 9225"/>
              <a:gd name="T50" fmla="*/ 734 w 10065"/>
              <a:gd name="T51" fmla="*/ 7778 h 9225"/>
              <a:gd name="T52" fmla="*/ 1593 w 10065"/>
              <a:gd name="T53" fmla="*/ 8456 h 9225"/>
              <a:gd name="T54" fmla="*/ 7473 w 10065"/>
              <a:gd name="T55" fmla="*/ 8362 h 9225"/>
              <a:gd name="T56" fmla="*/ 9484 w 10065"/>
              <a:gd name="T57" fmla="*/ 2186 h 9225"/>
              <a:gd name="T58" fmla="*/ 9869 w 10065"/>
              <a:gd name="T59" fmla="*/ 2102 h 9225"/>
              <a:gd name="T60" fmla="*/ 2994 w 10065"/>
              <a:gd name="T61" fmla="*/ 3787 h 9225"/>
              <a:gd name="T62" fmla="*/ 6765 w 10065"/>
              <a:gd name="T63" fmla="*/ 3843 h 9225"/>
              <a:gd name="T64" fmla="*/ 7017 w 10065"/>
              <a:gd name="T65" fmla="*/ 3652 h 9225"/>
              <a:gd name="T66" fmla="*/ 7130 w 10065"/>
              <a:gd name="T67" fmla="*/ 3133 h 9225"/>
              <a:gd name="T68" fmla="*/ 3359 w 10065"/>
              <a:gd name="T69" fmla="*/ 3077 h 9225"/>
              <a:gd name="T70" fmla="*/ 3108 w 10065"/>
              <a:gd name="T71" fmla="*/ 3268 h 9225"/>
              <a:gd name="T72" fmla="*/ 3479 w 10065"/>
              <a:gd name="T73" fmla="*/ 2113 h 9225"/>
              <a:gd name="T74" fmla="*/ 3612 w 10065"/>
              <a:gd name="T75" fmla="*/ 2305 h 9225"/>
              <a:gd name="T76" fmla="*/ 7415 w 10065"/>
              <a:gd name="T77" fmla="*/ 2248 h 9225"/>
              <a:gd name="T78" fmla="*/ 7640 w 10065"/>
              <a:gd name="T79" fmla="*/ 1730 h 9225"/>
              <a:gd name="T80" fmla="*/ 7508 w 10065"/>
              <a:gd name="T81" fmla="*/ 1538 h 9225"/>
              <a:gd name="T82" fmla="*/ 3705 w 10065"/>
              <a:gd name="T83" fmla="*/ 1595 h 9225"/>
              <a:gd name="T84" fmla="*/ 3479 w 10065"/>
              <a:gd name="T85" fmla="*/ 2113 h 9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065" h="9225">
                <a:moveTo>
                  <a:pt x="9869" y="2102"/>
                </a:moveTo>
                <a:cubicBezTo>
                  <a:pt x="10029" y="2331"/>
                  <a:pt x="10065" y="2588"/>
                  <a:pt x="9978" y="2876"/>
                </a:cubicBezTo>
                <a:lnTo>
                  <a:pt x="8325" y="8318"/>
                </a:lnTo>
                <a:cubicBezTo>
                  <a:pt x="8249" y="8575"/>
                  <a:pt x="8095" y="8790"/>
                  <a:pt x="7865" y="8963"/>
                </a:cubicBezTo>
                <a:cubicBezTo>
                  <a:pt x="7637" y="9137"/>
                  <a:pt x="7392" y="9225"/>
                  <a:pt x="7130" y="9225"/>
                </a:cubicBezTo>
                <a:lnTo>
                  <a:pt x="1589" y="9225"/>
                </a:lnTo>
                <a:cubicBezTo>
                  <a:pt x="1280" y="9225"/>
                  <a:pt x="984" y="9117"/>
                  <a:pt x="698" y="8903"/>
                </a:cubicBezTo>
                <a:cubicBezTo>
                  <a:pt x="411" y="8688"/>
                  <a:pt x="213" y="8426"/>
                  <a:pt x="100" y="8113"/>
                </a:cubicBezTo>
                <a:cubicBezTo>
                  <a:pt x="4" y="7846"/>
                  <a:pt x="0" y="7591"/>
                  <a:pt x="88" y="7351"/>
                </a:cubicBezTo>
                <a:cubicBezTo>
                  <a:pt x="88" y="7335"/>
                  <a:pt x="94" y="7281"/>
                  <a:pt x="105" y="7190"/>
                </a:cubicBezTo>
                <a:cubicBezTo>
                  <a:pt x="118" y="7097"/>
                  <a:pt x="125" y="7024"/>
                  <a:pt x="129" y="6967"/>
                </a:cubicBezTo>
                <a:cubicBezTo>
                  <a:pt x="133" y="6936"/>
                  <a:pt x="126" y="6892"/>
                  <a:pt x="111" y="6838"/>
                </a:cubicBezTo>
                <a:cubicBezTo>
                  <a:pt x="95" y="6785"/>
                  <a:pt x="90" y="6745"/>
                  <a:pt x="94" y="6721"/>
                </a:cubicBezTo>
                <a:cubicBezTo>
                  <a:pt x="101" y="6677"/>
                  <a:pt x="118" y="6635"/>
                  <a:pt x="141" y="6595"/>
                </a:cubicBezTo>
                <a:cubicBezTo>
                  <a:pt x="165" y="6555"/>
                  <a:pt x="198" y="6507"/>
                  <a:pt x="240" y="6453"/>
                </a:cubicBezTo>
                <a:cubicBezTo>
                  <a:pt x="282" y="6400"/>
                  <a:pt x="315" y="6352"/>
                  <a:pt x="339" y="6312"/>
                </a:cubicBezTo>
                <a:cubicBezTo>
                  <a:pt x="432" y="6161"/>
                  <a:pt x="521" y="5977"/>
                  <a:pt x="609" y="5762"/>
                </a:cubicBezTo>
                <a:cubicBezTo>
                  <a:pt x="697" y="5547"/>
                  <a:pt x="757" y="5365"/>
                  <a:pt x="789" y="5212"/>
                </a:cubicBezTo>
                <a:cubicBezTo>
                  <a:pt x="802" y="5172"/>
                  <a:pt x="802" y="5112"/>
                  <a:pt x="791" y="5032"/>
                </a:cubicBezTo>
                <a:cubicBezTo>
                  <a:pt x="781" y="4952"/>
                  <a:pt x="780" y="4896"/>
                  <a:pt x="789" y="4865"/>
                </a:cubicBezTo>
                <a:cubicBezTo>
                  <a:pt x="802" y="4821"/>
                  <a:pt x="834" y="4765"/>
                  <a:pt x="891" y="4697"/>
                </a:cubicBezTo>
                <a:cubicBezTo>
                  <a:pt x="947" y="4628"/>
                  <a:pt x="981" y="4583"/>
                  <a:pt x="994" y="4560"/>
                </a:cubicBezTo>
                <a:cubicBezTo>
                  <a:pt x="1079" y="4416"/>
                  <a:pt x="1161" y="4231"/>
                  <a:pt x="1246" y="4007"/>
                </a:cubicBezTo>
                <a:cubicBezTo>
                  <a:pt x="1331" y="3783"/>
                  <a:pt x="1380" y="3603"/>
                  <a:pt x="1396" y="3467"/>
                </a:cubicBezTo>
                <a:cubicBezTo>
                  <a:pt x="1400" y="3431"/>
                  <a:pt x="1395" y="3367"/>
                  <a:pt x="1381" y="3275"/>
                </a:cubicBezTo>
                <a:cubicBezTo>
                  <a:pt x="1368" y="3182"/>
                  <a:pt x="1369" y="3127"/>
                  <a:pt x="1384" y="3107"/>
                </a:cubicBezTo>
                <a:cubicBezTo>
                  <a:pt x="1400" y="3056"/>
                  <a:pt x="1445" y="2993"/>
                  <a:pt x="1516" y="2923"/>
                </a:cubicBezTo>
                <a:cubicBezTo>
                  <a:pt x="1589" y="2853"/>
                  <a:pt x="1633" y="2808"/>
                  <a:pt x="1649" y="2788"/>
                </a:cubicBezTo>
                <a:cubicBezTo>
                  <a:pt x="1725" y="2685"/>
                  <a:pt x="1810" y="2516"/>
                  <a:pt x="1904" y="2281"/>
                </a:cubicBezTo>
                <a:cubicBezTo>
                  <a:pt x="1998" y="2047"/>
                  <a:pt x="2053" y="1853"/>
                  <a:pt x="2069" y="1701"/>
                </a:cubicBezTo>
                <a:cubicBezTo>
                  <a:pt x="2073" y="1670"/>
                  <a:pt x="2066" y="1617"/>
                  <a:pt x="2051" y="1548"/>
                </a:cubicBezTo>
                <a:cubicBezTo>
                  <a:pt x="2035" y="1478"/>
                  <a:pt x="2031" y="1426"/>
                  <a:pt x="2039" y="1390"/>
                </a:cubicBezTo>
                <a:cubicBezTo>
                  <a:pt x="2046" y="1358"/>
                  <a:pt x="2065" y="1321"/>
                  <a:pt x="2093" y="1281"/>
                </a:cubicBezTo>
                <a:cubicBezTo>
                  <a:pt x="2120" y="1241"/>
                  <a:pt x="2158" y="1195"/>
                  <a:pt x="2201" y="1143"/>
                </a:cubicBezTo>
                <a:cubicBezTo>
                  <a:pt x="2245" y="1092"/>
                  <a:pt x="2280" y="1050"/>
                  <a:pt x="2304" y="1017"/>
                </a:cubicBezTo>
                <a:cubicBezTo>
                  <a:pt x="2335" y="970"/>
                  <a:pt x="2369" y="908"/>
                  <a:pt x="2403" y="833"/>
                </a:cubicBezTo>
                <a:cubicBezTo>
                  <a:pt x="2436" y="758"/>
                  <a:pt x="2468" y="690"/>
                  <a:pt x="2493" y="623"/>
                </a:cubicBezTo>
                <a:cubicBezTo>
                  <a:pt x="2519" y="557"/>
                  <a:pt x="2550" y="486"/>
                  <a:pt x="2589" y="407"/>
                </a:cubicBezTo>
                <a:cubicBezTo>
                  <a:pt x="2626" y="328"/>
                  <a:pt x="2666" y="266"/>
                  <a:pt x="2706" y="215"/>
                </a:cubicBezTo>
                <a:cubicBezTo>
                  <a:pt x="2746" y="165"/>
                  <a:pt x="2800" y="117"/>
                  <a:pt x="2865" y="73"/>
                </a:cubicBezTo>
                <a:cubicBezTo>
                  <a:pt x="2930" y="30"/>
                  <a:pt x="3003" y="6"/>
                  <a:pt x="3081" y="3"/>
                </a:cubicBezTo>
                <a:cubicBezTo>
                  <a:pt x="3160" y="1"/>
                  <a:pt x="3254" y="12"/>
                  <a:pt x="3366" y="36"/>
                </a:cubicBezTo>
                <a:lnTo>
                  <a:pt x="3360" y="53"/>
                </a:lnTo>
                <a:cubicBezTo>
                  <a:pt x="3511" y="17"/>
                  <a:pt x="3614" y="0"/>
                  <a:pt x="3666" y="0"/>
                </a:cubicBezTo>
                <a:lnTo>
                  <a:pt x="8237" y="0"/>
                </a:lnTo>
                <a:cubicBezTo>
                  <a:pt x="8533" y="0"/>
                  <a:pt x="8760" y="112"/>
                  <a:pt x="8922" y="336"/>
                </a:cubicBezTo>
                <a:cubicBezTo>
                  <a:pt x="9081" y="561"/>
                  <a:pt x="9118" y="821"/>
                  <a:pt x="9030" y="1116"/>
                </a:cubicBezTo>
                <a:lnTo>
                  <a:pt x="7384" y="6558"/>
                </a:lnTo>
                <a:cubicBezTo>
                  <a:pt x="7240" y="7035"/>
                  <a:pt x="7098" y="7341"/>
                  <a:pt x="6954" y="7481"/>
                </a:cubicBezTo>
                <a:cubicBezTo>
                  <a:pt x="6812" y="7618"/>
                  <a:pt x="6555" y="7688"/>
                  <a:pt x="6183" y="7688"/>
                </a:cubicBezTo>
                <a:lnTo>
                  <a:pt x="963" y="7688"/>
                </a:lnTo>
                <a:cubicBezTo>
                  <a:pt x="854" y="7688"/>
                  <a:pt x="778" y="7718"/>
                  <a:pt x="734" y="7778"/>
                </a:cubicBezTo>
                <a:cubicBezTo>
                  <a:pt x="690" y="7843"/>
                  <a:pt x="689" y="7928"/>
                  <a:pt x="728" y="8036"/>
                </a:cubicBezTo>
                <a:cubicBezTo>
                  <a:pt x="824" y="8316"/>
                  <a:pt x="1111" y="8456"/>
                  <a:pt x="1593" y="8456"/>
                </a:cubicBezTo>
                <a:lnTo>
                  <a:pt x="7137" y="8456"/>
                </a:lnTo>
                <a:cubicBezTo>
                  <a:pt x="7253" y="8456"/>
                  <a:pt x="7365" y="8425"/>
                  <a:pt x="7473" y="8362"/>
                </a:cubicBezTo>
                <a:cubicBezTo>
                  <a:pt x="7582" y="8300"/>
                  <a:pt x="7650" y="8217"/>
                  <a:pt x="7683" y="8113"/>
                </a:cubicBezTo>
                <a:lnTo>
                  <a:pt x="9484" y="2186"/>
                </a:lnTo>
                <a:cubicBezTo>
                  <a:pt x="9512" y="2097"/>
                  <a:pt x="9522" y="1983"/>
                  <a:pt x="9514" y="1843"/>
                </a:cubicBezTo>
                <a:cubicBezTo>
                  <a:pt x="9667" y="1905"/>
                  <a:pt x="9785" y="1990"/>
                  <a:pt x="9869" y="2102"/>
                </a:cubicBezTo>
                <a:close/>
                <a:moveTo>
                  <a:pt x="2982" y="3652"/>
                </a:moveTo>
                <a:cubicBezTo>
                  <a:pt x="2965" y="3703"/>
                  <a:pt x="2969" y="3750"/>
                  <a:pt x="2994" y="3787"/>
                </a:cubicBezTo>
                <a:cubicBezTo>
                  <a:pt x="3018" y="3825"/>
                  <a:pt x="3059" y="3843"/>
                  <a:pt x="3114" y="3843"/>
                </a:cubicBezTo>
                <a:lnTo>
                  <a:pt x="6765" y="3843"/>
                </a:lnTo>
                <a:cubicBezTo>
                  <a:pt x="6817" y="3843"/>
                  <a:pt x="6869" y="3825"/>
                  <a:pt x="6918" y="3787"/>
                </a:cubicBezTo>
                <a:cubicBezTo>
                  <a:pt x="6968" y="3750"/>
                  <a:pt x="7002" y="3703"/>
                  <a:pt x="7017" y="3652"/>
                </a:cubicBezTo>
                <a:lnTo>
                  <a:pt x="7143" y="3268"/>
                </a:lnTo>
                <a:cubicBezTo>
                  <a:pt x="7159" y="3217"/>
                  <a:pt x="7155" y="3171"/>
                  <a:pt x="7130" y="3133"/>
                </a:cubicBezTo>
                <a:cubicBezTo>
                  <a:pt x="7107" y="3096"/>
                  <a:pt x="7065" y="3077"/>
                  <a:pt x="7010" y="3077"/>
                </a:cubicBezTo>
                <a:lnTo>
                  <a:pt x="3359" y="3077"/>
                </a:lnTo>
                <a:cubicBezTo>
                  <a:pt x="3308" y="3077"/>
                  <a:pt x="3255" y="3096"/>
                  <a:pt x="3207" y="3133"/>
                </a:cubicBezTo>
                <a:cubicBezTo>
                  <a:pt x="3157" y="3171"/>
                  <a:pt x="3123" y="3217"/>
                  <a:pt x="3108" y="3268"/>
                </a:cubicBezTo>
                <a:lnTo>
                  <a:pt x="2982" y="3652"/>
                </a:lnTo>
                <a:close/>
                <a:moveTo>
                  <a:pt x="3479" y="2113"/>
                </a:moveTo>
                <a:cubicBezTo>
                  <a:pt x="3463" y="2165"/>
                  <a:pt x="3467" y="2211"/>
                  <a:pt x="3492" y="2248"/>
                </a:cubicBezTo>
                <a:cubicBezTo>
                  <a:pt x="3515" y="2286"/>
                  <a:pt x="3557" y="2305"/>
                  <a:pt x="3612" y="2305"/>
                </a:cubicBezTo>
                <a:lnTo>
                  <a:pt x="7263" y="2305"/>
                </a:lnTo>
                <a:cubicBezTo>
                  <a:pt x="7314" y="2305"/>
                  <a:pt x="7367" y="2286"/>
                  <a:pt x="7415" y="2248"/>
                </a:cubicBezTo>
                <a:cubicBezTo>
                  <a:pt x="7465" y="2211"/>
                  <a:pt x="7499" y="2165"/>
                  <a:pt x="7514" y="2113"/>
                </a:cubicBezTo>
                <a:lnTo>
                  <a:pt x="7640" y="1730"/>
                </a:lnTo>
                <a:cubicBezTo>
                  <a:pt x="7657" y="1678"/>
                  <a:pt x="7653" y="1632"/>
                  <a:pt x="7628" y="1595"/>
                </a:cubicBezTo>
                <a:cubicBezTo>
                  <a:pt x="7604" y="1557"/>
                  <a:pt x="7563" y="1538"/>
                  <a:pt x="7508" y="1538"/>
                </a:cubicBezTo>
                <a:lnTo>
                  <a:pt x="3858" y="1538"/>
                </a:lnTo>
                <a:cubicBezTo>
                  <a:pt x="3807" y="1538"/>
                  <a:pt x="3754" y="1557"/>
                  <a:pt x="3705" y="1595"/>
                </a:cubicBezTo>
                <a:cubicBezTo>
                  <a:pt x="3655" y="1632"/>
                  <a:pt x="3622" y="1678"/>
                  <a:pt x="3607" y="1730"/>
                </a:cubicBezTo>
                <a:lnTo>
                  <a:pt x="3479" y="2113"/>
                </a:lnTo>
                <a:close/>
              </a:path>
            </a:pathLst>
          </a:custGeom>
          <a:solidFill>
            <a:srgbClr val="3C5A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737235" y="2804160"/>
            <a:ext cx="4976495" cy="6819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7234" y="1410970"/>
            <a:ext cx="4725035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9600" b="1" dirty="0">
                <a:solidFill>
                  <a:srgbClr val="3C5A9C"/>
                </a:solidFill>
                <a:effectLst/>
                <a:cs typeface="+mn-ea"/>
                <a:sym typeface="+mn-lt"/>
              </a:rPr>
              <a:t>01 </a:t>
            </a:r>
            <a:r>
              <a:rPr lang="zh-CN" altLang="en-US" sz="9600" b="1" dirty="0">
                <a:solidFill>
                  <a:srgbClr val="3C5A9C"/>
                </a:solidFill>
                <a:effectLst/>
                <a:cs typeface="+mn-ea"/>
                <a:sym typeface="+mn-lt"/>
              </a:rPr>
              <a:t>函数的定义</a:t>
            </a:r>
            <a:endParaRPr lang="en-US" altLang="zh-CN" sz="9600" b="1" dirty="0">
              <a:solidFill>
                <a:srgbClr val="3C5A9C"/>
              </a:solidFill>
              <a:effectLst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 flipH="1">
            <a:off x="3287395" y="311150"/>
            <a:ext cx="603567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3200" b="1" dirty="0">
                <a:solidFill>
                  <a:srgbClr val="3C5A9C"/>
                </a:solidFill>
                <a:cs typeface="+mn-ea"/>
                <a:sym typeface="+mn-lt"/>
              </a:rPr>
              <a:t>（</a:t>
            </a:r>
            <a:r>
              <a:rPr lang="en-US" altLang="zh-CN" sz="3200" b="1" dirty="0">
                <a:solidFill>
                  <a:srgbClr val="3C5A9C"/>
                </a:solidFill>
                <a:cs typeface="+mn-ea"/>
                <a:sym typeface="+mn-lt"/>
              </a:rPr>
              <a:t>1</a:t>
            </a:r>
            <a:r>
              <a:rPr lang="zh-CN" altLang="en-US" sz="3200" b="1" dirty="0">
                <a:solidFill>
                  <a:srgbClr val="3C5A9C"/>
                </a:solidFill>
                <a:cs typeface="+mn-ea"/>
                <a:sym typeface="+mn-lt"/>
              </a:rPr>
              <a:t>）函数的定义</a:t>
            </a:r>
            <a:endParaRPr lang="zh-CN" sz="3200" b="1" dirty="0">
              <a:solidFill>
                <a:srgbClr val="3C5A9C"/>
              </a:solidFill>
              <a:cs typeface="+mn-ea"/>
              <a:sym typeface="+mn-lt"/>
            </a:endParaRPr>
          </a:p>
        </p:txBody>
      </p:sp>
      <p:sp>
        <p:nvSpPr>
          <p:cNvPr id="2" name="íṩ1iḍe"/>
          <p:cNvSpPr/>
          <p:nvPr/>
        </p:nvSpPr>
        <p:spPr>
          <a:xfrm>
            <a:off x="898525" y="1326515"/>
            <a:ext cx="10814050" cy="4604385"/>
          </a:xfrm>
          <a:prstGeom prst="roundRect">
            <a:avLst>
              <a:gd name="adj" fmla="val 4372"/>
            </a:avLst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4" name="íṩ1iḍe"/>
          <p:cNvSpPr/>
          <p:nvPr/>
        </p:nvSpPr>
        <p:spPr>
          <a:xfrm>
            <a:off x="737235" y="1217295"/>
            <a:ext cx="10717530" cy="4423410"/>
          </a:xfrm>
          <a:prstGeom prst="roundRect">
            <a:avLst>
              <a:gd name="adj" fmla="val 4372"/>
            </a:avLst>
          </a:prstGeom>
          <a:solidFill>
            <a:srgbClr val="FCFCFC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1350">
                <a:cs typeface="+mn-ea"/>
                <a:sym typeface="+mn-lt"/>
              </a:rPr>
              <a:t>本科期间在核心期刊及以上学术刊物发表论文、授权国家发明专利、获科研成果奖、在国内外高水平科技竞赛中获奖者优先考虑</a:t>
            </a:r>
          </a:p>
        </p:txBody>
      </p:sp>
      <p:sp>
        <p:nvSpPr>
          <p:cNvPr id="6" name="矩形 5"/>
          <p:cNvSpPr/>
          <p:nvPr/>
        </p:nvSpPr>
        <p:spPr>
          <a:xfrm>
            <a:off x="866140" y="1542598"/>
            <a:ext cx="10717530" cy="33510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 dirty="0">
                <a:cs typeface="+mn-ea"/>
                <a:sym typeface="+mn-lt"/>
              </a:rPr>
              <a:t>在</a:t>
            </a:r>
            <a:r>
              <a:rPr lang="en-US" altLang="zh-CN" sz="2400" dirty="0">
                <a:cs typeface="+mn-ea"/>
                <a:sym typeface="+mn-lt"/>
              </a:rPr>
              <a:t>C</a:t>
            </a:r>
            <a:r>
              <a:rPr lang="zh-CN" altLang="en-US" sz="2400" dirty="0">
                <a:cs typeface="+mn-ea"/>
                <a:sym typeface="+mn-lt"/>
              </a:rPr>
              <a:t>语言中，函数定义包括以下几个部分：</a:t>
            </a:r>
            <a:endParaRPr lang="en-US" altLang="zh-CN" sz="2400" dirty="0"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返回类型</a:t>
            </a:r>
            <a:r>
              <a:rPr lang="zh-CN" altLang="en-US" sz="2400" dirty="0">
                <a:cs typeface="+mn-ea"/>
                <a:sym typeface="+mn-lt"/>
              </a:rPr>
              <a:t>：函数返回值的数据类型。如果函数不返回值，返回类型为</a:t>
            </a:r>
            <a:r>
              <a:rPr lang="en-US" altLang="zh-CN" sz="2400" dirty="0">
                <a:cs typeface="+mn-ea"/>
                <a:sym typeface="+mn-lt"/>
              </a:rPr>
              <a:t>void</a:t>
            </a:r>
            <a:r>
              <a:rPr lang="zh-CN" altLang="en-US" sz="2400" dirty="0">
                <a:cs typeface="+mn-ea"/>
                <a:sym typeface="+mn-lt"/>
              </a:rPr>
              <a:t>。</a:t>
            </a:r>
            <a:endParaRPr lang="en-US" altLang="zh-CN" sz="2400" dirty="0"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函数名</a:t>
            </a:r>
            <a:r>
              <a:rPr lang="zh-CN" altLang="en-US" sz="2400" dirty="0">
                <a:cs typeface="+mn-ea"/>
                <a:sym typeface="+mn-lt"/>
              </a:rPr>
              <a:t>：用于标识函数的名称。</a:t>
            </a:r>
            <a:endParaRPr lang="en-US" altLang="zh-CN" sz="2400" dirty="0"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参数列表</a:t>
            </a:r>
            <a:r>
              <a:rPr lang="zh-CN" altLang="en-US" sz="2400" dirty="0">
                <a:cs typeface="+mn-ea"/>
                <a:sym typeface="+mn-lt"/>
              </a:rPr>
              <a:t>：括号内的变量声明，表示传递给函数的参数。如果函数不需要参数，可以使用</a:t>
            </a:r>
            <a:r>
              <a:rPr lang="en-US" altLang="zh-CN" sz="2400" dirty="0">
                <a:cs typeface="+mn-ea"/>
                <a:sym typeface="+mn-lt"/>
              </a:rPr>
              <a:t>void</a:t>
            </a:r>
            <a:r>
              <a:rPr lang="zh-CN" altLang="en-US" sz="2400" dirty="0">
                <a:cs typeface="+mn-ea"/>
                <a:sym typeface="+mn-lt"/>
              </a:rPr>
              <a:t>或空括号。</a:t>
            </a:r>
            <a:endParaRPr lang="en-US" altLang="zh-CN" sz="2400" dirty="0"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函数体</a:t>
            </a:r>
            <a:r>
              <a:rPr lang="zh-CN" altLang="en-US" sz="2400" dirty="0">
                <a:cs typeface="+mn-ea"/>
                <a:sym typeface="+mn-lt"/>
              </a:rPr>
              <a:t>：用大括号括起来的代码块，包含函数执行的具体指令</a:t>
            </a:r>
            <a:endParaRPr lang="zh-CN" sz="2400" dirty="0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24A95-BED1-1610-F032-11C740A6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还是抽象，对吧。咱们给他具象化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7B6C0-D9C9-89AA-EF84-A60A3493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1825625"/>
            <a:ext cx="4495800" cy="1252855"/>
          </a:xfrm>
        </p:spPr>
        <p:txBody>
          <a:bodyPr/>
          <a:lstStyle/>
          <a:p>
            <a:r>
              <a:rPr lang="zh-CN" altLang="en-US" dirty="0"/>
              <a:t>我们接下来一行一行的给大家讲解这段代码。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C7E559-4973-F406-0007-A9F4A7C91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57" y="1450344"/>
            <a:ext cx="6299285" cy="25509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D7C6CEF-9139-5685-04BF-002D62E858A5}"/>
              </a:ext>
            </a:extLst>
          </p:cNvPr>
          <p:cNvSpPr txBox="1"/>
          <p:nvPr/>
        </p:nvSpPr>
        <p:spPr>
          <a:xfrm>
            <a:off x="838200" y="4124960"/>
            <a:ext cx="886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第二行：返回类型 函数的名字 （输入的参数，输入的参数）</a:t>
            </a:r>
            <a:endParaRPr lang="en-US" altLang="zh-CN" dirty="0"/>
          </a:p>
          <a:p>
            <a:r>
              <a:rPr lang="zh-CN" altLang="en-US" dirty="0"/>
              <a:t>第三行：函数的计算过程</a:t>
            </a:r>
            <a:endParaRPr lang="en-US" altLang="zh-CN" dirty="0"/>
          </a:p>
          <a:p>
            <a:r>
              <a:rPr lang="zh-CN" altLang="en-US" dirty="0"/>
              <a:t>请问：</a:t>
            </a:r>
            <a:r>
              <a:rPr lang="en-US" altLang="zh-CN" dirty="0"/>
              <a:t>int result </a:t>
            </a:r>
            <a:r>
              <a:rPr lang="zh-CN" altLang="en-US" dirty="0"/>
              <a:t>先初始化，然后再做计算，是否可以？</a:t>
            </a:r>
            <a:endParaRPr lang="en-US" altLang="zh-CN" dirty="0"/>
          </a:p>
          <a:p>
            <a:r>
              <a:rPr lang="zh-CN" altLang="en-US" dirty="0"/>
              <a:t>比如：</a:t>
            </a:r>
            <a:r>
              <a:rPr lang="en-US" altLang="zh-CN" dirty="0"/>
              <a:t>int result; </a:t>
            </a:r>
          </a:p>
          <a:p>
            <a:r>
              <a:rPr lang="en-US" altLang="zh-CN" dirty="0"/>
              <a:t>          result=</a:t>
            </a:r>
            <a:r>
              <a:rPr lang="en-US" altLang="zh-CN" dirty="0" err="1"/>
              <a:t>a+b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第四行：返回结果</a:t>
            </a:r>
            <a:endParaRPr lang="en-US" altLang="zh-CN" dirty="0"/>
          </a:p>
          <a:p>
            <a:r>
              <a:rPr lang="zh-CN" altLang="en-US" dirty="0"/>
              <a:t>请问：可以直接这样写吗？</a:t>
            </a:r>
            <a:endParaRPr lang="en-US" altLang="zh-CN" dirty="0"/>
          </a:p>
          <a:p>
            <a:r>
              <a:rPr lang="en-US" altLang="zh-CN" dirty="0"/>
              <a:t>return </a:t>
            </a:r>
            <a:r>
              <a:rPr lang="en-US" altLang="zh-CN" dirty="0" err="1"/>
              <a:t>a+b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6326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a82622a-178b-4fa3-8b3e-7b91518b094e"/>
  <p:tag name="COMMONDATA" val="eyJoZGlkIjoiZmEyNDY5MmI0NTEwYzg3Yzk2MjJjOWJjYzc3MGEyOD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84;#40718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296,&quot;width&quot;:7802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912,&quot;width&quot;:9321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84;#407186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lx1b4ad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1510</Words>
  <Application>Microsoft Office PowerPoint</Application>
  <PresentationFormat>宽屏</PresentationFormat>
  <Paragraphs>117</Paragraphs>
  <Slides>30</Slides>
  <Notes>4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微软雅黑</vt:lpstr>
      <vt:lpstr>Arial</vt:lpstr>
      <vt:lpstr>Calibri</vt:lpstr>
      <vt:lpstr>Century Gothic</vt:lpstr>
      <vt:lpstr>Wingdings</vt:lpstr>
      <vt:lpstr>第一PPT，www.1ppt.com</vt:lpstr>
      <vt:lpstr>自定义设计方案</vt:lpstr>
      <vt:lpstr>PowerPoint 演示文稿</vt:lpstr>
      <vt:lpstr>PowerPoint 演示文稿</vt:lpstr>
      <vt:lpstr>函数在编程中是最重要的概念之一。</vt:lpstr>
      <vt:lpstr>函数在编程中有什么价值呢？</vt:lpstr>
      <vt:lpstr>函数在编程中有什么价值呢？</vt:lpstr>
      <vt:lpstr>你听完了什么感觉？</vt:lpstr>
      <vt:lpstr>PowerPoint 演示文稿</vt:lpstr>
      <vt:lpstr>PowerPoint 演示文稿</vt:lpstr>
      <vt:lpstr>还是抽象，对吧。咱们给他具象化</vt:lpstr>
      <vt:lpstr>那么我们怎么把这样的一个函数加到主函数里头呢？</vt:lpstr>
      <vt:lpstr>问题：</vt:lpstr>
      <vt:lpstr>照猫画虎</vt:lpstr>
      <vt:lpstr>程序1</vt:lpstr>
      <vt:lpstr>程序2 我们假设依然是计算浮点数</vt:lpstr>
      <vt:lpstr>3. 计算三个浮点数的和</vt:lpstr>
      <vt:lpstr>定义函数，使用函数</vt:lpstr>
      <vt:lpstr>在正式改写程序之前：</vt:lpstr>
      <vt:lpstr>这是一个计算初中物理的运行速度的计算程序</vt:lpstr>
      <vt:lpstr>用函数来优化一元二次方程的求解。</vt:lpstr>
      <vt:lpstr>原始代码 注意：函数的返回值是void 用一个函数来计算一元二次方程</vt:lpstr>
      <vt:lpstr>我们举一个在一个程序里面使用了多个函数的案例</vt:lpstr>
      <vt:lpstr>返回值为void的C语言函数</vt:lpstr>
      <vt:lpstr>函数的递归（主要讲原理和思想）</vt:lpstr>
      <vt:lpstr>递归是一种魔法</vt:lpstr>
      <vt:lpstr>最典型的案例：用递归写斐波那契数列</vt:lpstr>
      <vt:lpstr>练习：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简洁扁平化</dc:title>
  <dc:creator>第一PPT</dc:creator>
  <cp:keywords>www.1ppt.com</cp:keywords>
  <dc:description>www.1ppt.com</dc:description>
  <cp:lastModifiedBy>chun wang</cp:lastModifiedBy>
  <cp:revision>538</cp:revision>
  <dcterms:created xsi:type="dcterms:W3CDTF">2024-05-18T09:11:22Z</dcterms:created>
  <dcterms:modified xsi:type="dcterms:W3CDTF">2024-07-06T03:48:44Z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4E67557C65B6BC0CBA704866D19EFA1D_43</vt:lpwstr>
  </property>
  <property fmtid="{D5CDD505-2E9C-101B-9397-08002B2CF9AE}" pid="3" name="KSOProductBuildVer">
    <vt:lpwstr>2052-6.4.0.8550</vt:lpwstr>
  </property>
</Properties>
</file>