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03" r:id="rId4"/>
    <p:sldId id="305" r:id="rId6"/>
    <p:sldId id="516" r:id="rId7"/>
    <p:sldId id="520" r:id="rId8"/>
    <p:sldId id="534" r:id="rId9"/>
    <p:sldId id="517" r:id="rId10"/>
    <p:sldId id="518" r:id="rId11"/>
    <p:sldId id="521" r:id="rId12"/>
    <p:sldId id="519" r:id="rId13"/>
    <p:sldId id="522" r:id="rId14"/>
    <p:sldId id="523" r:id="rId15"/>
    <p:sldId id="524" r:id="rId16"/>
    <p:sldId id="525" r:id="rId17"/>
    <p:sldId id="529" r:id="rId18"/>
    <p:sldId id="532" r:id="rId19"/>
    <p:sldId id="533" r:id="rId20"/>
    <p:sldId id="526" r:id="rId21"/>
    <p:sldId id="527" r:id="rId22"/>
    <p:sldId id="528" r:id="rId23"/>
    <p:sldId id="530" r:id="rId24"/>
    <p:sldId id="321" r:id="rId25"/>
    <p:sldId id="416" r:id="rId26"/>
    <p:sldId id="492" r:id="rId27"/>
    <p:sldId id="597" r:id="rId28"/>
    <p:sldId id="496" r:id="rId29"/>
    <p:sldId id="497" r:id="rId30"/>
    <p:sldId id="493" r:id="rId31"/>
    <p:sldId id="498" r:id="rId32"/>
    <p:sldId id="535" r:id="rId33"/>
    <p:sldId id="598" r:id="rId34"/>
    <p:sldId id="536" r:id="rId35"/>
    <p:sldId id="537" r:id="rId36"/>
    <p:sldId id="542" r:id="rId37"/>
    <p:sldId id="543" r:id="rId38"/>
    <p:sldId id="599" r:id="rId39"/>
    <p:sldId id="494" r:id="rId40"/>
    <p:sldId id="500" r:id="rId41"/>
    <p:sldId id="538" r:id="rId42"/>
    <p:sldId id="539" r:id="rId43"/>
    <p:sldId id="540" r:id="rId44"/>
    <p:sldId id="541" r:id="rId45"/>
    <p:sldId id="495" r:id="rId46"/>
    <p:sldId id="499" r:id="rId47"/>
    <p:sldId id="544" r:id="rId48"/>
    <p:sldId id="545" r:id="rId49"/>
    <p:sldId id="546" r:id="rId50"/>
    <p:sldId id="547" r:id="rId51"/>
    <p:sldId id="600" r:id="rId52"/>
    <p:sldId id="549" r:id="rId53"/>
    <p:sldId id="550" r:id="rId54"/>
    <p:sldId id="502" r:id="rId55"/>
    <p:sldId id="548" r:id="rId56"/>
    <p:sldId id="551" r:id="rId57"/>
    <p:sldId id="552" r:id="rId58"/>
    <p:sldId id="553" r:id="rId59"/>
    <p:sldId id="554" r:id="rId60"/>
    <p:sldId id="555" r:id="rId61"/>
    <p:sldId id="557" r:id="rId62"/>
    <p:sldId id="531" r:id="rId63"/>
    <p:sldId id="556" r:id="rId64"/>
    <p:sldId id="558" r:id="rId65"/>
    <p:sldId id="559" r:id="rId66"/>
    <p:sldId id="560" r:id="rId67"/>
    <p:sldId id="561" r:id="rId68"/>
    <p:sldId id="562" r:id="rId69"/>
    <p:sldId id="563" r:id="rId70"/>
    <p:sldId id="337" r:id="rId71"/>
    <p:sldId id="490" r:id="rId72"/>
    <p:sldId id="491" r:id="rId73"/>
  </p:sldIdLst>
  <p:sldSz cx="12192000" cy="6858000"/>
  <p:notesSz cx="6858000" cy="9144000"/>
  <p:custDataLst>
    <p:tags r:id="rId7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9"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未知用户1" initials="未知用户1"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F5597"/>
    <a:srgbClr val="3C5A9C"/>
    <a:srgbClr val="3A59AE"/>
    <a:srgbClr val="FCFCFC"/>
    <a:srgbClr val="3E5CA0"/>
    <a:srgbClr val="3C5CE8"/>
    <a:srgbClr val="E8EBFA"/>
    <a:srgbClr val="E8E8EA"/>
    <a:srgbClr val="020635"/>
    <a:srgbClr val="330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70" autoAdjust="0"/>
    <p:restoredTop sz="93826" autoAdjust="0"/>
  </p:normalViewPr>
  <p:slideViewPr>
    <p:cSldViewPr snapToGrid="0" showGuides="1">
      <p:cViewPr varScale="1">
        <p:scale>
          <a:sx n="63" d="100"/>
          <a:sy n="63" d="100"/>
        </p:scale>
        <p:origin x="724" y="52"/>
      </p:cViewPr>
      <p:guideLst>
        <p:guide orient="horz" pos="2079"/>
        <p:guide pos="384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8" Type="http://schemas.openxmlformats.org/officeDocument/2006/relationships/tags" Target="tags/tag9.xml"/><Relationship Id="rId77" Type="http://schemas.openxmlformats.org/officeDocument/2006/relationships/commentAuthors" Target="commentAuthors.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8355E6-BC69-459C-9A59-C187A6960CF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fld>
            <a:endParaRPr lang="zh-CN" altLang="en-US"/>
          </a:p>
        </p:txBody>
      </p:sp>
      <p:sp>
        <p:nvSpPr>
          <p:cNvPr id="11" name="TextBox 10"/>
          <p:cNvSpPr txBox="1"/>
          <p:nvPr userDrawn="1"/>
        </p:nvSpPr>
        <p:spPr>
          <a:xfrm>
            <a:off x="1666405" y="67171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8.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tags" Target="../tags/tag7.xml"/><Relationship Id="rId1"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grpSp>
        <p:nvGrpSpPr>
          <p:cNvPr id="3" name="组合 2"/>
          <p:cNvGrpSpPr/>
          <p:nvPr/>
        </p:nvGrpSpPr>
        <p:grpSpPr>
          <a:xfrm>
            <a:off x="7924165" y="-1994535"/>
            <a:ext cx="10847070" cy="10847070"/>
            <a:chOff x="8235877" y="-1994691"/>
            <a:chExt cx="10847382" cy="10847382"/>
          </a:xfrm>
        </p:grpSpPr>
        <p:sp>
          <p:nvSpPr>
            <p:cNvPr id="8" name="椭圆 7"/>
            <p:cNvSpPr/>
            <p:nvPr/>
          </p:nvSpPr>
          <p:spPr>
            <a:xfrm>
              <a:off x="8235877" y="-1994691"/>
              <a:ext cx="10847382" cy="10847382"/>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950408" y="-1280160"/>
              <a:ext cx="9418320" cy="9418320"/>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409953" y="-820615"/>
              <a:ext cx="8499230" cy="8499230"/>
            </a:xfrm>
            <a:prstGeom prst="ellipse">
              <a:avLst/>
            </a:prstGeom>
            <a:pattFill prst="lgGrid">
              <a:fgClr>
                <a:srgbClr val="3E5CA0"/>
              </a:fgClr>
              <a:bgClr>
                <a:srgbClr val="3C5A9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2610" name="图片 2609" descr="图片包含 桌子, 小, 手, 黑暗&#10;&#10;描述已自动生成"/>
          <p:cNvPicPr>
            <a:picLocks noChangeAspect="1"/>
          </p:cNvPicPr>
          <p:nvPr/>
        </p:nvPicPr>
        <p:blipFill rotWithShape="1">
          <a:blip r:embed="rId1">
            <a:extLst>
              <a:ext uri="{28A0092B-C50C-407E-A947-70E740481C1C}">
                <a14:useLocalDpi xmlns:a14="http://schemas.microsoft.com/office/drawing/2010/main" val="0"/>
              </a:ext>
            </a:extLst>
          </a:blip>
          <a:srcRect l="39566" t="14821" r="7246" b="5167"/>
          <a:stretch>
            <a:fillRect/>
          </a:stretch>
        </p:blipFill>
        <p:spPr>
          <a:xfrm>
            <a:off x="5159581" y="-147"/>
            <a:ext cx="6611240" cy="7032535"/>
          </a:xfrm>
          <a:prstGeom prst="rect">
            <a:avLst/>
          </a:prstGeom>
        </p:spPr>
      </p:pic>
      <p:grpSp>
        <p:nvGrpSpPr>
          <p:cNvPr id="10" name="组合 9"/>
          <p:cNvGrpSpPr/>
          <p:nvPr/>
        </p:nvGrpSpPr>
        <p:grpSpPr>
          <a:xfrm>
            <a:off x="626745" y="5925185"/>
            <a:ext cx="3271520" cy="479425"/>
            <a:chOff x="1285517" y="4120634"/>
            <a:chExt cx="2302510" cy="479598"/>
          </a:xfrm>
        </p:grpSpPr>
        <p:sp>
          <p:nvSpPr>
            <p:cNvPr id="11" name="矩形: 圆角 11"/>
            <p:cNvSpPr/>
            <p:nvPr/>
          </p:nvSpPr>
          <p:spPr>
            <a:xfrm rot="16200000" flipH="1">
              <a:off x="2196897" y="3354152"/>
              <a:ext cx="479598" cy="2012561"/>
            </a:xfrm>
            <a:prstGeom prst="roundRect">
              <a:avLst>
                <a:gd name="adj" fmla="val 50000"/>
              </a:avLst>
            </a:prstGeom>
            <a:solidFill>
              <a:srgbClr val="3C5A9C">
                <a:alpha val="74000"/>
              </a:srgbClr>
            </a:solidFill>
            <a:ln w="1905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5" name="文本框 14"/>
            <p:cNvSpPr txBox="1"/>
            <p:nvPr/>
          </p:nvSpPr>
          <p:spPr>
            <a:xfrm flipH="1">
              <a:off x="1285517" y="4191779"/>
              <a:ext cx="2302510" cy="33730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dirty="0">
                  <a:ln>
                    <a:noFill/>
                  </a:ln>
                  <a:solidFill>
                    <a:schemeClr val="bg1"/>
                  </a:solidFill>
                  <a:effectLst/>
                  <a:uLnTx/>
                  <a:uFillTx/>
                  <a:cs typeface="+mn-ea"/>
                  <a:sym typeface="+mn-lt"/>
                </a:rPr>
                <a:t>出品人：</a:t>
              </a:r>
              <a:r>
                <a:rPr kumimoji="0" lang="en-US" altLang="zh-CN" sz="1600" i="0" u="none" strike="noStrike" kern="1200" cap="none" spc="0" normalizeH="0" baseline="0" noProof="0" dirty="0">
                  <a:ln>
                    <a:noFill/>
                  </a:ln>
                  <a:solidFill>
                    <a:schemeClr val="bg1"/>
                  </a:solidFill>
                  <a:effectLst/>
                  <a:uLnTx/>
                  <a:uFillTx/>
                  <a:cs typeface="+mn-ea"/>
                  <a:sym typeface="+mn-lt"/>
                </a:rPr>
                <a:t>Brain Wang</a:t>
              </a:r>
              <a:endParaRPr kumimoji="0" lang="zh-CN" altLang="en-US" sz="1600" i="0" u="none" strike="noStrike" kern="1200" cap="none" spc="0" normalizeH="0" baseline="0" noProof="0" dirty="0">
                <a:ln>
                  <a:noFill/>
                </a:ln>
                <a:solidFill>
                  <a:schemeClr val="bg1"/>
                </a:solidFill>
                <a:effectLst/>
                <a:uLnTx/>
                <a:uFillTx/>
                <a:cs typeface="+mn-ea"/>
                <a:sym typeface="+mn-lt"/>
              </a:endParaRPr>
            </a:p>
          </p:txBody>
        </p:sp>
      </p:gr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753" y="71253"/>
            <a:ext cx="3076657" cy="635330"/>
          </a:xfrm>
          <a:prstGeom prst="rect">
            <a:avLst/>
          </a:prstGeom>
        </p:spPr>
      </p:pic>
      <p:sp>
        <p:nvSpPr>
          <p:cNvPr id="2" name="文本框 1"/>
          <p:cNvSpPr txBox="1"/>
          <p:nvPr/>
        </p:nvSpPr>
        <p:spPr>
          <a:xfrm>
            <a:off x="421005" y="1062990"/>
            <a:ext cx="5084445" cy="3677285"/>
          </a:xfrm>
          <a:prstGeom prst="rect">
            <a:avLst/>
          </a:prstGeom>
          <a:noFill/>
        </p:spPr>
        <p:txBody>
          <a:bodyPr wrap="square" rtlCol="0">
            <a:noAutofit/>
          </a:bodyPr>
          <a:lstStyle/>
          <a:p>
            <a:r>
              <a:rPr lang="zh-CN" altLang="en-US" sz="6000" dirty="0"/>
              <a:t>面向对象的编程</a:t>
            </a:r>
            <a:r>
              <a:rPr lang="en-US" altLang="zh-CN" sz="6000" dirty="0"/>
              <a:t>/</a:t>
            </a:r>
            <a:r>
              <a:rPr lang="zh-CN" altLang="en-US" sz="6000" dirty="0"/>
              <a:t>函数式编程引论：以</a:t>
            </a:r>
            <a:r>
              <a:rPr lang="en-US" altLang="zh-CN" sz="6000" dirty="0"/>
              <a:t>Python</a:t>
            </a:r>
            <a:r>
              <a:rPr lang="zh-CN" altLang="en-US" sz="6000" dirty="0"/>
              <a:t>和</a:t>
            </a:r>
            <a:r>
              <a:rPr lang="en-US" altLang="zh-CN" sz="6000" dirty="0"/>
              <a:t>C++</a:t>
            </a:r>
            <a:r>
              <a:rPr lang="zh-CN" altLang="en-US" sz="6000" dirty="0"/>
              <a:t>为案例</a:t>
            </a:r>
            <a:endParaRPr lang="zh-CN" altLang="en-US" sz="6000" dirty="0"/>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函数式</a:t>
            </a:r>
            <a:r>
              <a:rPr lang="zh-CN" altLang="en-US"/>
              <a:t>编程</a:t>
            </a:r>
            <a:endParaRPr lang="zh-CN" altLang="en-US"/>
          </a:p>
        </p:txBody>
      </p:sp>
      <p:sp>
        <p:nvSpPr>
          <p:cNvPr id="3" name="内容占位符 2"/>
          <p:cNvSpPr>
            <a:spLocks noGrp="1"/>
          </p:cNvSpPr>
          <p:nvPr>
            <p:ph idx="1"/>
          </p:nvPr>
        </p:nvSpPr>
        <p:spPr/>
        <p:txBody>
          <a:bodyPr/>
          <a:p>
            <a:r>
              <a:rPr lang="zh-CN" altLang="en-US"/>
              <a:t>函数式编程最大的特点之一：允许传入函数作为一个参数，再返回一个</a:t>
            </a:r>
            <a:r>
              <a:rPr lang="zh-CN" altLang="en-US"/>
              <a:t>函数。</a:t>
            </a:r>
            <a:endParaRPr lang="zh-CN" altLang="en-US"/>
          </a:p>
          <a:p>
            <a:r>
              <a:rPr lang="zh-CN" altLang="en-US"/>
              <a:t>带大家简要学习几个基础的函数式</a:t>
            </a:r>
            <a:r>
              <a:rPr lang="zh-CN" altLang="en-US"/>
              <a:t>编程。</a:t>
            </a:r>
            <a:endParaRPr lang="zh-CN" altLang="en-US"/>
          </a:p>
          <a:p>
            <a:r>
              <a:rPr lang="en-US" altLang="zh-CN"/>
              <a:t>1. </a:t>
            </a:r>
            <a:r>
              <a:rPr lang="zh-CN" altLang="en-US">
                <a:solidFill>
                  <a:srgbClr val="FF0000"/>
                </a:solidFill>
              </a:rPr>
              <a:t>高阶函数</a:t>
            </a:r>
            <a:endParaRPr lang="zh-CN" altLang="en-US"/>
          </a:p>
          <a:p>
            <a:r>
              <a:rPr lang="en-US" altLang="zh-CN"/>
              <a:t>2. </a:t>
            </a:r>
            <a:r>
              <a:rPr lang="zh-CN" altLang="en-US">
                <a:solidFill>
                  <a:srgbClr val="FF0000"/>
                </a:solidFill>
              </a:rPr>
              <a:t>匿名函数</a:t>
            </a:r>
            <a:endParaRPr lang="zh-CN" altLang="en-US"/>
          </a:p>
          <a:p>
            <a:endParaRPr lang="zh-CN" altLang="en-US"/>
          </a:p>
          <a:p>
            <a:r>
              <a:rPr lang="zh-CN" altLang="en-US"/>
              <a:t>大家以后，还可以学习一下</a:t>
            </a:r>
            <a:r>
              <a:rPr lang="en-US" altLang="zh-CN"/>
              <a:t>Python</a:t>
            </a:r>
            <a:r>
              <a:rPr lang="zh-CN" altLang="en-US"/>
              <a:t>的</a:t>
            </a:r>
            <a:r>
              <a:rPr lang="zh-CN" altLang="en-US">
                <a:solidFill>
                  <a:srgbClr val="FF0000"/>
                </a:solidFill>
              </a:rPr>
              <a:t>返回函数，装饰器和偏函数</a:t>
            </a:r>
            <a:r>
              <a:rPr lang="zh-CN" altLang="en-US"/>
              <a:t>（这些公认都是</a:t>
            </a:r>
            <a:r>
              <a:rPr lang="en-US" altLang="zh-CN"/>
              <a:t>Python</a:t>
            </a:r>
            <a:r>
              <a:rPr lang="zh-CN" altLang="en-US"/>
              <a:t>高级开发里的</a:t>
            </a:r>
            <a:r>
              <a:rPr lang="zh-CN" altLang="en-US"/>
              <a:t>难点）</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如果你要面试一个高级</a:t>
            </a:r>
            <a:r>
              <a:rPr lang="en-US" altLang="zh-CN"/>
              <a:t>Python</a:t>
            </a:r>
            <a:r>
              <a:rPr lang="zh-CN" altLang="en-US"/>
              <a:t>开发岗位（</a:t>
            </a:r>
            <a:r>
              <a:rPr lang="en-US" altLang="zh-CN"/>
              <a:t>50k</a:t>
            </a:r>
            <a:r>
              <a:rPr lang="zh-CN" altLang="en-US"/>
              <a:t>以上的那种）</a:t>
            </a:r>
            <a:endParaRPr lang="zh-CN" altLang="en-US"/>
          </a:p>
        </p:txBody>
      </p:sp>
      <p:sp>
        <p:nvSpPr>
          <p:cNvPr id="3" name="内容占位符 2"/>
          <p:cNvSpPr>
            <a:spLocks noGrp="1"/>
          </p:cNvSpPr>
          <p:nvPr>
            <p:ph idx="1"/>
          </p:nvPr>
        </p:nvSpPr>
        <p:spPr/>
        <p:txBody>
          <a:bodyPr/>
          <a:p>
            <a:r>
              <a:rPr lang="zh-CN" altLang="en-US"/>
              <a:t>考试题目里面就经常会考察这些</a:t>
            </a:r>
            <a:r>
              <a:rPr lang="zh-CN" altLang="en-US"/>
              <a:t>东西。</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高阶函数</a:t>
            </a:r>
            <a:endParaRPr lang="zh-CN" altLang="en-US"/>
          </a:p>
        </p:txBody>
      </p:sp>
      <p:sp>
        <p:nvSpPr>
          <p:cNvPr id="3" name="内容占位符 2"/>
          <p:cNvSpPr>
            <a:spLocks noGrp="1"/>
          </p:cNvSpPr>
          <p:nvPr>
            <p:ph idx="1"/>
          </p:nvPr>
        </p:nvSpPr>
        <p:spPr/>
        <p:txBody>
          <a:bodyPr/>
          <a:p>
            <a:r>
              <a:rPr lang="zh-CN" altLang="en-US"/>
              <a:t>高阶函数</a:t>
            </a:r>
            <a:r>
              <a:rPr lang="en-US" altLang="zh-CN"/>
              <a:t>.py</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map()</a:t>
            </a:r>
            <a:r>
              <a:rPr lang="zh-CN" altLang="en-US"/>
              <a:t>，</a:t>
            </a:r>
            <a:r>
              <a:rPr lang="en-US" altLang="zh-CN"/>
              <a:t>reduce()</a:t>
            </a:r>
            <a:endParaRPr lang="en-US" altLang="zh-CN"/>
          </a:p>
        </p:txBody>
      </p:sp>
      <p:sp>
        <p:nvSpPr>
          <p:cNvPr id="3" name="内容占位符 2"/>
          <p:cNvSpPr>
            <a:spLocks noGrp="1"/>
          </p:cNvSpPr>
          <p:nvPr>
            <p:ph idx="1"/>
          </p:nvPr>
        </p:nvSpPr>
        <p:spPr/>
        <p:txBody>
          <a:bodyPr/>
          <a:p>
            <a:r>
              <a:rPr lang="en-US" altLang="zh-CN"/>
              <a:t>map: </a:t>
            </a:r>
            <a:r>
              <a:rPr lang="zh-CN" altLang="en-US"/>
              <a:t>对一个</a:t>
            </a:r>
            <a:r>
              <a:rPr lang="en-US" altLang="zh-CN"/>
              <a:t>list</a:t>
            </a:r>
            <a:r>
              <a:rPr lang="zh-CN" altLang="en-US"/>
              <a:t>里的</a:t>
            </a:r>
            <a:r>
              <a:rPr lang="zh-CN" altLang="en-US"/>
              <a:t>元素全部进行某个</a:t>
            </a:r>
            <a:r>
              <a:rPr lang="zh-CN" altLang="en-US"/>
              <a:t>操作</a:t>
            </a:r>
            <a:endParaRPr lang="zh-CN" altLang="en-US"/>
          </a:p>
          <a:p>
            <a:r>
              <a:rPr lang="en-US" altLang="zh-CN"/>
              <a:t>reduce</a:t>
            </a:r>
            <a:r>
              <a:rPr lang="zh-CN" altLang="en-US"/>
              <a:t>：从左到右，对一个</a:t>
            </a:r>
            <a:r>
              <a:rPr lang="en-US" altLang="zh-CN"/>
              <a:t>list</a:t>
            </a:r>
            <a:r>
              <a:rPr lang="zh-CN" altLang="en-US"/>
              <a:t>里的元素两两合并进行</a:t>
            </a:r>
            <a:r>
              <a:rPr lang="zh-CN" altLang="en-US"/>
              <a:t>某个操作</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Map Reduce</a:t>
            </a:r>
            <a:r>
              <a:rPr lang="zh-CN" altLang="en-US"/>
              <a:t>的</a:t>
            </a:r>
            <a:r>
              <a:rPr lang="zh-CN" altLang="en-US"/>
              <a:t>代码</a:t>
            </a:r>
            <a:endParaRPr lang="zh-CN" altLang="en-US"/>
          </a:p>
        </p:txBody>
      </p:sp>
      <p:sp>
        <p:nvSpPr>
          <p:cNvPr id="3" name="内容占位符 2"/>
          <p:cNvSpPr>
            <a:spLocks noGrp="1"/>
          </p:cNvSpPr>
          <p:nvPr>
            <p:ph idx="1"/>
          </p:nvPr>
        </p:nvSpPr>
        <p:spPr/>
        <p:txBody>
          <a:bodyPr/>
          <a:p>
            <a:r>
              <a:rPr lang="en-US" altLang="zh-CN"/>
              <a:t>map_reduce.py</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filter </a:t>
            </a:r>
            <a:r>
              <a:rPr lang="zh-CN" altLang="en-US"/>
              <a:t>除杂器；</a:t>
            </a:r>
            <a:r>
              <a:rPr lang="en-US" altLang="zh-CN"/>
              <a:t>sorted </a:t>
            </a:r>
            <a:r>
              <a:rPr lang="zh-CN" altLang="en-US"/>
              <a:t>排序器</a:t>
            </a:r>
            <a:endParaRPr lang="zh-CN" altLang="en-US"/>
          </a:p>
        </p:txBody>
      </p:sp>
      <p:sp>
        <p:nvSpPr>
          <p:cNvPr id="3" name="内容占位符 2"/>
          <p:cNvSpPr>
            <a:spLocks noGrp="1"/>
          </p:cNvSpPr>
          <p:nvPr>
            <p:ph idx="1"/>
          </p:nvPr>
        </p:nvSpPr>
        <p:spPr/>
        <p:txBody>
          <a:bodyPr/>
          <a:p>
            <a:r>
              <a:rPr lang="en-US" altLang="zh-CN"/>
              <a:t>filter.py</a:t>
            </a:r>
            <a:endParaRPr lang="en-US" altLang="zh-CN"/>
          </a:p>
          <a:p>
            <a:endParaRPr lang="en-US" altLang="zh-CN"/>
          </a:p>
          <a:p>
            <a:r>
              <a:rPr lang="en-US" altLang="zh-CN">
                <a:solidFill>
                  <a:srgbClr val="FF0000"/>
                </a:solidFill>
              </a:rPr>
              <a:t>此外，sorted()函数也是一个高阶函数，它还可以接收一个key函数来实现自定义的排序</a:t>
            </a:r>
            <a:r>
              <a:rPr lang="zh-CN" altLang="en-US">
                <a:solidFill>
                  <a:srgbClr val="FF0000"/>
                </a:solidFill>
              </a:rPr>
              <a:t>。</a:t>
            </a:r>
            <a:endParaRPr lang="en-US" altLang="zh-CN">
              <a:solidFill>
                <a:srgbClr val="FF0000"/>
              </a:solidFill>
            </a:endParaRPr>
          </a:p>
          <a:p>
            <a:endParaRPr lang="zh-CN" altLang="en-US"/>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匿名函数</a:t>
            </a:r>
            <a:endParaRPr lang="zh-CN" altLang="en-US"/>
          </a:p>
        </p:txBody>
      </p:sp>
      <p:sp>
        <p:nvSpPr>
          <p:cNvPr id="3" name="内容占位符 2"/>
          <p:cNvSpPr>
            <a:spLocks noGrp="1"/>
          </p:cNvSpPr>
          <p:nvPr>
            <p:ph idx="1"/>
          </p:nvPr>
        </p:nvSpPr>
        <p:spPr/>
        <p:txBody>
          <a:bodyPr/>
          <a:p>
            <a:r>
              <a:rPr lang="en-US" altLang="zh-CN"/>
              <a:t>lambda.py</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学有余力的</a:t>
            </a:r>
            <a:r>
              <a:rPr lang="zh-CN" altLang="en-US"/>
              <a:t>同学：</a:t>
            </a:r>
            <a:endParaRPr lang="zh-CN" altLang="en-US"/>
          </a:p>
        </p:txBody>
      </p:sp>
      <p:sp>
        <p:nvSpPr>
          <p:cNvPr id="3" name="内容占位符 2"/>
          <p:cNvSpPr>
            <a:spLocks noGrp="1"/>
          </p:cNvSpPr>
          <p:nvPr>
            <p:ph idx="1"/>
          </p:nvPr>
        </p:nvSpPr>
        <p:spPr/>
        <p:txBody>
          <a:bodyPr/>
          <a:p>
            <a:r>
              <a:rPr lang="zh-CN" altLang="en-US"/>
              <a:t>我要求大家去读这篇</a:t>
            </a:r>
            <a:r>
              <a:rPr lang="en-US" altLang="zh-CN"/>
              <a:t>paper</a:t>
            </a:r>
            <a:r>
              <a:rPr lang="zh-CN" altLang="en-US"/>
              <a:t>：https://research.google/pubs/mapreduce-simplified-data-processing-on-large-clusters/</a:t>
            </a:r>
            <a:endParaRPr lang="zh-CN" altLang="en-US"/>
          </a:p>
          <a:p>
            <a:endParaRPr lang="zh-CN" altLang="en-US"/>
          </a:p>
          <a:p>
            <a:r>
              <a:rPr lang="zh-CN" altLang="en-US"/>
              <a:t>Jeffrey Dean and Sanjay Ghemawat. 2008. MapReduce: simplified data processing on large clusters. Commun. ACM 51, 1 (January 2008), 107–113. https://doi.org/10.1145/1327452.1327492</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慢慢培养出，阅读英文论文的能力</a:t>
            </a:r>
            <a:r>
              <a:rPr lang="en-US" altLang="zh-CN"/>
              <a:t>/</a:t>
            </a:r>
            <a:r>
              <a:rPr lang="zh-CN" altLang="en-US"/>
              <a:t>习惯。</a:t>
            </a:r>
            <a:endParaRPr lang="zh-CN" altLang="en-US"/>
          </a:p>
        </p:txBody>
      </p:sp>
      <p:sp>
        <p:nvSpPr>
          <p:cNvPr id="3" name="内容占位符 2"/>
          <p:cNvSpPr>
            <a:spLocks noGrp="1"/>
          </p:cNvSpPr>
          <p:nvPr>
            <p:ph idx="1"/>
          </p:nvPr>
        </p:nvSpPr>
        <p:spPr/>
        <p:txBody>
          <a:bodyPr/>
          <a:p>
            <a:r>
              <a:rPr lang="zh-CN" altLang="en-US"/>
              <a:t>属于放手教</a:t>
            </a:r>
            <a:r>
              <a:rPr lang="zh-CN" altLang="en-US"/>
              <a:t>大家了。</a:t>
            </a:r>
            <a:endParaRPr lang="zh-CN" altLang="en-US"/>
          </a:p>
          <a:p>
            <a:r>
              <a:rPr lang="zh-CN" altLang="en-US"/>
              <a:t>这门课最优秀的同学进步的是非常快的。</a:t>
            </a:r>
            <a:endParaRPr lang="zh-CN" altLang="en-US"/>
          </a:p>
          <a:p>
            <a:r>
              <a:rPr lang="zh-CN" altLang="en-US"/>
              <a:t>搞计算机的科研，读论文的同时要读代码。然后写分析，总结（怎么做是各位同学个人的习惯，</a:t>
            </a:r>
            <a:r>
              <a:rPr lang="zh-CN" altLang="en-US"/>
              <a:t>慢慢培养）。</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Jeff Dean</a:t>
            </a:r>
            <a:endParaRPr lang="en-US" altLang="zh-CN"/>
          </a:p>
        </p:txBody>
      </p:sp>
      <p:sp>
        <p:nvSpPr>
          <p:cNvPr id="3" name="内容占位符 2"/>
          <p:cNvSpPr>
            <a:spLocks noGrp="1"/>
          </p:cNvSpPr>
          <p:nvPr>
            <p:ph idx="1"/>
          </p:nvPr>
        </p:nvSpPr>
        <p:spPr/>
        <p:txBody>
          <a:bodyPr/>
          <a:p>
            <a:r>
              <a:rPr lang="zh-CN" altLang="en-US"/>
              <a:t>当代最伟大的计算机科学家之一。谷歌最伟大的</a:t>
            </a:r>
            <a:r>
              <a:rPr lang="zh-CN" altLang="en-US"/>
              <a:t>工程师。</a:t>
            </a:r>
            <a:endParaRPr lang="zh-CN" altLang="en-US"/>
          </a:p>
          <a:p>
            <a:r>
              <a:rPr lang="en-US" altLang="zh-CN"/>
              <a:t>tensorflow</a:t>
            </a:r>
            <a:r>
              <a:rPr lang="zh-CN" altLang="en-US"/>
              <a:t>的</a:t>
            </a:r>
            <a:r>
              <a:rPr lang="zh-CN" altLang="en-US"/>
              <a:t>核心开发者。</a:t>
            </a:r>
            <a:endParaRPr lang="zh-CN" altLang="en-US"/>
          </a:p>
          <a:p>
            <a:r>
              <a:rPr lang="zh-CN" altLang="en-US"/>
              <a:t>https://segmentfault.com/a/1190000020140601</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4" name="椭圆 73"/>
          <p:cNvSpPr/>
          <p:nvPr/>
        </p:nvSpPr>
        <p:spPr>
          <a:xfrm flipH="1">
            <a:off x="-1825128" y="-2563194"/>
            <a:ext cx="8704302" cy="8704302"/>
          </a:xfrm>
          <a:prstGeom prst="ellipse">
            <a:avLst/>
          </a:prstGeom>
          <a:noFill/>
          <a:ln>
            <a:solidFill>
              <a:srgbClr val="3E5C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文本框 61"/>
          <p:cNvSpPr txBox="1"/>
          <p:nvPr/>
        </p:nvSpPr>
        <p:spPr>
          <a:xfrm>
            <a:off x="5124350" y="695260"/>
            <a:ext cx="2506152" cy="606586"/>
          </a:xfrm>
          <a:prstGeom prst="rect">
            <a:avLst/>
          </a:prstGeom>
          <a:solidFill>
            <a:srgbClr val="FCFCFC"/>
          </a:solidFill>
        </p:spPr>
        <p:txBody>
          <a:bodyPr wrap="square" lIns="91440" tIns="56520" rIns="91440" bIns="5652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3C5A9C"/>
                </a:solidFill>
                <a:effectLst/>
                <a:uLnTx/>
                <a:uFillTx/>
                <a:cs typeface="+mn-ea"/>
                <a:sym typeface="+mn-lt"/>
              </a:rPr>
              <a:t>CONTENTS</a:t>
            </a:r>
            <a:endParaRPr kumimoji="0" lang="en-US" altLang="zh-CN" sz="3200" b="1" i="0" u="none" strike="noStrike" kern="1200" cap="none" spc="0" normalizeH="0" baseline="0" noProof="0" dirty="0">
              <a:ln>
                <a:noFill/>
              </a:ln>
              <a:solidFill>
                <a:srgbClr val="3C5A9C"/>
              </a:solidFill>
              <a:effectLst/>
              <a:uLnTx/>
              <a:uFillTx/>
              <a:cs typeface="+mn-ea"/>
              <a:sym typeface="+mn-lt"/>
            </a:endParaRPr>
          </a:p>
        </p:txBody>
      </p:sp>
      <p:sp>
        <p:nvSpPr>
          <p:cNvPr id="24" name="椭圆 23"/>
          <p:cNvSpPr/>
          <p:nvPr/>
        </p:nvSpPr>
        <p:spPr>
          <a:xfrm>
            <a:off x="6412230" y="1684020"/>
            <a:ext cx="833120" cy="833120"/>
          </a:xfrm>
          <a:prstGeom prst="ellipse">
            <a:avLst/>
          </a:prstGeom>
          <a:solidFill>
            <a:schemeClr val="bg1"/>
          </a:solidFill>
          <a:ln w="28575">
            <a:solidFill>
              <a:srgbClr val="3C5A9C"/>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white"/>
              </a:solidFill>
              <a:cs typeface="+mn-ea"/>
              <a:sym typeface="+mn-lt"/>
            </a:endParaRPr>
          </a:p>
        </p:txBody>
      </p:sp>
      <p:sp>
        <p:nvSpPr>
          <p:cNvPr id="47" name="椭圆 46"/>
          <p:cNvSpPr/>
          <p:nvPr/>
        </p:nvSpPr>
        <p:spPr>
          <a:xfrm>
            <a:off x="6137910" y="2830195"/>
            <a:ext cx="833120" cy="833120"/>
          </a:xfrm>
          <a:prstGeom prst="ellipse">
            <a:avLst/>
          </a:prstGeom>
          <a:solidFill>
            <a:schemeClr val="bg1"/>
          </a:solidFill>
          <a:ln w="28575">
            <a:solidFill>
              <a:srgbClr val="3C5A9C"/>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sp>
        <p:nvSpPr>
          <p:cNvPr id="52" name="椭圆 51"/>
          <p:cNvSpPr/>
          <p:nvPr/>
        </p:nvSpPr>
        <p:spPr>
          <a:xfrm>
            <a:off x="5640705" y="3872865"/>
            <a:ext cx="833120" cy="833120"/>
          </a:xfrm>
          <a:prstGeom prst="ellipse">
            <a:avLst/>
          </a:prstGeom>
          <a:solidFill>
            <a:schemeClr val="bg1"/>
          </a:solidFill>
          <a:ln w="28575">
            <a:solidFill>
              <a:srgbClr val="3C5A9C"/>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grpSp>
        <p:nvGrpSpPr>
          <p:cNvPr id="2" name="组合 1"/>
          <p:cNvGrpSpPr/>
          <p:nvPr/>
        </p:nvGrpSpPr>
        <p:grpSpPr>
          <a:xfrm>
            <a:off x="-4259903" y="-3155353"/>
            <a:ext cx="8202554" cy="8202554"/>
            <a:chOff x="-4284668" y="-3155353"/>
            <a:chExt cx="8202554" cy="8202554"/>
          </a:xfrm>
        </p:grpSpPr>
        <p:sp>
          <p:nvSpPr>
            <p:cNvPr id="11" name="椭圆 10"/>
            <p:cNvSpPr/>
            <p:nvPr/>
          </p:nvSpPr>
          <p:spPr>
            <a:xfrm flipH="1">
              <a:off x="-4284668" y="-3155353"/>
              <a:ext cx="8202554" cy="8202554"/>
            </a:xfrm>
            <a:prstGeom prst="ellipse">
              <a:avLst/>
            </a:prstGeom>
            <a:solidFill>
              <a:srgbClr val="3C5C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p:cNvSpPr/>
            <p:nvPr/>
          </p:nvSpPr>
          <p:spPr>
            <a:xfrm rot="21305017" flipH="1">
              <a:off x="-2523111" y="-1689159"/>
              <a:ext cx="5136670" cy="5136670"/>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椭圆 6"/>
            <p:cNvSpPr/>
            <p:nvPr/>
          </p:nvSpPr>
          <p:spPr>
            <a:xfrm flipH="1">
              <a:off x="-3524219" y="-2394904"/>
              <a:ext cx="6681656" cy="6681656"/>
            </a:xfrm>
            <a:prstGeom prst="ellipse">
              <a:avLst/>
            </a:prstGeom>
            <a:solidFill>
              <a:srgbClr val="3C5A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8" name="图片 7" descr="图片包含 游戏机, 乐高, 玩具&#10;&#10;描述已自动生成"/>
          <p:cNvPicPr>
            <a:picLocks noChangeAspect="1"/>
          </p:cNvPicPr>
          <p:nvPr/>
        </p:nvPicPr>
        <p:blipFill rotWithShape="1">
          <a:blip r:embed="rId1">
            <a:extLst>
              <a:ext uri="{28A0092B-C50C-407E-A947-70E740481C1C}">
                <a14:useLocalDpi xmlns:a14="http://schemas.microsoft.com/office/drawing/2010/main" val="0"/>
              </a:ext>
            </a:extLst>
          </a:blip>
          <a:srcRect l="35457" t="22444" r="4045" b="6223"/>
          <a:stretch>
            <a:fillRect/>
          </a:stretch>
        </p:blipFill>
        <p:spPr>
          <a:xfrm flipH="1">
            <a:off x="297939" y="516350"/>
            <a:ext cx="5182876" cy="4321308"/>
          </a:xfrm>
          <a:prstGeom prst="rect">
            <a:avLst/>
          </a:prstGeom>
        </p:spPr>
      </p:pic>
      <p:sp>
        <p:nvSpPr>
          <p:cNvPr id="30" name="Freeform 137"/>
          <p:cNvSpPr>
            <a:spLocks noEditPoints="1"/>
          </p:cNvSpPr>
          <p:nvPr/>
        </p:nvSpPr>
        <p:spPr bwMode="auto">
          <a:xfrm>
            <a:off x="6628765" y="1906270"/>
            <a:ext cx="399415" cy="366395"/>
          </a:xfrm>
          <a:custGeom>
            <a:avLst/>
            <a:gdLst>
              <a:gd name="T0" fmla="*/ 9978 w 10065"/>
              <a:gd name="T1" fmla="*/ 2876 h 9225"/>
              <a:gd name="T2" fmla="*/ 7865 w 10065"/>
              <a:gd name="T3" fmla="*/ 8963 h 9225"/>
              <a:gd name="T4" fmla="*/ 1589 w 10065"/>
              <a:gd name="T5" fmla="*/ 9225 h 9225"/>
              <a:gd name="T6" fmla="*/ 100 w 10065"/>
              <a:gd name="T7" fmla="*/ 8113 h 9225"/>
              <a:gd name="T8" fmla="*/ 105 w 10065"/>
              <a:gd name="T9" fmla="*/ 7190 h 9225"/>
              <a:gd name="T10" fmla="*/ 111 w 10065"/>
              <a:gd name="T11" fmla="*/ 6838 h 9225"/>
              <a:gd name="T12" fmla="*/ 141 w 10065"/>
              <a:gd name="T13" fmla="*/ 6595 h 9225"/>
              <a:gd name="T14" fmla="*/ 339 w 10065"/>
              <a:gd name="T15" fmla="*/ 6312 h 9225"/>
              <a:gd name="T16" fmla="*/ 789 w 10065"/>
              <a:gd name="T17" fmla="*/ 5212 h 9225"/>
              <a:gd name="T18" fmla="*/ 789 w 10065"/>
              <a:gd name="T19" fmla="*/ 4865 h 9225"/>
              <a:gd name="T20" fmla="*/ 994 w 10065"/>
              <a:gd name="T21" fmla="*/ 4560 h 9225"/>
              <a:gd name="T22" fmla="*/ 1396 w 10065"/>
              <a:gd name="T23" fmla="*/ 3467 h 9225"/>
              <a:gd name="T24" fmla="*/ 1384 w 10065"/>
              <a:gd name="T25" fmla="*/ 3107 h 9225"/>
              <a:gd name="T26" fmla="*/ 1649 w 10065"/>
              <a:gd name="T27" fmla="*/ 2788 h 9225"/>
              <a:gd name="T28" fmla="*/ 2069 w 10065"/>
              <a:gd name="T29" fmla="*/ 1701 h 9225"/>
              <a:gd name="T30" fmla="*/ 2039 w 10065"/>
              <a:gd name="T31" fmla="*/ 1390 h 9225"/>
              <a:gd name="T32" fmla="*/ 2201 w 10065"/>
              <a:gd name="T33" fmla="*/ 1143 h 9225"/>
              <a:gd name="T34" fmla="*/ 2403 w 10065"/>
              <a:gd name="T35" fmla="*/ 833 h 9225"/>
              <a:gd name="T36" fmla="*/ 2589 w 10065"/>
              <a:gd name="T37" fmla="*/ 407 h 9225"/>
              <a:gd name="T38" fmla="*/ 2865 w 10065"/>
              <a:gd name="T39" fmla="*/ 73 h 9225"/>
              <a:gd name="T40" fmla="*/ 3366 w 10065"/>
              <a:gd name="T41" fmla="*/ 36 h 9225"/>
              <a:gd name="T42" fmla="*/ 3666 w 10065"/>
              <a:gd name="T43" fmla="*/ 0 h 9225"/>
              <a:gd name="T44" fmla="*/ 8922 w 10065"/>
              <a:gd name="T45" fmla="*/ 336 h 9225"/>
              <a:gd name="T46" fmla="*/ 7384 w 10065"/>
              <a:gd name="T47" fmla="*/ 6558 h 9225"/>
              <a:gd name="T48" fmla="*/ 6183 w 10065"/>
              <a:gd name="T49" fmla="*/ 7688 h 9225"/>
              <a:gd name="T50" fmla="*/ 734 w 10065"/>
              <a:gd name="T51" fmla="*/ 7778 h 9225"/>
              <a:gd name="T52" fmla="*/ 1593 w 10065"/>
              <a:gd name="T53" fmla="*/ 8456 h 9225"/>
              <a:gd name="T54" fmla="*/ 7473 w 10065"/>
              <a:gd name="T55" fmla="*/ 8362 h 9225"/>
              <a:gd name="T56" fmla="*/ 9484 w 10065"/>
              <a:gd name="T57" fmla="*/ 2186 h 9225"/>
              <a:gd name="T58" fmla="*/ 9869 w 10065"/>
              <a:gd name="T59" fmla="*/ 2102 h 9225"/>
              <a:gd name="T60" fmla="*/ 2994 w 10065"/>
              <a:gd name="T61" fmla="*/ 3787 h 9225"/>
              <a:gd name="T62" fmla="*/ 6765 w 10065"/>
              <a:gd name="T63" fmla="*/ 3843 h 9225"/>
              <a:gd name="T64" fmla="*/ 7017 w 10065"/>
              <a:gd name="T65" fmla="*/ 3652 h 9225"/>
              <a:gd name="T66" fmla="*/ 7130 w 10065"/>
              <a:gd name="T67" fmla="*/ 3133 h 9225"/>
              <a:gd name="T68" fmla="*/ 3359 w 10065"/>
              <a:gd name="T69" fmla="*/ 3077 h 9225"/>
              <a:gd name="T70" fmla="*/ 3108 w 10065"/>
              <a:gd name="T71" fmla="*/ 3268 h 9225"/>
              <a:gd name="T72" fmla="*/ 3479 w 10065"/>
              <a:gd name="T73" fmla="*/ 2113 h 9225"/>
              <a:gd name="T74" fmla="*/ 3612 w 10065"/>
              <a:gd name="T75" fmla="*/ 2305 h 9225"/>
              <a:gd name="T76" fmla="*/ 7415 w 10065"/>
              <a:gd name="T77" fmla="*/ 2248 h 9225"/>
              <a:gd name="T78" fmla="*/ 7640 w 10065"/>
              <a:gd name="T79" fmla="*/ 1730 h 9225"/>
              <a:gd name="T80" fmla="*/ 7508 w 10065"/>
              <a:gd name="T81" fmla="*/ 1538 h 9225"/>
              <a:gd name="T82" fmla="*/ 3705 w 10065"/>
              <a:gd name="T83" fmla="*/ 1595 h 9225"/>
              <a:gd name="T84" fmla="*/ 3479 w 10065"/>
              <a:gd name="T85" fmla="*/ 2113 h 9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65" h="9225">
                <a:moveTo>
                  <a:pt x="9869" y="2102"/>
                </a:moveTo>
                <a:cubicBezTo>
                  <a:pt x="10029" y="2331"/>
                  <a:pt x="10065" y="2588"/>
                  <a:pt x="9978" y="2876"/>
                </a:cubicBezTo>
                <a:lnTo>
                  <a:pt x="8325" y="8318"/>
                </a:lnTo>
                <a:cubicBezTo>
                  <a:pt x="8249" y="8575"/>
                  <a:pt x="8095" y="8790"/>
                  <a:pt x="7865" y="8963"/>
                </a:cubicBezTo>
                <a:cubicBezTo>
                  <a:pt x="7637" y="9137"/>
                  <a:pt x="7392" y="9225"/>
                  <a:pt x="7130" y="9225"/>
                </a:cubicBezTo>
                <a:lnTo>
                  <a:pt x="1589" y="9225"/>
                </a:lnTo>
                <a:cubicBezTo>
                  <a:pt x="1280" y="9225"/>
                  <a:pt x="984" y="9117"/>
                  <a:pt x="698" y="8903"/>
                </a:cubicBezTo>
                <a:cubicBezTo>
                  <a:pt x="411" y="8688"/>
                  <a:pt x="213" y="8426"/>
                  <a:pt x="100" y="8113"/>
                </a:cubicBezTo>
                <a:cubicBezTo>
                  <a:pt x="4" y="7846"/>
                  <a:pt x="0" y="7591"/>
                  <a:pt x="88" y="7351"/>
                </a:cubicBezTo>
                <a:cubicBezTo>
                  <a:pt x="88" y="7335"/>
                  <a:pt x="94" y="7281"/>
                  <a:pt x="105" y="7190"/>
                </a:cubicBezTo>
                <a:cubicBezTo>
                  <a:pt x="118" y="7097"/>
                  <a:pt x="125" y="7024"/>
                  <a:pt x="129" y="6967"/>
                </a:cubicBezTo>
                <a:cubicBezTo>
                  <a:pt x="133" y="6936"/>
                  <a:pt x="126" y="6892"/>
                  <a:pt x="111" y="6838"/>
                </a:cubicBezTo>
                <a:cubicBezTo>
                  <a:pt x="95" y="6785"/>
                  <a:pt x="90" y="6745"/>
                  <a:pt x="94" y="6721"/>
                </a:cubicBezTo>
                <a:cubicBezTo>
                  <a:pt x="101" y="6677"/>
                  <a:pt x="118" y="6635"/>
                  <a:pt x="141" y="6595"/>
                </a:cubicBezTo>
                <a:cubicBezTo>
                  <a:pt x="165" y="6555"/>
                  <a:pt x="198" y="6507"/>
                  <a:pt x="240" y="6453"/>
                </a:cubicBezTo>
                <a:cubicBezTo>
                  <a:pt x="282" y="6400"/>
                  <a:pt x="315" y="6352"/>
                  <a:pt x="339" y="6312"/>
                </a:cubicBezTo>
                <a:cubicBezTo>
                  <a:pt x="432" y="6161"/>
                  <a:pt x="521" y="5977"/>
                  <a:pt x="609" y="5762"/>
                </a:cubicBezTo>
                <a:cubicBezTo>
                  <a:pt x="697" y="5547"/>
                  <a:pt x="757" y="5365"/>
                  <a:pt x="789" y="5212"/>
                </a:cubicBezTo>
                <a:cubicBezTo>
                  <a:pt x="802" y="5172"/>
                  <a:pt x="802" y="5112"/>
                  <a:pt x="791" y="5032"/>
                </a:cubicBezTo>
                <a:cubicBezTo>
                  <a:pt x="781" y="4952"/>
                  <a:pt x="780" y="4896"/>
                  <a:pt x="789" y="4865"/>
                </a:cubicBezTo>
                <a:cubicBezTo>
                  <a:pt x="802" y="4821"/>
                  <a:pt x="834" y="4765"/>
                  <a:pt x="891" y="4697"/>
                </a:cubicBezTo>
                <a:cubicBezTo>
                  <a:pt x="947" y="4628"/>
                  <a:pt x="981" y="4583"/>
                  <a:pt x="994" y="4560"/>
                </a:cubicBezTo>
                <a:cubicBezTo>
                  <a:pt x="1079" y="4416"/>
                  <a:pt x="1161" y="4231"/>
                  <a:pt x="1246" y="4007"/>
                </a:cubicBezTo>
                <a:cubicBezTo>
                  <a:pt x="1331" y="3783"/>
                  <a:pt x="1380" y="3603"/>
                  <a:pt x="1396" y="3467"/>
                </a:cubicBezTo>
                <a:cubicBezTo>
                  <a:pt x="1400" y="3431"/>
                  <a:pt x="1395" y="3367"/>
                  <a:pt x="1381" y="3275"/>
                </a:cubicBezTo>
                <a:cubicBezTo>
                  <a:pt x="1368" y="3182"/>
                  <a:pt x="1369" y="3127"/>
                  <a:pt x="1384" y="3107"/>
                </a:cubicBezTo>
                <a:cubicBezTo>
                  <a:pt x="1400" y="3056"/>
                  <a:pt x="1445" y="2993"/>
                  <a:pt x="1516" y="2923"/>
                </a:cubicBezTo>
                <a:cubicBezTo>
                  <a:pt x="1589" y="2853"/>
                  <a:pt x="1633" y="2808"/>
                  <a:pt x="1649" y="2788"/>
                </a:cubicBezTo>
                <a:cubicBezTo>
                  <a:pt x="1725" y="2685"/>
                  <a:pt x="1810" y="2516"/>
                  <a:pt x="1904" y="2281"/>
                </a:cubicBezTo>
                <a:cubicBezTo>
                  <a:pt x="1998" y="2047"/>
                  <a:pt x="2053" y="1853"/>
                  <a:pt x="2069" y="1701"/>
                </a:cubicBezTo>
                <a:cubicBezTo>
                  <a:pt x="2073" y="1670"/>
                  <a:pt x="2066" y="1617"/>
                  <a:pt x="2051" y="1548"/>
                </a:cubicBezTo>
                <a:cubicBezTo>
                  <a:pt x="2035" y="1478"/>
                  <a:pt x="2031" y="1426"/>
                  <a:pt x="2039" y="1390"/>
                </a:cubicBezTo>
                <a:cubicBezTo>
                  <a:pt x="2046" y="1358"/>
                  <a:pt x="2065" y="1321"/>
                  <a:pt x="2093" y="1281"/>
                </a:cubicBezTo>
                <a:cubicBezTo>
                  <a:pt x="2120" y="1241"/>
                  <a:pt x="2158" y="1195"/>
                  <a:pt x="2201" y="1143"/>
                </a:cubicBezTo>
                <a:cubicBezTo>
                  <a:pt x="2245" y="1092"/>
                  <a:pt x="2280" y="1050"/>
                  <a:pt x="2304" y="1017"/>
                </a:cubicBezTo>
                <a:cubicBezTo>
                  <a:pt x="2335" y="970"/>
                  <a:pt x="2369" y="908"/>
                  <a:pt x="2403" y="833"/>
                </a:cubicBezTo>
                <a:cubicBezTo>
                  <a:pt x="2436" y="758"/>
                  <a:pt x="2468" y="690"/>
                  <a:pt x="2493" y="623"/>
                </a:cubicBezTo>
                <a:cubicBezTo>
                  <a:pt x="2519" y="557"/>
                  <a:pt x="2550" y="486"/>
                  <a:pt x="2589" y="407"/>
                </a:cubicBezTo>
                <a:cubicBezTo>
                  <a:pt x="2626" y="328"/>
                  <a:pt x="2666" y="266"/>
                  <a:pt x="2706" y="215"/>
                </a:cubicBezTo>
                <a:cubicBezTo>
                  <a:pt x="2746" y="165"/>
                  <a:pt x="2800" y="117"/>
                  <a:pt x="2865" y="73"/>
                </a:cubicBezTo>
                <a:cubicBezTo>
                  <a:pt x="2930" y="30"/>
                  <a:pt x="3003" y="6"/>
                  <a:pt x="3081" y="3"/>
                </a:cubicBezTo>
                <a:cubicBezTo>
                  <a:pt x="3160" y="1"/>
                  <a:pt x="3254" y="12"/>
                  <a:pt x="3366" y="36"/>
                </a:cubicBezTo>
                <a:lnTo>
                  <a:pt x="3360" y="53"/>
                </a:lnTo>
                <a:cubicBezTo>
                  <a:pt x="3511" y="17"/>
                  <a:pt x="3614" y="0"/>
                  <a:pt x="3666" y="0"/>
                </a:cubicBezTo>
                <a:lnTo>
                  <a:pt x="8237" y="0"/>
                </a:lnTo>
                <a:cubicBezTo>
                  <a:pt x="8533" y="0"/>
                  <a:pt x="8760" y="112"/>
                  <a:pt x="8922" y="336"/>
                </a:cubicBezTo>
                <a:cubicBezTo>
                  <a:pt x="9081" y="561"/>
                  <a:pt x="9118" y="821"/>
                  <a:pt x="9030" y="1116"/>
                </a:cubicBezTo>
                <a:lnTo>
                  <a:pt x="7384" y="6558"/>
                </a:lnTo>
                <a:cubicBezTo>
                  <a:pt x="7240" y="7035"/>
                  <a:pt x="7098" y="7341"/>
                  <a:pt x="6954" y="7481"/>
                </a:cubicBezTo>
                <a:cubicBezTo>
                  <a:pt x="6812" y="7618"/>
                  <a:pt x="6555" y="7688"/>
                  <a:pt x="6183" y="7688"/>
                </a:cubicBezTo>
                <a:lnTo>
                  <a:pt x="963" y="7688"/>
                </a:lnTo>
                <a:cubicBezTo>
                  <a:pt x="854" y="7688"/>
                  <a:pt x="778" y="7718"/>
                  <a:pt x="734" y="7778"/>
                </a:cubicBezTo>
                <a:cubicBezTo>
                  <a:pt x="690" y="7843"/>
                  <a:pt x="689" y="7928"/>
                  <a:pt x="728" y="8036"/>
                </a:cubicBezTo>
                <a:cubicBezTo>
                  <a:pt x="824" y="8316"/>
                  <a:pt x="1111" y="8456"/>
                  <a:pt x="1593" y="8456"/>
                </a:cubicBezTo>
                <a:lnTo>
                  <a:pt x="7137" y="8456"/>
                </a:lnTo>
                <a:cubicBezTo>
                  <a:pt x="7253" y="8456"/>
                  <a:pt x="7365" y="8425"/>
                  <a:pt x="7473" y="8362"/>
                </a:cubicBezTo>
                <a:cubicBezTo>
                  <a:pt x="7582" y="8300"/>
                  <a:pt x="7650" y="8217"/>
                  <a:pt x="7683" y="8113"/>
                </a:cubicBezTo>
                <a:lnTo>
                  <a:pt x="9484" y="2186"/>
                </a:lnTo>
                <a:cubicBezTo>
                  <a:pt x="9512" y="2097"/>
                  <a:pt x="9522" y="1983"/>
                  <a:pt x="9514" y="1843"/>
                </a:cubicBezTo>
                <a:cubicBezTo>
                  <a:pt x="9667" y="1905"/>
                  <a:pt x="9785" y="1990"/>
                  <a:pt x="9869" y="2102"/>
                </a:cubicBezTo>
                <a:close/>
                <a:moveTo>
                  <a:pt x="2982" y="3652"/>
                </a:moveTo>
                <a:cubicBezTo>
                  <a:pt x="2965" y="3703"/>
                  <a:pt x="2969" y="3750"/>
                  <a:pt x="2994" y="3787"/>
                </a:cubicBezTo>
                <a:cubicBezTo>
                  <a:pt x="3018" y="3825"/>
                  <a:pt x="3059" y="3843"/>
                  <a:pt x="3114" y="3843"/>
                </a:cubicBezTo>
                <a:lnTo>
                  <a:pt x="6765" y="3843"/>
                </a:lnTo>
                <a:cubicBezTo>
                  <a:pt x="6817" y="3843"/>
                  <a:pt x="6869" y="3825"/>
                  <a:pt x="6918" y="3787"/>
                </a:cubicBezTo>
                <a:cubicBezTo>
                  <a:pt x="6968" y="3750"/>
                  <a:pt x="7002" y="3703"/>
                  <a:pt x="7017" y="3652"/>
                </a:cubicBezTo>
                <a:lnTo>
                  <a:pt x="7143" y="3268"/>
                </a:lnTo>
                <a:cubicBezTo>
                  <a:pt x="7159" y="3217"/>
                  <a:pt x="7155" y="3171"/>
                  <a:pt x="7130" y="3133"/>
                </a:cubicBezTo>
                <a:cubicBezTo>
                  <a:pt x="7107" y="3096"/>
                  <a:pt x="7065" y="3077"/>
                  <a:pt x="7010" y="3077"/>
                </a:cubicBezTo>
                <a:lnTo>
                  <a:pt x="3359" y="3077"/>
                </a:lnTo>
                <a:cubicBezTo>
                  <a:pt x="3308" y="3077"/>
                  <a:pt x="3255" y="3096"/>
                  <a:pt x="3207" y="3133"/>
                </a:cubicBezTo>
                <a:cubicBezTo>
                  <a:pt x="3157" y="3171"/>
                  <a:pt x="3123" y="3217"/>
                  <a:pt x="3108" y="3268"/>
                </a:cubicBezTo>
                <a:lnTo>
                  <a:pt x="2982" y="3652"/>
                </a:lnTo>
                <a:close/>
                <a:moveTo>
                  <a:pt x="3479" y="2113"/>
                </a:moveTo>
                <a:cubicBezTo>
                  <a:pt x="3463" y="2165"/>
                  <a:pt x="3467" y="2211"/>
                  <a:pt x="3492" y="2248"/>
                </a:cubicBezTo>
                <a:cubicBezTo>
                  <a:pt x="3515" y="2286"/>
                  <a:pt x="3557" y="2305"/>
                  <a:pt x="3612" y="2305"/>
                </a:cubicBezTo>
                <a:lnTo>
                  <a:pt x="7263" y="2305"/>
                </a:lnTo>
                <a:cubicBezTo>
                  <a:pt x="7314" y="2305"/>
                  <a:pt x="7367" y="2286"/>
                  <a:pt x="7415" y="2248"/>
                </a:cubicBezTo>
                <a:cubicBezTo>
                  <a:pt x="7465" y="2211"/>
                  <a:pt x="7499" y="2165"/>
                  <a:pt x="7514" y="2113"/>
                </a:cubicBezTo>
                <a:lnTo>
                  <a:pt x="7640" y="1730"/>
                </a:lnTo>
                <a:cubicBezTo>
                  <a:pt x="7657" y="1678"/>
                  <a:pt x="7653" y="1632"/>
                  <a:pt x="7628" y="1595"/>
                </a:cubicBezTo>
                <a:cubicBezTo>
                  <a:pt x="7604" y="1557"/>
                  <a:pt x="7563" y="1538"/>
                  <a:pt x="7508" y="1538"/>
                </a:cubicBezTo>
                <a:lnTo>
                  <a:pt x="3858" y="1538"/>
                </a:lnTo>
                <a:cubicBezTo>
                  <a:pt x="3807" y="1538"/>
                  <a:pt x="3754" y="1557"/>
                  <a:pt x="3705" y="1595"/>
                </a:cubicBezTo>
                <a:cubicBezTo>
                  <a:pt x="3655" y="1632"/>
                  <a:pt x="3622" y="1678"/>
                  <a:pt x="3607" y="1730"/>
                </a:cubicBezTo>
                <a:lnTo>
                  <a:pt x="3479" y="2113"/>
                </a:lnTo>
                <a:close/>
              </a:path>
            </a:pathLst>
          </a:custGeom>
          <a:solidFill>
            <a:srgbClr val="3C5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9" name="Freeform 137"/>
          <p:cNvSpPr>
            <a:spLocks noEditPoints="1"/>
          </p:cNvSpPr>
          <p:nvPr/>
        </p:nvSpPr>
        <p:spPr bwMode="auto">
          <a:xfrm>
            <a:off x="6355080" y="3063875"/>
            <a:ext cx="399415" cy="366395"/>
          </a:xfrm>
          <a:custGeom>
            <a:avLst/>
            <a:gdLst>
              <a:gd name="T0" fmla="*/ 9978 w 10065"/>
              <a:gd name="T1" fmla="*/ 2876 h 9225"/>
              <a:gd name="T2" fmla="*/ 7865 w 10065"/>
              <a:gd name="T3" fmla="*/ 8963 h 9225"/>
              <a:gd name="T4" fmla="*/ 1589 w 10065"/>
              <a:gd name="T5" fmla="*/ 9225 h 9225"/>
              <a:gd name="T6" fmla="*/ 100 w 10065"/>
              <a:gd name="T7" fmla="*/ 8113 h 9225"/>
              <a:gd name="T8" fmla="*/ 105 w 10065"/>
              <a:gd name="T9" fmla="*/ 7190 h 9225"/>
              <a:gd name="T10" fmla="*/ 111 w 10065"/>
              <a:gd name="T11" fmla="*/ 6838 h 9225"/>
              <a:gd name="T12" fmla="*/ 141 w 10065"/>
              <a:gd name="T13" fmla="*/ 6595 h 9225"/>
              <a:gd name="T14" fmla="*/ 339 w 10065"/>
              <a:gd name="T15" fmla="*/ 6312 h 9225"/>
              <a:gd name="T16" fmla="*/ 789 w 10065"/>
              <a:gd name="T17" fmla="*/ 5212 h 9225"/>
              <a:gd name="T18" fmla="*/ 789 w 10065"/>
              <a:gd name="T19" fmla="*/ 4865 h 9225"/>
              <a:gd name="T20" fmla="*/ 994 w 10065"/>
              <a:gd name="T21" fmla="*/ 4560 h 9225"/>
              <a:gd name="T22" fmla="*/ 1396 w 10065"/>
              <a:gd name="T23" fmla="*/ 3467 h 9225"/>
              <a:gd name="T24" fmla="*/ 1384 w 10065"/>
              <a:gd name="T25" fmla="*/ 3107 h 9225"/>
              <a:gd name="T26" fmla="*/ 1649 w 10065"/>
              <a:gd name="T27" fmla="*/ 2788 h 9225"/>
              <a:gd name="T28" fmla="*/ 2069 w 10065"/>
              <a:gd name="T29" fmla="*/ 1701 h 9225"/>
              <a:gd name="T30" fmla="*/ 2039 w 10065"/>
              <a:gd name="T31" fmla="*/ 1390 h 9225"/>
              <a:gd name="T32" fmla="*/ 2201 w 10065"/>
              <a:gd name="T33" fmla="*/ 1143 h 9225"/>
              <a:gd name="T34" fmla="*/ 2403 w 10065"/>
              <a:gd name="T35" fmla="*/ 833 h 9225"/>
              <a:gd name="T36" fmla="*/ 2589 w 10065"/>
              <a:gd name="T37" fmla="*/ 407 h 9225"/>
              <a:gd name="T38" fmla="*/ 2865 w 10065"/>
              <a:gd name="T39" fmla="*/ 73 h 9225"/>
              <a:gd name="T40" fmla="*/ 3366 w 10065"/>
              <a:gd name="T41" fmla="*/ 36 h 9225"/>
              <a:gd name="T42" fmla="*/ 3666 w 10065"/>
              <a:gd name="T43" fmla="*/ 0 h 9225"/>
              <a:gd name="T44" fmla="*/ 8922 w 10065"/>
              <a:gd name="T45" fmla="*/ 336 h 9225"/>
              <a:gd name="T46" fmla="*/ 7384 w 10065"/>
              <a:gd name="T47" fmla="*/ 6558 h 9225"/>
              <a:gd name="T48" fmla="*/ 6183 w 10065"/>
              <a:gd name="T49" fmla="*/ 7688 h 9225"/>
              <a:gd name="T50" fmla="*/ 734 w 10065"/>
              <a:gd name="T51" fmla="*/ 7778 h 9225"/>
              <a:gd name="T52" fmla="*/ 1593 w 10065"/>
              <a:gd name="T53" fmla="*/ 8456 h 9225"/>
              <a:gd name="T54" fmla="*/ 7473 w 10065"/>
              <a:gd name="T55" fmla="*/ 8362 h 9225"/>
              <a:gd name="T56" fmla="*/ 9484 w 10065"/>
              <a:gd name="T57" fmla="*/ 2186 h 9225"/>
              <a:gd name="T58" fmla="*/ 9869 w 10065"/>
              <a:gd name="T59" fmla="*/ 2102 h 9225"/>
              <a:gd name="T60" fmla="*/ 2994 w 10065"/>
              <a:gd name="T61" fmla="*/ 3787 h 9225"/>
              <a:gd name="T62" fmla="*/ 6765 w 10065"/>
              <a:gd name="T63" fmla="*/ 3843 h 9225"/>
              <a:gd name="T64" fmla="*/ 7017 w 10065"/>
              <a:gd name="T65" fmla="*/ 3652 h 9225"/>
              <a:gd name="T66" fmla="*/ 7130 w 10065"/>
              <a:gd name="T67" fmla="*/ 3133 h 9225"/>
              <a:gd name="T68" fmla="*/ 3359 w 10065"/>
              <a:gd name="T69" fmla="*/ 3077 h 9225"/>
              <a:gd name="T70" fmla="*/ 3108 w 10065"/>
              <a:gd name="T71" fmla="*/ 3268 h 9225"/>
              <a:gd name="T72" fmla="*/ 3479 w 10065"/>
              <a:gd name="T73" fmla="*/ 2113 h 9225"/>
              <a:gd name="T74" fmla="*/ 3612 w 10065"/>
              <a:gd name="T75" fmla="*/ 2305 h 9225"/>
              <a:gd name="T76" fmla="*/ 7415 w 10065"/>
              <a:gd name="T77" fmla="*/ 2248 h 9225"/>
              <a:gd name="T78" fmla="*/ 7640 w 10065"/>
              <a:gd name="T79" fmla="*/ 1730 h 9225"/>
              <a:gd name="T80" fmla="*/ 7508 w 10065"/>
              <a:gd name="T81" fmla="*/ 1538 h 9225"/>
              <a:gd name="T82" fmla="*/ 3705 w 10065"/>
              <a:gd name="T83" fmla="*/ 1595 h 9225"/>
              <a:gd name="T84" fmla="*/ 3479 w 10065"/>
              <a:gd name="T85" fmla="*/ 2113 h 9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65" h="9225">
                <a:moveTo>
                  <a:pt x="9869" y="2102"/>
                </a:moveTo>
                <a:cubicBezTo>
                  <a:pt x="10029" y="2331"/>
                  <a:pt x="10065" y="2588"/>
                  <a:pt x="9978" y="2876"/>
                </a:cubicBezTo>
                <a:lnTo>
                  <a:pt x="8325" y="8318"/>
                </a:lnTo>
                <a:cubicBezTo>
                  <a:pt x="8249" y="8575"/>
                  <a:pt x="8095" y="8790"/>
                  <a:pt x="7865" y="8963"/>
                </a:cubicBezTo>
                <a:cubicBezTo>
                  <a:pt x="7637" y="9137"/>
                  <a:pt x="7392" y="9225"/>
                  <a:pt x="7130" y="9225"/>
                </a:cubicBezTo>
                <a:lnTo>
                  <a:pt x="1589" y="9225"/>
                </a:lnTo>
                <a:cubicBezTo>
                  <a:pt x="1280" y="9225"/>
                  <a:pt x="984" y="9117"/>
                  <a:pt x="698" y="8903"/>
                </a:cubicBezTo>
                <a:cubicBezTo>
                  <a:pt x="411" y="8688"/>
                  <a:pt x="213" y="8426"/>
                  <a:pt x="100" y="8113"/>
                </a:cubicBezTo>
                <a:cubicBezTo>
                  <a:pt x="4" y="7846"/>
                  <a:pt x="0" y="7591"/>
                  <a:pt x="88" y="7351"/>
                </a:cubicBezTo>
                <a:cubicBezTo>
                  <a:pt x="88" y="7335"/>
                  <a:pt x="94" y="7281"/>
                  <a:pt x="105" y="7190"/>
                </a:cubicBezTo>
                <a:cubicBezTo>
                  <a:pt x="118" y="7097"/>
                  <a:pt x="125" y="7024"/>
                  <a:pt x="129" y="6967"/>
                </a:cubicBezTo>
                <a:cubicBezTo>
                  <a:pt x="133" y="6936"/>
                  <a:pt x="126" y="6892"/>
                  <a:pt x="111" y="6838"/>
                </a:cubicBezTo>
                <a:cubicBezTo>
                  <a:pt x="95" y="6785"/>
                  <a:pt x="90" y="6745"/>
                  <a:pt x="94" y="6721"/>
                </a:cubicBezTo>
                <a:cubicBezTo>
                  <a:pt x="101" y="6677"/>
                  <a:pt x="118" y="6635"/>
                  <a:pt x="141" y="6595"/>
                </a:cubicBezTo>
                <a:cubicBezTo>
                  <a:pt x="165" y="6555"/>
                  <a:pt x="198" y="6507"/>
                  <a:pt x="240" y="6453"/>
                </a:cubicBezTo>
                <a:cubicBezTo>
                  <a:pt x="282" y="6400"/>
                  <a:pt x="315" y="6352"/>
                  <a:pt x="339" y="6312"/>
                </a:cubicBezTo>
                <a:cubicBezTo>
                  <a:pt x="432" y="6161"/>
                  <a:pt x="521" y="5977"/>
                  <a:pt x="609" y="5762"/>
                </a:cubicBezTo>
                <a:cubicBezTo>
                  <a:pt x="697" y="5547"/>
                  <a:pt x="757" y="5365"/>
                  <a:pt x="789" y="5212"/>
                </a:cubicBezTo>
                <a:cubicBezTo>
                  <a:pt x="802" y="5172"/>
                  <a:pt x="802" y="5112"/>
                  <a:pt x="791" y="5032"/>
                </a:cubicBezTo>
                <a:cubicBezTo>
                  <a:pt x="781" y="4952"/>
                  <a:pt x="780" y="4896"/>
                  <a:pt x="789" y="4865"/>
                </a:cubicBezTo>
                <a:cubicBezTo>
                  <a:pt x="802" y="4821"/>
                  <a:pt x="834" y="4765"/>
                  <a:pt x="891" y="4697"/>
                </a:cubicBezTo>
                <a:cubicBezTo>
                  <a:pt x="947" y="4628"/>
                  <a:pt x="981" y="4583"/>
                  <a:pt x="994" y="4560"/>
                </a:cubicBezTo>
                <a:cubicBezTo>
                  <a:pt x="1079" y="4416"/>
                  <a:pt x="1161" y="4231"/>
                  <a:pt x="1246" y="4007"/>
                </a:cubicBezTo>
                <a:cubicBezTo>
                  <a:pt x="1331" y="3783"/>
                  <a:pt x="1380" y="3603"/>
                  <a:pt x="1396" y="3467"/>
                </a:cubicBezTo>
                <a:cubicBezTo>
                  <a:pt x="1400" y="3431"/>
                  <a:pt x="1395" y="3367"/>
                  <a:pt x="1381" y="3275"/>
                </a:cubicBezTo>
                <a:cubicBezTo>
                  <a:pt x="1368" y="3182"/>
                  <a:pt x="1369" y="3127"/>
                  <a:pt x="1384" y="3107"/>
                </a:cubicBezTo>
                <a:cubicBezTo>
                  <a:pt x="1400" y="3056"/>
                  <a:pt x="1445" y="2993"/>
                  <a:pt x="1516" y="2923"/>
                </a:cubicBezTo>
                <a:cubicBezTo>
                  <a:pt x="1589" y="2853"/>
                  <a:pt x="1633" y="2808"/>
                  <a:pt x="1649" y="2788"/>
                </a:cubicBezTo>
                <a:cubicBezTo>
                  <a:pt x="1725" y="2685"/>
                  <a:pt x="1810" y="2516"/>
                  <a:pt x="1904" y="2281"/>
                </a:cubicBezTo>
                <a:cubicBezTo>
                  <a:pt x="1998" y="2047"/>
                  <a:pt x="2053" y="1853"/>
                  <a:pt x="2069" y="1701"/>
                </a:cubicBezTo>
                <a:cubicBezTo>
                  <a:pt x="2073" y="1670"/>
                  <a:pt x="2066" y="1617"/>
                  <a:pt x="2051" y="1548"/>
                </a:cubicBezTo>
                <a:cubicBezTo>
                  <a:pt x="2035" y="1478"/>
                  <a:pt x="2031" y="1426"/>
                  <a:pt x="2039" y="1390"/>
                </a:cubicBezTo>
                <a:cubicBezTo>
                  <a:pt x="2046" y="1358"/>
                  <a:pt x="2065" y="1321"/>
                  <a:pt x="2093" y="1281"/>
                </a:cubicBezTo>
                <a:cubicBezTo>
                  <a:pt x="2120" y="1241"/>
                  <a:pt x="2158" y="1195"/>
                  <a:pt x="2201" y="1143"/>
                </a:cubicBezTo>
                <a:cubicBezTo>
                  <a:pt x="2245" y="1092"/>
                  <a:pt x="2280" y="1050"/>
                  <a:pt x="2304" y="1017"/>
                </a:cubicBezTo>
                <a:cubicBezTo>
                  <a:pt x="2335" y="970"/>
                  <a:pt x="2369" y="908"/>
                  <a:pt x="2403" y="833"/>
                </a:cubicBezTo>
                <a:cubicBezTo>
                  <a:pt x="2436" y="758"/>
                  <a:pt x="2468" y="690"/>
                  <a:pt x="2493" y="623"/>
                </a:cubicBezTo>
                <a:cubicBezTo>
                  <a:pt x="2519" y="557"/>
                  <a:pt x="2550" y="486"/>
                  <a:pt x="2589" y="407"/>
                </a:cubicBezTo>
                <a:cubicBezTo>
                  <a:pt x="2626" y="328"/>
                  <a:pt x="2666" y="266"/>
                  <a:pt x="2706" y="215"/>
                </a:cubicBezTo>
                <a:cubicBezTo>
                  <a:pt x="2746" y="165"/>
                  <a:pt x="2800" y="117"/>
                  <a:pt x="2865" y="73"/>
                </a:cubicBezTo>
                <a:cubicBezTo>
                  <a:pt x="2930" y="30"/>
                  <a:pt x="3003" y="6"/>
                  <a:pt x="3081" y="3"/>
                </a:cubicBezTo>
                <a:cubicBezTo>
                  <a:pt x="3160" y="1"/>
                  <a:pt x="3254" y="12"/>
                  <a:pt x="3366" y="36"/>
                </a:cubicBezTo>
                <a:lnTo>
                  <a:pt x="3360" y="53"/>
                </a:lnTo>
                <a:cubicBezTo>
                  <a:pt x="3511" y="17"/>
                  <a:pt x="3614" y="0"/>
                  <a:pt x="3666" y="0"/>
                </a:cubicBezTo>
                <a:lnTo>
                  <a:pt x="8237" y="0"/>
                </a:lnTo>
                <a:cubicBezTo>
                  <a:pt x="8533" y="0"/>
                  <a:pt x="8760" y="112"/>
                  <a:pt x="8922" y="336"/>
                </a:cubicBezTo>
                <a:cubicBezTo>
                  <a:pt x="9081" y="561"/>
                  <a:pt x="9118" y="821"/>
                  <a:pt x="9030" y="1116"/>
                </a:cubicBezTo>
                <a:lnTo>
                  <a:pt x="7384" y="6558"/>
                </a:lnTo>
                <a:cubicBezTo>
                  <a:pt x="7240" y="7035"/>
                  <a:pt x="7098" y="7341"/>
                  <a:pt x="6954" y="7481"/>
                </a:cubicBezTo>
                <a:cubicBezTo>
                  <a:pt x="6812" y="7618"/>
                  <a:pt x="6555" y="7688"/>
                  <a:pt x="6183" y="7688"/>
                </a:cubicBezTo>
                <a:lnTo>
                  <a:pt x="963" y="7688"/>
                </a:lnTo>
                <a:cubicBezTo>
                  <a:pt x="854" y="7688"/>
                  <a:pt x="778" y="7718"/>
                  <a:pt x="734" y="7778"/>
                </a:cubicBezTo>
                <a:cubicBezTo>
                  <a:pt x="690" y="7843"/>
                  <a:pt x="689" y="7928"/>
                  <a:pt x="728" y="8036"/>
                </a:cubicBezTo>
                <a:cubicBezTo>
                  <a:pt x="824" y="8316"/>
                  <a:pt x="1111" y="8456"/>
                  <a:pt x="1593" y="8456"/>
                </a:cubicBezTo>
                <a:lnTo>
                  <a:pt x="7137" y="8456"/>
                </a:lnTo>
                <a:cubicBezTo>
                  <a:pt x="7253" y="8456"/>
                  <a:pt x="7365" y="8425"/>
                  <a:pt x="7473" y="8362"/>
                </a:cubicBezTo>
                <a:cubicBezTo>
                  <a:pt x="7582" y="8300"/>
                  <a:pt x="7650" y="8217"/>
                  <a:pt x="7683" y="8113"/>
                </a:cubicBezTo>
                <a:lnTo>
                  <a:pt x="9484" y="2186"/>
                </a:lnTo>
                <a:cubicBezTo>
                  <a:pt x="9512" y="2097"/>
                  <a:pt x="9522" y="1983"/>
                  <a:pt x="9514" y="1843"/>
                </a:cubicBezTo>
                <a:cubicBezTo>
                  <a:pt x="9667" y="1905"/>
                  <a:pt x="9785" y="1990"/>
                  <a:pt x="9869" y="2102"/>
                </a:cubicBezTo>
                <a:close/>
                <a:moveTo>
                  <a:pt x="2982" y="3652"/>
                </a:moveTo>
                <a:cubicBezTo>
                  <a:pt x="2965" y="3703"/>
                  <a:pt x="2969" y="3750"/>
                  <a:pt x="2994" y="3787"/>
                </a:cubicBezTo>
                <a:cubicBezTo>
                  <a:pt x="3018" y="3825"/>
                  <a:pt x="3059" y="3843"/>
                  <a:pt x="3114" y="3843"/>
                </a:cubicBezTo>
                <a:lnTo>
                  <a:pt x="6765" y="3843"/>
                </a:lnTo>
                <a:cubicBezTo>
                  <a:pt x="6817" y="3843"/>
                  <a:pt x="6869" y="3825"/>
                  <a:pt x="6918" y="3787"/>
                </a:cubicBezTo>
                <a:cubicBezTo>
                  <a:pt x="6968" y="3750"/>
                  <a:pt x="7002" y="3703"/>
                  <a:pt x="7017" y="3652"/>
                </a:cubicBezTo>
                <a:lnTo>
                  <a:pt x="7143" y="3268"/>
                </a:lnTo>
                <a:cubicBezTo>
                  <a:pt x="7159" y="3217"/>
                  <a:pt x="7155" y="3171"/>
                  <a:pt x="7130" y="3133"/>
                </a:cubicBezTo>
                <a:cubicBezTo>
                  <a:pt x="7107" y="3096"/>
                  <a:pt x="7065" y="3077"/>
                  <a:pt x="7010" y="3077"/>
                </a:cubicBezTo>
                <a:lnTo>
                  <a:pt x="3359" y="3077"/>
                </a:lnTo>
                <a:cubicBezTo>
                  <a:pt x="3308" y="3077"/>
                  <a:pt x="3255" y="3096"/>
                  <a:pt x="3207" y="3133"/>
                </a:cubicBezTo>
                <a:cubicBezTo>
                  <a:pt x="3157" y="3171"/>
                  <a:pt x="3123" y="3217"/>
                  <a:pt x="3108" y="3268"/>
                </a:cubicBezTo>
                <a:lnTo>
                  <a:pt x="2982" y="3652"/>
                </a:lnTo>
                <a:close/>
                <a:moveTo>
                  <a:pt x="3479" y="2113"/>
                </a:moveTo>
                <a:cubicBezTo>
                  <a:pt x="3463" y="2165"/>
                  <a:pt x="3467" y="2211"/>
                  <a:pt x="3492" y="2248"/>
                </a:cubicBezTo>
                <a:cubicBezTo>
                  <a:pt x="3515" y="2286"/>
                  <a:pt x="3557" y="2305"/>
                  <a:pt x="3612" y="2305"/>
                </a:cubicBezTo>
                <a:lnTo>
                  <a:pt x="7263" y="2305"/>
                </a:lnTo>
                <a:cubicBezTo>
                  <a:pt x="7314" y="2305"/>
                  <a:pt x="7367" y="2286"/>
                  <a:pt x="7415" y="2248"/>
                </a:cubicBezTo>
                <a:cubicBezTo>
                  <a:pt x="7465" y="2211"/>
                  <a:pt x="7499" y="2165"/>
                  <a:pt x="7514" y="2113"/>
                </a:cubicBezTo>
                <a:lnTo>
                  <a:pt x="7640" y="1730"/>
                </a:lnTo>
                <a:cubicBezTo>
                  <a:pt x="7657" y="1678"/>
                  <a:pt x="7653" y="1632"/>
                  <a:pt x="7628" y="1595"/>
                </a:cubicBezTo>
                <a:cubicBezTo>
                  <a:pt x="7604" y="1557"/>
                  <a:pt x="7563" y="1538"/>
                  <a:pt x="7508" y="1538"/>
                </a:cubicBezTo>
                <a:lnTo>
                  <a:pt x="3858" y="1538"/>
                </a:lnTo>
                <a:cubicBezTo>
                  <a:pt x="3807" y="1538"/>
                  <a:pt x="3754" y="1557"/>
                  <a:pt x="3705" y="1595"/>
                </a:cubicBezTo>
                <a:cubicBezTo>
                  <a:pt x="3655" y="1632"/>
                  <a:pt x="3622" y="1678"/>
                  <a:pt x="3607" y="1730"/>
                </a:cubicBezTo>
                <a:lnTo>
                  <a:pt x="3479" y="2113"/>
                </a:lnTo>
                <a:close/>
              </a:path>
            </a:pathLst>
          </a:custGeom>
          <a:solidFill>
            <a:srgbClr val="3C5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0" name="Freeform 137"/>
          <p:cNvSpPr>
            <a:spLocks noEditPoints="1"/>
          </p:cNvSpPr>
          <p:nvPr/>
        </p:nvSpPr>
        <p:spPr bwMode="auto">
          <a:xfrm>
            <a:off x="5857240" y="4105910"/>
            <a:ext cx="399415" cy="366395"/>
          </a:xfrm>
          <a:custGeom>
            <a:avLst/>
            <a:gdLst>
              <a:gd name="T0" fmla="*/ 9978 w 10065"/>
              <a:gd name="T1" fmla="*/ 2876 h 9225"/>
              <a:gd name="T2" fmla="*/ 7865 w 10065"/>
              <a:gd name="T3" fmla="*/ 8963 h 9225"/>
              <a:gd name="T4" fmla="*/ 1589 w 10065"/>
              <a:gd name="T5" fmla="*/ 9225 h 9225"/>
              <a:gd name="T6" fmla="*/ 100 w 10065"/>
              <a:gd name="T7" fmla="*/ 8113 h 9225"/>
              <a:gd name="T8" fmla="*/ 105 w 10065"/>
              <a:gd name="T9" fmla="*/ 7190 h 9225"/>
              <a:gd name="T10" fmla="*/ 111 w 10065"/>
              <a:gd name="T11" fmla="*/ 6838 h 9225"/>
              <a:gd name="T12" fmla="*/ 141 w 10065"/>
              <a:gd name="T13" fmla="*/ 6595 h 9225"/>
              <a:gd name="T14" fmla="*/ 339 w 10065"/>
              <a:gd name="T15" fmla="*/ 6312 h 9225"/>
              <a:gd name="T16" fmla="*/ 789 w 10065"/>
              <a:gd name="T17" fmla="*/ 5212 h 9225"/>
              <a:gd name="T18" fmla="*/ 789 w 10065"/>
              <a:gd name="T19" fmla="*/ 4865 h 9225"/>
              <a:gd name="T20" fmla="*/ 994 w 10065"/>
              <a:gd name="T21" fmla="*/ 4560 h 9225"/>
              <a:gd name="T22" fmla="*/ 1396 w 10065"/>
              <a:gd name="T23" fmla="*/ 3467 h 9225"/>
              <a:gd name="T24" fmla="*/ 1384 w 10065"/>
              <a:gd name="T25" fmla="*/ 3107 h 9225"/>
              <a:gd name="T26" fmla="*/ 1649 w 10065"/>
              <a:gd name="T27" fmla="*/ 2788 h 9225"/>
              <a:gd name="T28" fmla="*/ 2069 w 10065"/>
              <a:gd name="T29" fmla="*/ 1701 h 9225"/>
              <a:gd name="T30" fmla="*/ 2039 w 10065"/>
              <a:gd name="T31" fmla="*/ 1390 h 9225"/>
              <a:gd name="T32" fmla="*/ 2201 w 10065"/>
              <a:gd name="T33" fmla="*/ 1143 h 9225"/>
              <a:gd name="T34" fmla="*/ 2403 w 10065"/>
              <a:gd name="T35" fmla="*/ 833 h 9225"/>
              <a:gd name="T36" fmla="*/ 2589 w 10065"/>
              <a:gd name="T37" fmla="*/ 407 h 9225"/>
              <a:gd name="T38" fmla="*/ 2865 w 10065"/>
              <a:gd name="T39" fmla="*/ 73 h 9225"/>
              <a:gd name="T40" fmla="*/ 3366 w 10065"/>
              <a:gd name="T41" fmla="*/ 36 h 9225"/>
              <a:gd name="T42" fmla="*/ 3666 w 10065"/>
              <a:gd name="T43" fmla="*/ 0 h 9225"/>
              <a:gd name="T44" fmla="*/ 8922 w 10065"/>
              <a:gd name="T45" fmla="*/ 336 h 9225"/>
              <a:gd name="T46" fmla="*/ 7384 w 10065"/>
              <a:gd name="T47" fmla="*/ 6558 h 9225"/>
              <a:gd name="T48" fmla="*/ 6183 w 10065"/>
              <a:gd name="T49" fmla="*/ 7688 h 9225"/>
              <a:gd name="T50" fmla="*/ 734 w 10065"/>
              <a:gd name="T51" fmla="*/ 7778 h 9225"/>
              <a:gd name="T52" fmla="*/ 1593 w 10065"/>
              <a:gd name="T53" fmla="*/ 8456 h 9225"/>
              <a:gd name="T54" fmla="*/ 7473 w 10065"/>
              <a:gd name="T55" fmla="*/ 8362 h 9225"/>
              <a:gd name="T56" fmla="*/ 9484 w 10065"/>
              <a:gd name="T57" fmla="*/ 2186 h 9225"/>
              <a:gd name="T58" fmla="*/ 9869 w 10065"/>
              <a:gd name="T59" fmla="*/ 2102 h 9225"/>
              <a:gd name="T60" fmla="*/ 2994 w 10065"/>
              <a:gd name="T61" fmla="*/ 3787 h 9225"/>
              <a:gd name="T62" fmla="*/ 6765 w 10065"/>
              <a:gd name="T63" fmla="*/ 3843 h 9225"/>
              <a:gd name="T64" fmla="*/ 7017 w 10065"/>
              <a:gd name="T65" fmla="*/ 3652 h 9225"/>
              <a:gd name="T66" fmla="*/ 7130 w 10065"/>
              <a:gd name="T67" fmla="*/ 3133 h 9225"/>
              <a:gd name="T68" fmla="*/ 3359 w 10065"/>
              <a:gd name="T69" fmla="*/ 3077 h 9225"/>
              <a:gd name="T70" fmla="*/ 3108 w 10065"/>
              <a:gd name="T71" fmla="*/ 3268 h 9225"/>
              <a:gd name="T72" fmla="*/ 3479 w 10065"/>
              <a:gd name="T73" fmla="*/ 2113 h 9225"/>
              <a:gd name="T74" fmla="*/ 3612 w 10065"/>
              <a:gd name="T75" fmla="*/ 2305 h 9225"/>
              <a:gd name="T76" fmla="*/ 7415 w 10065"/>
              <a:gd name="T77" fmla="*/ 2248 h 9225"/>
              <a:gd name="T78" fmla="*/ 7640 w 10065"/>
              <a:gd name="T79" fmla="*/ 1730 h 9225"/>
              <a:gd name="T80" fmla="*/ 7508 w 10065"/>
              <a:gd name="T81" fmla="*/ 1538 h 9225"/>
              <a:gd name="T82" fmla="*/ 3705 w 10065"/>
              <a:gd name="T83" fmla="*/ 1595 h 9225"/>
              <a:gd name="T84" fmla="*/ 3479 w 10065"/>
              <a:gd name="T85" fmla="*/ 2113 h 9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65" h="9225">
                <a:moveTo>
                  <a:pt x="9869" y="2102"/>
                </a:moveTo>
                <a:cubicBezTo>
                  <a:pt x="10029" y="2331"/>
                  <a:pt x="10065" y="2588"/>
                  <a:pt x="9978" y="2876"/>
                </a:cubicBezTo>
                <a:lnTo>
                  <a:pt x="8325" y="8318"/>
                </a:lnTo>
                <a:cubicBezTo>
                  <a:pt x="8249" y="8575"/>
                  <a:pt x="8095" y="8790"/>
                  <a:pt x="7865" y="8963"/>
                </a:cubicBezTo>
                <a:cubicBezTo>
                  <a:pt x="7637" y="9137"/>
                  <a:pt x="7392" y="9225"/>
                  <a:pt x="7130" y="9225"/>
                </a:cubicBezTo>
                <a:lnTo>
                  <a:pt x="1589" y="9225"/>
                </a:lnTo>
                <a:cubicBezTo>
                  <a:pt x="1280" y="9225"/>
                  <a:pt x="984" y="9117"/>
                  <a:pt x="698" y="8903"/>
                </a:cubicBezTo>
                <a:cubicBezTo>
                  <a:pt x="411" y="8688"/>
                  <a:pt x="213" y="8426"/>
                  <a:pt x="100" y="8113"/>
                </a:cubicBezTo>
                <a:cubicBezTo>
                  <a:pt x="4" y="7846"/>
                  <a:pt x="0" y="7591"/>
                  <a:pt x="88" y="7351"/>
                </a:cubicBezTo>
                <a:cubicBezTo>
                  <a:pt x="88" y="7335"/>
                  <a:pt x="94" y="7281"/>
                  <a:pt x="105" y="7190"/>
                </a:cubicBezTo>
                <a:cubicBezTo>
                  <a:pt x="118" y="7097"/>
                  <a:pt x="125" y="7024"/>
                  <a:pt x="129" y="6967"/>
                </a:cubicBezTo>
                <a:cubicBezTo>
                  <a:pt x="133" y="6936"/>
                  <a:pt x="126" y="6892"/>
                  <a:pt x="111" y="6838"/>
                </a:cubicBezTo>
                <a:cubicBezTo>
                  <a:pt x="95" y="6785"/>
                  <a:pt x="90" y="6745"/>
                  <a:pt x="94" y="6721"/>
                </a:cubicBezTo>
                <a:cubicBezTo>
                  <a:pt x="101" y="6677"/>
                  <a:pt x="118" y="6635"/>
                  <a:pt x="141" y="6595"/>
                </a:cubicBezTo>
                <a:cubicBezTo>
                  <a:pt x="165" y="6555"/>
                  <a:pt x="198" y="6507"/>
                  <a:pt x="240" y="6453"/>
                </a:cubicBezTo>
                <a:cubicBezTo>
                  <a:pt x="282" y="6400"/>
                  <a:pt x="315" y="6352"/>
                  <a:pt x="339" y="6312"/>
                </a:cubicBezTo>
                <a:cubicBezTo>
                  <a:pt x="432" y="6161"/>
                  <a:pt x="521" y="5977"/>
                  <a:pt x="609" y="5762"/>
                </a:cubicBezTo>
                <a:cubicBezTo>
                  <a:pt x="697" y="5547"/>
                  <a:pt x="757" y="5365"/>
                  <a:pt x="789" y="5212"/>
                </a:cubicBezTo>
                <a:cubicBezTo>
                  <a:pt x="802" y="5172"/>
                  <a:pt x="802" y="5112"/>
                  <a:pt x="791" y="5032"/>
                </a:cubicBezTo>
                <a:cubicBezTo>
                  <a:pt x="781" y="4952"/>
                  <a:pt x="780" y="4896"/>
                  <a:pt x="789" y="4865"/>
                </a:cubicBezTo>
                <a:cubicBezTo>
                  <a:pt x="802" y="4821"/>
                  <a:pt x="834" y="4765"/>
                  <a:pt x="891" y="4697"/>
                </a:cubicBezTo>
                <a:cubicBezTo>
                  <a:pt x="947" y="4628"/>
                  <a:pt x="981" y="4583"/>
                  <a:pt x="994" y="4560"/>
                </a:cubicBezTo>
                <a:cubicBezTo>
                  <a:pt x="1079" y="4416"/>
                  <a:pt x="1161" y="4231"/>
                  <a:pt x="1246" y="4007"/>
                </a:cubicBezTo>
                <a:cubicBezTo>
                  <a:pt x="1331" y="3783"/>
                  <a:pt x="1380" y="3603"/>
                  <a:pt x="1396" y="3467"/>
                </a:cubicBezTo>
                <a:cubicBezTo>
                  <a:pt x="1400" y="3431"/>
                  <a:pt x="1395" y="3367"/>
                  <a:pt x="1381" y="3275"/>
                </a:cubicBezTo>
                <a:cubicBezTo>
                  <a:pt x="1368" y="3182"/>
                  <a:pt x="1369" y="3127"/>
                  <a:pt x="1384" y="3107"/>
                </a:cubicBezTo>
                <a:cubicBezTo>
                  <a:pt x="1400" y="3056"/>
                  <a:pt x="1445" y="2993"/>
                  <a:pt x="1516" y="2923"/>
                </a:cubicBezTo>
                <a:cubicBezTo>
                  <a:pt x="1589" y="2853"/>
                  <a:pt x="1633" y="2808"/>
                  <a:pt x="1649" y="2788"/>
                </a:cubicBezTo>
                <a:cubicBezTo>
                  <a:pt x="1725" y="2685"/>
                  <a:pt x="1810" y="2516"/>
                  <a:pt x="1904" y="2281"/>
                </a:cubicBezTo>
                <a:cubicBezTo>
                  <a:pt x="1998" y="2047"/>
                  <a:pt x="2053" y="1853"/>
                  <a:pt x="2069" y="1701"/>
                </a:cubicBezTo>
                <a:cubicBezTo>
                  <a:pt x="2073" y="1670"/>
                  <a:pt x="2066" y="1617"/>
                  <a:pt x="2051" y="1548"/>
                </a:cubicBezTo>
                <a:cubicBezTo>
                  <a:pt x="2035" y="1478"/>
                  <a:pt x="2031" y="1426"/>
                  <a:pt x="2039" y="1390"/>
                </a:cubicBezTo>
                <a:cubicBezTo>
                  <a:pt x="2046" y="1358"/>
                  <a:pt x="2065" y="1321"/>
                  <a:pt x="2093" y="1281"/>
                </a:cubicBezTo>
                <a:cubicBezTo>
                  <a:pt x="2120" y="1241"/>
                  <a:pt x="2158" y="1195"/>
                  <a:pt x="2201" y="1143"/>
                </a:cubicBezTo>
                <a:cubicBezTo>
                  <a:pt x="2245" y="1092"/>
                  <a:pt x="2280" y="1050"/>
                  <a:pt x="2304" y="1017"/>
                </a:cubicBezTo>
                <a:cubicBezTo>
                  <a:pt x="2335" y="970"/>
                  <a:pt x="2369" y="908"/>
                  <a:pt x="2403" y="833"/>
                </a:cubicBezTo>
                <a:cubicBezTo>
                  <a:pt x="2436" y="758"/>
                  <a:pt x="2468" y="690"/>
                  <a:pt x="2493" y="623"/>
                </a:cubicBezTo>
                <a:cubicBezTo>
                  <a:pt x="2519" y="557"/>
                  <a:pt x="2550" y="486"/>
                  <a:pt x="2589" y="407"/>
                </a:cubicBezTo>
                <a:cubicBezTo>
                  <a:pt x="2626" y="328"/>
                  <a:pt x="2666" y="266"/>
                  <a:pt x="2706" y="215"/>
                </a:cubicBezTo>
                <a:cubicBezTo>
                  <a:pt x="2746" y="165"/>
                  <a:pt x="2800" y="117"/>
                  <a:pt x="2865" y="73"/>
                </a:cubicBezTo>
                <a:cubicBezTo>
                  <a:pt x="2930" y="30"/>
                  <a:pt x="3003" y="6"/>
                  <a:pt x="3081" y="3"/>
                </a:cubicBezTo>
                <a:cubicBezTo>
                  <a:pt x="3160" y="1"/>
                  <a:pt x="3254" y="12"/>
                  <a:pt x="3366" y="36"/>
                </a:cubicBezTo>
                <a:lnTo>
                  <a:pt x="3360" y="53"/>
                </a:lnTo>
                <a:cubicBezTo>
                  <a:pt x="3511" y="17"/>
                  <a:pt x="3614" y="0"/>
                  <a:pt x="3666" y="0"/>
                </a:cubicBezTo>
                <a:lnTo>
                  <a:pt x="8237" y="0"/>
                </a:lnTo>
                <a:cubicBezTo>
                  <a:pt x="8533" y="0"/>
                  <a:pt x="8760" y="112"/>
                  <a:pt x="8922" y="336"/>
                </a:cubicBezTo>
                <a:cubicBezTo>
                  <a:pt x="9081" y="561"/>
                  <a:pt x="9118" y="821"/>
                  <a:pt x="9030" y="1116"/>
                </a:cubicBezTo>
                <a:lnTo>
                  <a:pt x="7384" y="6558"/>
                </a:lnTo>
                <a:cubicBezTo>
                  <a:pt x="7240" y="7035"/>
                  <a:pt x="7098" y="7341"/>
                  <a:pt x="6954" y="7481"/>
                </a:cubicBezTo>
                <a:cubicBezTo>
                  <a:pt x="6812" y="7618"/>
                  <a:pt x="6555" y="7688"/>
                  <a:pt x="6183" y="7688"/>
                </a:cubicBezTo>
                <a:lnTo>
                  <a:pt x="963" y="7688"/>
                </a:lnTo>
                <a:cubicBezTo>
                  <a:pt x="854" y="7688"/>
                  <a:pt x="778" y="7718"/>
                  <a:pt x="734" y="7778"/>
                </a:cubicBezTo>
                <a:cubicBezTo>
                  <a:pt x="690" y="7843"/>
                  <a:pt x="689" y="7928"/>
                  <a:pt x="728" y="8036"/>
                </a:cubicBezTo>
                <a:cubicBezTo>
                  <a:pt x="824" y="8316"/>
                  <a:pt x="1111" y="8456"/>
                  <a:pt x="1593" y="8456"/>
                </a:cubicBezTo>
                <a:lnTo>
                  <a:pt x="7137" y="8456"/>
                </a:lnTo>
                <a:cubicBezTo>
                  <a:pt x="7253" y="8456"/>
                  <a:pt x="7365" y="8425"/>
                  <a:pt x="7473" y="8362"/>
                </a:cubicBezTo>
                <a:cubicBezTo>
                  <a:pt x="7582" y="8300"/>
                  <a:pt x="7650" y="8217"/>
                  <a:pt x="7683" y="8113"/>
                </a:cubicBezTo>
                <a:lnTo>
                  <a:pt x="9484" y="2186"/>
                </a:lnTo>
                <a:cubicBezTo>
                  <a:pt x="9512" y="2097"/>
                  <a:pt x="9522" y="1983"/>
                  <a:pt x="9514" y="1843"/>
                </a:cubicBezTo>
                <a:cubicBezTo>
                  <a:pt x="9667" y="1905"/>
                  <a:pt x="9785" y="1990"/>
                  <a:pt x="9869" y="2102"/>
                </a:cubicBezTo>
                <a:close/>
                <a:moveTo>
                  <a:pt x="2982" y="3652"/>
                </a:moveTo>
                <a:cubicBezTo>
                  <a:pt x="2965" y="3703"/>
                  <a:pt x="2969" y="3750"/>
                  <a:pt x="2994" y="3787"/>
                </a:cubicBezTo>
                <a:cubicBezTo>
                  <a:pt x="3018" y="3825"/>
                  <a:pt x="3059" y="3843"/>
                  <a:pt x="3114" y="3843"/>
                </a:cubicBezTo>
                <a:lnTo>
                  <a:pt x="6765" y="3843"/>
                </a:lnTo>
                <a:cubicBezTo>
                  <a:pt x="6817" y="3843"/>
                  <a:pt x="6869" y="3825"/>
                  <a:pt x="6918" y="3787"/>
                </a:cubicBezTo>
                <a:cubicBezTo>
                  <a:pt x="6968" y="3750"/>
                  <a:pt x="7002" y="3703"/>
                  <a:pt x="7017" y="3652"/>
                </a:cubicBezTo>
                <a:lnTo>
                  <a:pt x="7143" y="3268"/>
                </a:lnTo>
                <a:cubicBezTo>
                  <a:pt x="7159" y="3217"/>
                  <a:pt x="7155" y="3171"/>
                  <a:pt x="7130" y="3133"/>
                </a:cubicBezTo>
                <a:cubicBezTo>
                  <a:pt x="7107" y="3096"/>
                  <a:pt x="7065" y="3077"/>
                  <a:pt x="7010" y="3077"/>
                </a:cubicBezTo>
                <a:lnTo>
                  <a:pt x="3359" y="3077"/>
                </a:lnTo>
                <a:cubicBezTo>
                  <a:pt x="3308" y="3077"/>
                  <a:pt x="3255" y="3096"/>
                  <a:pt x="3207" y="3133"/>
                </a:cubicBezTo>
                <a:cubicBezTo>
                  <a:pt x="3157" y="3171"/>
                  <a:pt x="3123" y="3217"/>
                  <a:pt x="3108" y="3268"/>
                </a:cubicBezTo>
                <a:lnTo>
                  <a:pt x="2982" y="3652"/>
                </a:lnTo>
                <a:close/>
                <a:moveTo>
                  <a:pt x="3479" y="2113"/>
                </a:moveTo>
                <a:cubicBezTo>
                  <a:pt x="3463" y="2165"/>
                  <a:pt x="3467" y="2211"/>
                  <a:pt x="3492" y="2248"/>
                </a:cubicBezTo>
                <a:cubicBezTo>
                  <a:pt x="3515" y="2286"/>
                  <a:pt x="3557" y="2305"/>
                  <a:pt x="3612" y="2305"/>
                </a:cubicBezTo>
                <a:lnTo>
                  <a:pt x="7263" y="2305"/>
                </a:lnTo>
                <a:cubicBezTo>
                  <a:pt x="7314" y="2305"/>
                  <a:pt x="7367" y="2286"/>
                  <a:pt x="7415" y="2248"/>
                </a:cubicBezTo>
                <a:cubicBezTo>
                  <a:pt x="7465" y="2211"/>
                  <a:pt x="7499" y="2165"/>
                  <a:pt x="7514" y="2113"/>
                </a:cubicBezTo>
                <a:lnTo>
                  <a:pt x="7640" y="1730"/>
                </a:lnTo>
                <a:cubicBezTo>
                  <a:pt x="7657" y="1678"/>
                  <a:pt x="7653" y="1632"/>
                  <a:pt x="7628" y="1595"/>
                </a:cubicBezTo>
                <a:cubicBezTo>
                  <a:pt x="7604" y="1557"/>
                  <a:pt x="7563" y="1538"/>
                  <a:pt x="7508" y="1538"/>
                </a:cubicBezTo>
                <a:lnTo>
                  <a:pt x="3858" y="1538"/>
                </a:lnTo>
                <a:cubicBezTo>
                  <a:pt x="3807" y="1538"/>
                  <a:pt x="3754" y="1557"/>
                  <a:pt x="3705" y="1595"/>
                </a:cubicBezTo>
                <a:cubicBezTo>
                  <a:pt x="3655" y="1632"/>
                  <a:pt x="3622" y="1678"/>
                  <a:pt x="3607" y="1730"/>
                </a:cubicBezTo>
                <a:lnTo>
                  <a:pt x="3479" y="2113"/>
                </a:lnTo>
                <a:close/>
              </a:path>
            </a:pathLst>
          </a:custGeom>
          <a:solidFill>
            <a:srgbClr val="3C5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3" name="Freeform 137"/>
          <p:cNvSpPr>
            <a:spLocks noEditPoints="1"/>
          </p:cNvSpPr>
          <p:nvPr/>
        </p:nvSpPr>
        <p:spPr bwMode="auto">
          <a:xfrm>
            <a:off x="4977765" y="5071110"/>
            <a:ext cx="399415" cy="366395"/>
          </a:xfrm>
          <a:custGeom>
            <a:avLst/>
            <a:gdLst>
              <a:gd name="T0" fmla="*/ 9978 w 10065"/>
              <a:gd name="T1" fmla="*/ 2876 h 9225"/>
              <a:gd name="T2" fmla="*/ 7865 w 10065"/>
              <a:gd name="T3" fmla="*/ 8963 h 9225"/>
              <a:gd name="T4" fmla="*/ 1589 w 10065"/>
              <a:gd name="T5" fmla="*/ 9225 h 9225"/>
              <a:gd name="T6" fmla="*/ 100 w 10065"/>
              <a:gd name="T7" fmla="*/ 8113 h 9225"/>
              <a:gd name="T8" fmla="*/ 105 w 10065"/>
              <a:gd name="T9" fmla="*/ 7190 h 9225"/>
              <a:gd name="T10" fmla="*/ 111 w 10065"/>
              <a:gd name="T11" fmla="*/ 6838 h 9225"/>
              <a:gd name="T12" fmla="*/ 141 w 10065"/>
              <a:gd name="T13" fmla="*/ 6595 h 9225"/>
              <a:gd name="T14" fmla="*/ 339 w 10065"/>
              <a:gd name="T15" fmla="*/ 6312 h 9225"/>
              <a:gd name="T16" fmla="*/ 789 w 10065"/>
              <a:gd name="T17" fmla="*/ 5212 h 9225"/>
              <a:gd name="T18" fmla="*/ 789 w 10065"/>
              <a:gd name="T19" fmla="*/ 4865 h 9225"/>
              <a:gd name="T20" fmla="*/ 994 w 10065"/>
              <a:gd name="T21" fmla="*/ 4560 h 9225"/>
              <a:gd name="T22" fmla="*/ 1396 w 10065"/>
              <a:gd name="T23" fmla="*/ 3467 h 9225"/>
              <a:gd name="T24" fmla="*/ 1384 w 10065"/>
              <a:gd name="T25" fmla="*/ 3107 h 9225"/>
              <a:gd name="T26" fmla="*/ 1649 w 10065"/>
              <a:gd name="T27" fmla="*/ 2788 h 9225"/>
              <a:gd name="T28" fmla="*/ 2069 w 10065"/>
              <a:gd name="T29" fmla="*/ 1701 h 9225"/>
              <a:gd name="T30" fmla="*/ 2039 w 10065"/>
              <a:gd name="T31" fmla="*/ 1390 h 9225"/>
              <a:gd name="T32" fmla="*/ 2201 w 10065"/>
              <a:gd name="T33" fmla="*/ 1143 h 9225"/>
              <a:gd name="T34" fmla="*/ 2403 w 10065"/>
              <a:gd name="T35" fmla="*/ 833 h 9225"/>
              <a:gd name="T36" fmla="*/ 2589 w 10065"/>
              <a:gd name="T37" fmla="*/ 407 h 9225"/>
              <a:gd name="T38" fmla="*/ 2865 w 10065"/>
              <a:gd name="T39" fmla="*/ 73 h 9225"/>
              <a:gd name="T40" fmla="*/ 3366 w 10065"/>
              <a:gd name="T41" fmla="*/ 36 h 9225"/>
              <a:gd name="T42" fmla="*/ 3666 w 10065"/>
              <a:gd name="T43" fmla="*/ 0 h 9225"/>
              <a:gd name="T44" fmla="*/ 8922 w 10065"/>
              <a:gd name="T45" fmla="*/ 336 h 9225"/>
              <a:gd name="T46" fmla="*/ 7384 w 10065"/>
              <a:gd name="T47" fmla="*/ 6558 h 9225"/>
              <a:gd name="T48" fmla="*/ 6183 w 10065"/>
              <a:gd name="T49" fmla="*/ 7688 h 9225"/>
              <a:gd name="T50" fmla="*/ 734 w 10065"/>
              <a:gd name="T51" fmla="*/ 7778 h 9225"/>
              <a:gd name="T52" fmla="*/ 1593 w 10065"/>
              <a:gd name="T53" fmla="*/ 8456 h 9225"/>
              <a:gd name="T54" fmla="*/ 7473 w 10065"/>
              <a:gd name="T55" fmla="*/ 8362 h 9225"/>
              <a:gd name="T56" fmla="*/ 9484 w 10065"/>
              <a:gd name="T57" fmla="*/ 2186 h 9225"/>
              <a:gd name="T58" fmla="*/ 9869 w 10065"/>
              <a:gd name="T59" fmla="*/ 2102 h 9225"/>
              <a:gd name="T60" fmla="*/ 2994 w 10065"/>
              <a:gd name="T61" fmla="*/ 3787 h 9225"/>
              <a:gd name="T62" fmla="*/ 6765 w 10065"/>
              <a:gd name="T63" fmla="*/ 3843 h 9225"/>
              <a:gd name="T64" fmla="*/ 7017 w 10065"/>
              <a:gd name="T65" fmla="*/ 3652 h 9225"/>
              <a:gd name="T66" fmla="*/ 7130 w 10065"/>
              <a:gd name="T67" fmla="*/ 3133 h 9225"/>
              <a:gd name="T68" fmla="*/ 3359 w 10065"/>
              <a:gd name="T69" fmla="*/ 3077 h 9225"/>
              <a:gd name="T70" fmla="*/ 3108 w 10065"/>
              <a:gd name="T71" fmla="*/ 3268 h 9225"/>
              <a:gd name="T72" fmla="*/ 3479 w 10065"/>
              <a:gd name="T73" fmla="*/ 2113 h 9225"/>
              <a:gd name="T74" fmla="*/ 3612 w 10065"/>
              <a:gd name="T75" fmla="*/ 2305 h 9225"/>
              <a:gd name="T76" fmla="*/ 7415 w 10065"/>
              <a:gd name="T77" fmla="*/ 2248 h 9225"/>
              <a:gd name="T78" fmla="*/ 7640 w 10065"/>
              <a:gd name="T79" fmla="*/ 1730 h 9225"/>
              <a:gd name="T80" fmla="*/ 7508 w 10065"/>
              <a:gd name="T81" fmla="*/ 1538 h 9225"/>
              <a:gd name="T82" fmla="*/ 3705 w 10065"/>
              <a:gd name="T83" fmla="*/ 1595 h 9225"/>
              <a:gd name="T84" fmla="*/ 3479 w 10065"/>
              <a:gd name="T85" fmla="*/ 2113 h 9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65" h="9225">
                <a:moveTo>
                  <a:pt x="9869" y="2102"/>
                </a:moveTo>
                <a:cubicBezTo>
                  <a:pt x="10029" y="2331"/>
                  <a:pt x="10065" y="2588"/>
                  <a:pt x="9978" y="2876"/>
                </a:cubicBezTo>
                <a:lnTo>
                  <a:pt x="8325" y="8318"/>
                </a:lnTo>
                <a:cubicBezTo>
                  <a:pt x="8249" y="8575"/>
                  <a:pt x="8095" y="8790"/>
                  <a:pt x="7865" y="8963"/>
                </a:cubicBezTo>
                <a:cubicBezTo>
                  <a:pt x="7637" y="9137"/>
                  <a:pt x="7392" y="9225"/>
                  <a:pt x="7130" y="9225"/>
                </a:cubicBezTo>
                <a:lnTo>
                  <a:pt x="1589" y="9225"/>
                </a:lnTo>
                <a:cubicBezTo>
                  <a:pt x="1280" y="9225"/>
                  <a:pt x="984" y="9117"/>
                  <a:pt x="698" y="8903"/>
                </a:cubicBezTo>
                <a:cubicBezTo>
                  <a:pt x="411" y="8688"/>
                  <a:pt x="213" y="8426"/>
                  <a:pt x="100" y="8113"/>
                </a:cubicBezTo>
                <a:cubicBezTo>
                  <a:pt x="4" y="7846"/>
                  <a:pt x="0" y="7591"/>
                  <a:pt x="88" y="7351"/>
                </a:cubicBezTo>
                <a:cubicBezTo>
                  <a:pt x="88" y="7335"/>
                  <a:pt x="94" y="7281"/>
                  <a:pt x="105" y="7190"/>
                </a:cubicBezTo>
                <a:cubicBezTo>
                  <a:pt x="118" y="7097"/>
                  <a:pt x="125" y="7024"/>
                  <a:pt x="129" y="6967"/>
                </a:cubicBezTo>
                <a:cubicBezTo>
                  <a:pt x="133" y="6936"/>
                  <a:pt x="126" y="6892"/>
                  <a:pt x="111" y="6838"/>
                </a:cubicBezTo>
                <a:cubicBezTo>
                  <a:pt x="95" y="6785"/>
                  <a:pt x="90" y="6745"/>
                  <a:pt x="94" y="6721"/>
                </a:cubicBezTo>
                <a:cubicBezTo>
                  <a:pt x="101" y="6677"/>
                  <a:pt x="118" y="6635"/>
                  <a:pt x="141" y="6595"/>
                </a:cubicBezTo>
                <a:cubicBezTo>
                  <a:pt x="165" y="6555"/>
                  <a:pt x="198" y="6507"/>
                  <a:pt x="240" y="6453"/>
                </a:cubicBezTo>
                <a:cubicBezTo>
                  <a:pt x="282" y="6400"/>
                  <a:pt x="315" y="6352"/>
                  <a:pt x="339" y="6312"/>
                </a:cubicBezTo>
                <a:cubicBezTo>
                  <a:pt x="432" y="6161"/>
                  <a:pt x="521" y="5977"/>
                  <a:pt x="609" y="5762"/>
                </a:cubicBezTo>
                <a:cubicBezTo>
                  <a:pt x="697" y="5547"/>
                  <a:pt x="757" y="5365"/>
                  <a:pt x="789" y="5212"/>
                </a:cubicBezTo>
                <a:cubicBezTo>
                  <a:pt x="802" y="5172"/>
                  <a:pt x="802" y="5112"/>
                  <a:pt x="791" y="5032"/>
                </a:cubicBezTo>
                <a:cubicBezTo>
                  <a:pt x="781" y="4952"/>
                  <a:pt x="780" y="4896"/>
                  <a:pt x="789" y="4865"/>
                </a:cubicBezTo>
                <a:cubicBezTo>
                  <a:pt x="802" y="4821"/>
                  <a:pt x="834" y="4765"/>
                  <a:pt x="891" y="4697"/>
                </a:cubicBezTo>
                <a:cubicBezTo>
                  <a:pt x="947" y="4628"/>
                  <a:pt x="981" y="4583"/>
                  <a:pt x="994" y="4560"/>
                </a:cubicBezTo>
                <a:cubicBezTo>
                  <a:pt x="1079" y="4416"/>
                  <a:pt x="1161" y="4231"/>
                  <a:pt x="1246" y="4007"/>
                </a:cubicBezTo>
                <a:cubicBezTo>
                  <a:pt x="1331" y="3783"/>
                  <a:pt x="1380" y="3603"/>
                  <a:pt x="1396" y="3467"/>
                </a:cubicBezTo>
                <a:cubicBezTo>
                  <a:pt x="1400" y="3431"/>
                  <a:pt x="1395" y="3367"/>
                  <a:pt x="1381" y="3275"/>
                </a:cubicBezTo>
                <a:cubicBezTo>
                  <a:pt x="1368" y="3182"/>
                  <a:pt x="1369" y="3127"/>
                  <a:pt x="1384" y="3107"/>
                </a:cubicBezTo>
                <a:cubicBezTo>
                  <a:pt x="1400" y="3056"/>
                  <a:pt x="1445" y="2993"/>
                  <a:pt x="1516" y="2923"/>
                </a:cubicBezTo>
                <a:cubicBezTo>
                  <a:pt x="1589" y="2853"/>
                  <a:pt x="1633" y="2808"/>
                  <a:pt x="1649" y="2788"/>
                </a:cubicBezTo>
                <a:cubicBezTo>
                  <a:pt x="1725" y="2685"/>
                  <a:pt x="1810" y="2516"/>
                  <a:pt x="1904" y="2281"/>
                </a:cubicBezTo>
                <a:cubicBezTo>
                  <a:pt x="1998" y="2047"/>
                  <a:pt x="2053" y="1853"/>
                  <a:pt x="2069" y="1701"/>
                </a:cubicBezTo>
                <a:cubicBezTo>
                  <a:pt x="2073" y="1670"/>
                  <a:pt x="2066" y="1617"/>
                  <a:pt x="2051" y="1548"/>
                </a:cubicBezTo>
                <a:cubicBezTo>
                  <a:pt x="2035" y="1478"/>
                  <a:pt x="2031" y="1426"/>
                  <a:pt x="2039" y="1390"/>
                </a:cubicBezTo>
                <a:cubicBezTo>
                  <a:pt x="2046" y="1358"/>
                  <a:pt x="2065" y="1321"/>
                  <a:pt x="2093" y="1281"/>
                </a:cubicBezTo>
                <a:cubicBezTo>
                  <a:pt x="2120" y="1241"/>
                  <a:pt x="2158" y="1195"/>
                  <a:pt x="2201" y="1143"/>
                </a:cubicBezTo>
                <a:cubicBezTo>
                  <a:pt x="2245" y="1092"/>
                  <a:pt x="2280" y="1050"/>
                  <a:pt x="2304" y="1017"/>
                </a:cubicBezTo>
                <a:cubicBezTo>
                  <a:pt x="2335" y="970"/>
                  <a:pt x="2369" y="908"/>
                  <a:pt x="2403" y="833"/>
                </a:cubicBezTo>
                <a:cubicBezTo>
                  <a:pt x="2436" y="758"/>
                  <a:pt x="2468" y="690"/>
                  <a:pt x="2493" y="623"/>
                </a:cubicBezTo>
                <a:cubicBezTo>
                  <a:pt x="2519" y="557"/>
                  <a:pt x="2550" y="486"/>
                  <a:pt x="2589" y="407"/>
                </a:cubicBezTo>
                <a:cubicBezTo>
                  <a:pt x="2626" y="328"/>
                  <a:pt x="2666" y="266"/>
                  <a:pt x="2706" y="215"/>
                </a:cubicBezTo>
                <a:cubicBezTo>
                  <a:pt x="2746" y="165"/>
                  <a:pt x="2800" y="117"/>
                  <a:pt x="2865" y="73"/>
                </a:cubicBezTo>
                <a:cubicBezTo>
                  <a:pt x="2930" y="30"/>
                  <a:pt x="3003" y="6"/>
                  <a:pt x="3081" y="3"/>
                </a:cubicBezTo>
                <a:cubicBezTo>
                  <a:pt x="3160" y="1"/>
                  <a:pt x="3254" y="12"/>
                  <a:pt x="3366" y="36"/>
                </a:cubicBezTo>
                <a:lnTo>
                  <a:pt x="3360" y="53"/>
                </a:lnTo>
                <a:cubicBezTo>
                  <a:pt x="3511" y="17"/>
                  <a:pt x="3614" y="0"/>
                  <a:pt x="3666" y="0"/>
                </a:cubicBezTo>
                <a:lnTo>
                  <a:pt x="8237" y="0"/>
                </a:lnTo>
                <a:cubicBezTo>
                  <a:pt x="8533" y="0"/>
                  <a:pt x="8760" y="112"/>
                  <a:pt x="8922" y="336"/>
                </a:cubicBezTo>
                <a:cubicBezTo>
                  <a:pt x="9081" y="561"/>
                  <a:pt x="9118" y="821"/>
                  <a:pt x="9030" y="1116"/>
                </a:cubicBezTo>
                <a:lnTo>
                  <a:pt x="7384" y="6558"/>
                </a:lnTo>
                <a:cubicBezTo>
                  <a:pt x="7240" y="7035"/>
                  <a:pt x="7098" y="7341"/>
                  <a:pt x="6954" y="7481"/>
                </a:cubicBezTo>
                <a:cubicBezTo>
                  <a:pt x="6812" y="7618"/>
                  <a:pt x="6555" y="7688"/>
                  <a:pt x="6183" y="7688"/>
                </a:cubicBezTo>
                <a:lnTo>
                  <a:pt x="963" y="7688"/>
                </a:lnTo>
                <a:cubicBezTo>
                  <a:pt x="854" y="7688"/>
                  <a:pt x="778" y="7718"/>
                  <a:pt x="734" y="7778"/>
                </a:cubicBezTo>
                <a:cubicBezTo>
                  <a:pt x="690" y="7843"/>
                  <a:pt x="689" y="7928"/>
                  <a:pt x="728" y="8036"/>
                </a:cubicBezTo>
                <a:cubicBezTo>
                  <a:pt x="824" y="8316"/>
                  <a:pt x="1111" y="8456"/>
                  <a:pt x="1593" y="8456"/>
                </a:cubicBezTo>
                <a:lnTo>
                  <a:pt x="7137" y="8456"/>
                </a:lnTo>
                <a:cubicBezTo>
                  <a:pt x="7253" y="8456"/>
                  <a:pt x="7365" y="8425"/>
                  <a:pt x="7473" y="8362"/>
                </a:cubicBezTo>
                <a:cubicBezTo>
                  <a:pt x="7582" y="8300"/>
                  <a:pt x="7650" y="8217"/>
                  <a:pt x="7683" y="8113"/>
                </a:cubicBezTo>
                <a:lnTo>
                  <a:pt x="9484" y="2186"/>
                </a:lnTo>
                <a:cubicBezTo>
                  <a:pt x="9512" y="2097"/>
                  <a:pt x="9522" y="1983"/>
                  <a:pt x="9514" y="1843"/>
                </a:cubicBezTo>
                <a:cubicBezTo>
                  <a:pt x="9667" y="1905"/>
                  <a:pt x="9785" y="1990"/>
                  <a:pt x="9869" y="2102"/>
                </a:cubicBezTo>
                <a:close/>
                <a:moveTo>
                  <a:pt x="2982" y="3652"/>
                </a:moveTo>
                <a:cubicBezTo>
                  <a:pt x="2965" y="3703"/>
                  <a:pt x="2969" y="3750"/>
                  <a:pt x="2994" y="3787"/>
                </a:cubicBezTo>
                <a:cubicBezTo>
                  <a:pt x="3018" y="3825"/>
                  <a:pt x="3059" y="3843"/>
                  <a:pt x="3114" y="3843"/>
                </a:cubicBezTo>
                <a:lnTo>
                  <a:pt x="6765" y="3843"/>
                </a:lnTo>
                <a:cubicBezTo>
                  <a:pt x="6817" y="3843"/>
                  <a:pt x="6869" y="3825"/>
                  <a:pt x="6918" y="3787"/>
                </a:cubicBezTo>
                <a:cubicBezTo>
                  <a:pt x="6968" y="3750"/>
                  <a:pt x="7002" y="3703"/>
                  <a:pt x="7017" y="3652"/>
                </a:cubicBezTo>
                <a:lnTo>
                  <a:pt x="7143" y="3268"/>
                </a:lnTo>
                <a:cubicBezTo>
                  <a:pt x="7159" y="3217"/>
                  <a:pt x="7155" y="3171"/>
                  <a:pt x="7130" y="3133"/>
                </a:cubicBezTo>
                <a:cubicBezTo>
                  <a:pt x="7107" y="3096"/>
                  <a:pt x="7065" y="3077"/>
                  <a:pt x="7010" y="3077"/>
                </a:cubicBezTo>
                <a:lnTo>
                  <a:pt x="3359" y="3077"/>
                </a:lnTo>
                <a:cubicBezTo>
                  <a:pt x="3308" y="3077"/>
                  <a:pt x="3255" y="3096"/>
                  <a:pt x="3207" y="3133"/>
                </a:cubicBezTo>
                <a:cubicBezTo>
                  <a:pt x="3157" y="3171"/>
                  <a:pt x="3123" y="3217"/>
                  <a:pt x="3108" y="3268"/>
                </a:cubicBezTo>
                <a:lnTo>
                  <a:pt x="2982" y="3652"/>
                </a:lnTo>
                <a:close/>
                <a:moveTo>
                  <a:pt x="3479" y="2113"/>
                </a:moveTo>
                <a:cubicBezTo>
                  <a:pt x="3463" y="2165"/>
                  <a:pt x="3467" y="2211"/>
                  <a:pt x="3492" y="2248"/>
                </a:cubicBezTo>
                <a:cubicBezTo>
                  <a:pt x="3515" y="2286"/>
                  <a:pt x="3557" y="2305"/>
                  <a:pt x="3612" y="2305"/>
                </a:cubicBezTo>
                <a:lnTo>
                  <a:pt x="7263" y="2305"/>
                </a:lnTo>
                <a:cubicBezTo>
                  <a:pt x="7314" y="2305"/>
                  <a:pt x="7367" y="2286"/>
                  <a:pt x="7415" y="2248"/>
                </a:cubicBezTo>
                <a:cubicBezTo>
                  <a:pt x="7465" y="2211"/>
                  <a:pt x="7499" y="2165"/>
                  <a:pt x="7514" y="2113"/>
                </a:cubicBezTo>
                <a:lnTo>
                  <a:pt x="7640" y="1730"/>
                </a:lnTo>
                <a:cubicBezTo>
                  <a:pt x="7657" y="1678"/>
                  <a:pt x="7653" y="1632"/>
                  <a:pt x="7628" y="1595"/>
                </a:cubicBezTo>
                <a:cubicBezTo>
                  <a:pt x="7604" y="1557"/>
                  <a:pt x="7563" y="1538"/>
                  <a:pt x="7508" y="1538"/>
                </a:cubicBezTo>
                <a:lnTo>
                  <a:pt x="3858" y="1538"/>
                </a:lnTo>
                <a:cubicBezTo>
                  <a:pt x="3807" y="1538"/>
                  <a:pt x="3754" y="1557"/>
                  <a:pt x="3705" y="1595"/>
                </a:cubicBezTo>
                <a:cubicBezTo>
                  <a:pt x="3655" y="1632"/>
                  <a:pt x="3622" y="1678"/>
                  <a:pt x="3607" y="1730"/>
                </a:cubicBezTo>
                <a:lnTo>
                  <a:pt x="3479" y="2113"/>
                </a:lnTo>
                <a:close/>
              </a:path>
            </a:pathLst>
          </a:custGeom>
          <a:solidFill>
            <a:srgbClr val="3C5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84129" y="0"/>
            <a:ext cx="3613814" cy="746253"/>
          </a:xfrm>
          <a:prstGeom prst="rect">
            <a:avLst/>
          </a:prstGeom>
        </p:spPr>
      </p:pic>
      <p:sp>
        <p:nvSpPr>
          <p:cNvPr id="3" name="文本框 2"/>
          <p:cNvSpPr txBox="1"/>
          <p:nvPr/>
        </p:nvSpPr>
        <p:spPr>
          <a:xfrm>
            <a:off x="7750629" y="1684020"/>
            <a:ext cx="4143432" cy="3539430"/>
          </a:xfrm>
          <a:prstGeom prst="rect">
            <a:avLst/>
          </a:prstGeom>
          <a:noFill/>
        </p:spPr>
        <p:txBody>
          <a:bodyPr wrap="square" rtlCol="0">
            <a:spAutoFit/>
          </a:bodyPr>
          <a:lstStyle/>
          <a:p>
            <a:r>
              <a:rPr lang="zh-CN" altLang="en-US" sz="2800" dirty="0"/>
              <a:t>这节课的内容难度适中</a:t>
            </a:r>
            <a:endParaRPr lang="en-US" altLang="zh-CN" sz="2800" dirty="0"/>
          </a:p>
          <a:p>
            <a:endParaRPr lang="en-US" altLang="zh-CN" sz="2800" dirty="0"/>
          </a:p>
          <a:p>
            <a:r>
              <a:rPr lang="zh-CN" altLang="en-US" sz="2800" dirty="0"/>
              <a:t>大家需要掌握面向对象编程的理念，思想。大家同时需要知道，为什么需要引入面向对象编程这个东西，以及引入了面向对象编程会有什么好处。</a:t>
            </a:r>
            <a:endParaRPr lang="zh-CN" altLang="en-US" sz="28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337945" y="151765"/>
            <a:ext cx="7042150" cy="63226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4" name="椭圆 73"/>
          <p:cNvSpPr/>
          <p:nvPr/>
        </p:nvSpPr>
        <p:spPr>
          <a:xfrm>
            <a:off x="5814202" y="-2224983"/>
            <a:ext cx="8704302" cy="8704302"/>
          </a:xfrm>
          <a:prstGeom prst="ellipse">
            <a:avLst/>
          </a:prstGeom>
          <a:noFill/>
          <a:ln>
            <a:solidFill>
              <a:srgbClr val="3C5A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flipH="1">
            <a:off x="5679440" y="2979420"/>
            <a:ext cx="833120" cy="833120"/>
          </a:xfrm>
          <a:prstGeom prst="ellipse">
            <a:avLst/>
          </a:prstGeom>
          <a:solidFill>
            <a:schemeClr val="bg1"/>
          </a:solidFill>
          <a:ln w="28575">
            <a:solidFill>
              <a:srgbClr val="3C5A9C"/>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3" name="组合 2"/>
          <p:cNvGrpSpPr/>
          <p:nvPr/>
        </p:nvGrpSpPr>
        <p:grpSpPr>
          <a:xfrm>
            <a:off x="8673890" y="-2985417"/>
            <a:ext cx="8202554" cy="8202554"/>
            <a:chOff x="8075085" y="-3038122"/>
            <a:chExt cx="8202554" cy="8202554"/>
          </a:xfrm>
        </p:grpSpPr>
        <p:sp>
          <p:nvSpPr>
            <p:cNvPr id="11" name="椭圆 10"/>
            <p:cNvSpPr/>
            <p:nvPr/>
          </p:nvSpPr>
          <p:spPr>
            <a:xfrm>
              <a:off x="8075085" y="-3038122"/>
              <a:ext cx="8202554" cy="8202554"/>
            </a:xfrm>
            <a:prstGeom prst="ellipse">
              <a:avLst/>
            </a:prstGeom>
            <a:solidFill>
              <a:srgbClr val="3C5C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p:cNvSpPr/>
            <p:nvPr/>
          </p:nvSpPr>
          <p:spPr>
            <a:xfrm rot="294983">
              <a:off x="9379412" y="-1571928"/>
              <a:ext cx="5136670" cy="5136670"/>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椭圆 6"/>
            <p:cNvSpPr/>
            <p:nvPr/>
          </p:nvSpPr>
          <p:spPr>
            <a:xfrm>
              <a:off x="8835534" y="-2277673"/>
              <a:ext cx="6681656" cy="6681656"/>
            </a:xfrm>
            <a:prstGeom prst="ellipse">
              <a:avLst/>
            </a:prstGeom>
            <a:solidFill>
              <a:srgbClr val="3C5A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8" name="图片 7" descr="图片包含 游戏机, 乐高, 玩具&#10;&#10;描述已自动生成"/>
          <p:cNvPicPr>
            <a:picLocks noChangeAspect="1"/>
          </p:cNvPicPr>
          <p:nvPr/>
        </p:nvPicPr>
        <p:blipFill rotWithShape="1">
          <a:blip r:embed="rId1">
            <a:extLst>
              <a:ext uri="{28A0092B-C50C-407E-A947-70E740481C1C}">
                <a14:useLocalDpi xmlns:a14="http://schemas.microsoft.com/office/drawing/2010/main" val="0"/>
              </a:ext>
            </a:extLst>
          </a:blip>
          <a:srcRect l="35457" t="22444" r="4045" b="6223"/>
          <a:stretch>
            <a:fillRect/>
          </a:stretch>
        </p:blipFill>
        <p:spPr>
          <a:xfrm>
            <a:off x="6512791" y="521186"/>
            <a:ext cx="5182876" cy="4321308"/>
          </a:xfrm>
          <a:prstGeom prst="rect">
            <a:avLst/>
          </a:prstGeom>
        </p:spPr>
      </p:pic>
      <p:sp>
        <p:nvSpPr>
          <p:cNvPr id="30" name="Freeform 137"/>
          <p:cNvSpPr>
            <a:spLocks noEditPoints="1"/>
          </p:cNvSpPr>
          <p:nvPr/>
        </p:nvSpPr>
        <p:spPr bwMode="auto">
          <a:xfrm>
            <a:off x="5895975" y="3198495"/>
            <a:ext cx="399415" cy="366395"/>
          </a:xfrm>
          <a:custGeom>
            <a:avLst/>
            <a:gdLst>
              <a:gd name="T0" fmla="*/ 9978 w 10065"/>
              <a:gd name="T1" fmla="*/ 2876 h 9225"/>
              <a:gd name="T2" fmla="*/ 7865 w 10065"/>
              <a:gd name="T3" fmla="*/ 8963 h 9225"/>
              <a:gd name="T4" fmla="*/ 1589 w 10065"/>
              <a:gd name="T5" fmla="*/ 9225 h 9225"/>
              <a:gd name="T6" fmla="*/ 100 w 10065"/>
              <a:gd name="T7" fmla="*/ 8113 h 9225"/>
              <a:gd name="T8" fmla="*/ 105 w 10065"/>
              <a:gd name="T9" fmla="*/ 7190 h 9225"/>
              <a:gd name="T10" fmla="*/ 111 w 10065"/>
              <a:gd name="T11" fmla="*/ 6838 h 9225"/>
              <a:gd name="T12" fmla="*/ 141 w 10065"/>
              <a:gd name="T13" fmla="*/ 6595 h 9225"/>
              <a:gd name="T14" fmla="*/ 339 w 10065"/>
              <a:gd name="T15" fmla="*/ 6312 h 9225"/>
              <a:gd name="T16" fmla="*/ 789 w 10065"/>
              <a:gd name="T17" fmla="*/ 5212 h 9225"/>
              <a:gd name="T18" fmla="*/ 789 w 10065"/>
              <a:gd name="T19" fmla="*/ 4865 h 9225"/>
              <a:gd name="T20" fmla="*/ 994 w 10065"/>
              <a:gd name="T21" fmla="*/ 4560 h 9225"/>
              <a:gd name="T22" fmla="*/ 1396 w 10065"/>
              <a:gd name="T23" fmla="*/ 3467 h 9225"/>
              <a:gd name="T24" fmla="*/ 1384 w 10065"/>
              <a:gd name="T25" fmla="*/ 3107 h 9225"/>
              <a:gd name="T26" fmla="*/ 1649 w 10065"/>
              <a:gd name="T27" fmla="*/ 2788 h 9225"/>
              <a:gd name="T28" fmla="*/ 2069 w 10065"/>
              <a:gd name="T29" fmla="*/ 1701 h 9225"/>
              <a:gd name="T30" fmla="*/ 2039 w 10065"/>
              <a:gd name="T31" fmla="*/ 1390 h 9225"/>
              <a:gd name="T32" fmla="*/ 2201 w 10065"/>
              <a:gd name="T33" fmla="*/ 1143 h 9225"/>
              <a:gd name="T34" fmla="*/ 2403 w 10065"/>
              <a:gd name="T35" fmla="*/ 833 h 9225"/>
              <a:gd name="T36" fmla="*/ 2589 w 10065"/>
              <a:gd name="T37" fmla="*/ 407 h 9225"/>
              <a:gd name="T38" fmla="*/ 2865 w 10065"/>
              <a:gd name="T39" fmla="*/ 73 h 9225"/>
              <a:gd name="T40" fmla="*/ 3366 w 10065"/>
              <a:gd name="T41" fmla="*/ 36 h 9225"/>
              <a:gd name="T42" fmla="*/ 3666 w 10065"/>
              <a:gd name="T43" fmla="*/ 0 h 9225"/>
              <a:gd name="T44" fmla="*/ 8922 w 10065"/>
              <a:gd name="T45" fmla="*/ 336 h 9225"/>
              <a:gd name="T46" fmla="*/ 7384 w 10065"/>
              <a:gd name="T47" fmla="*/ 6558 h 9225"/>
              <a:gd name="T48" fmla="*/ 6183 w 10065"/>
              <a:gd name="T49" fmla="*/ 7688 h 9225"/>
              <a:gd name="T50" fmla="*/ 734 w 10065"/>
              <a:gd name="T51" fmla="*/ 7778 h 9225"/>
              <a:gd name="T52" fmla="*/ 1593 w 10065"/>
              <a:gd name="T53" fmla="*/ 8456 h 9225"/>
              <a:gd name="T54" fmla="*/ 7473 w 10065"/>
              <a:gd name="T55" fmla="*/ 8362 h 9225"/>
              <a:gd name="T56" fmla="*/ 9484 w 10065"/>
              <a:gd name="T57" fmla="*/ 2186 h 9225"/>
              <a:gd name="T58" fmla="*/ 9869 w 10065"/>
              <a:gd name="T59" fmla="*/ 2102 h 9225"/>
              <a:gd name="T60" fmla="*/ 2994 w 10065"/>
              <a:gd name="T61" fmla="*/ 3787 h 9225"/>
              <a:gd name="T62" fmla="*/ 6765 w 10065"/>
              <a:gd name="T63" fmla="*/ 3843 h 9225"/>
              <a:gd name="T64" fmla="*/ 7017 w 10065"/>
              <a:gd name="T65" fmla="*/ 3652 h 9225"/>
              <a:gd name="T66" fmla="*/ 7130 w 10065"/>
              <a:gd name="T67" fmla="*/ 3133 h 9225"/>
              <a:gd name="T68" fmla="*/ 3359 w 10065"/>
              <a:gd name="T69" fmla="*/ 3077 h 9225"/>
              <a:gd name="T70" fmla="*/ 3108 w 10065"/>
              <a:gd name="T71" fmla="*/ 3268 h 9225"/>
              <a:gd name="T72" fmla="*/ 3479 w 10065"/>
              <a:gd name="T73" fmla="*/ 2113 h 9225"/>
              <a:gd name="T74" fmla="*/ 3612 w 10065"/>
              <a:gd name="T75" fmla="*/ 2305 h 9225"/>
              <a:gd name="T76" fmla="*/ 7415 w 10065"/>
              <a:gd name="T77" fmla="*/ 2248 h 9225"/>
              <a:gd name="T78" fmla="*/ 7640 w 10065"/>
              <a:gd name="T79" fmla="*/ 1730 h 9225"/>
              <a:gd name="T80" fmla="*/ 7508 w 10065"/>
              <a:gd name="T81" fmla="*/ 1538 h 9225"/>
              <a:gd name="T82" fmla="*/ 3705 w 10065"/>
              <a:gd name="T83" fmla="*/ 1595 h 9225"/>
              <a:gd name="T84" fmla="*/ 3479 w 10065"/>
              <a:gd name="T85" fmla="*/ 2113 h 9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65" h="9225">
                <a:moveTo>
                  <a:pt x="9869" y="2102"/>
                </a:moveTo>
                <a:cubicBezTo>
                  <a:pt x="10029" y="2331"/>
                  <a:pt x="10065" y="2588"/>
                  <a:pt x="9978" y="2876"/>
                </a:cubicBezTo>
                <a:lnTo>
                  <a:pt x="8325" y="8318"/>
                </a:lnTo>
                <a:cubicBezTo>
                  <a:pt x="8249" y="8575"/>
                  <a:pt x="8095" y="8790"/>
                  <a:pt x="7865" y="8963"/>
                </a:cubicBezTo>
                <a:cubicBezTo>
                  <a:pt x="7637" y="9137"/>
                  <a:pt x="7392" y="9225"/>
                  <a:pt x="7130" y="9225"/>
                </a:cubicBezTo>
                <a:lnTo>
                  <a:pt x="1589" y="9225"/>
                </a:lnTo>
                <a:cubicBezTo>
                  <a:pt x="1280" y="9225"/>
                  <a:pt x="984" y="9117"/>
                  <a:pt x="698" y="8903"/>
                </a:cubicBezTo>
                <a:cubicBezTo>
                  <a:pt x="411" y="8688"/>
                  <a:pt x="213" y="8426"/>
                  <a:pt x="100" y="8113"/>
                </a:cubicBezTo>
                <a:cubicBezTo>
                  <a:pt x="4" y="7846"/>
                  <a:pt x="0" y="7591"/>
                  <a:pt x="88" y="7351"/>
                </a:cubicBezTo>
                <a:cubicBezTo>
                  <a:pt x="88" y="7335"/>
                  <a:pt x="94" y="7281"/>
                  <a:pt x="105" y="7190"/>
                </a:cubicBezTo>
                <a:cubicBezTo>
                  <a:pt x="118" y="7097"/>
                  <a:pt x="125" y="7024"/>
                  <a:pt x="129" y="6967"/>
                </a:cubicBezTo>
                <a:cubicBezTo>
                  <a:pt x="133" y="6936"/>
                  <a:pt x="126" y="6892"/>
                  <a:pt x="111" y="6838"/>
                </a:cubicBezTo>
                <a:cubicBezTo>
                  <a:pt x="95" y="6785"/>
                  <a:pt x="90" y="6745"/>
                  <a:pt x="94" y="6721"/>
                </a:cubicBezTo>
                <a:cubicBezTo>
                  <a:pt x="101" y="6677"/>
                  <a:pt x="118" y="6635"/>
                  <a:pt x="141" y="6595"/>
                </a:cubicBezTo>
                <a:cubicBezTo>
                  <a:pt x="165" y="6555"/>
                  <a:pt x="198" y="6507"/>
                  <a:pt x="240" y="6453"/>
                </a:cubicBezTo>
                <a:cubicBezTo>
                  <a:pt x="282" y="6400"/>
                  <a:pt x="315" y="6352"/>
                  <a:pt x="339" y="6312"/>
                </a:cubicBezTo>
                <a:cubicBezTo>
                  <a:pt x="432" y="6161"/>
                  <a:pt x="521" y="5977"/>
                  <a:pt x="609" y="5762"/>
                </a:cubicBezTo>
                <a:cubicBezTo>
                  <a:pt x="697" y="5547"/>
                  <a:pt x="757" y="5365"/>
                  <a:pt x="789" y="5212"/>
                </a:cubicBezTo>
                <a:cubicBezTo>
                  <a:pt x="802" y="5172"/>
                  <a:pt x="802" y="5112"/>
                  <a:pt x="791" y="5032"/>
                </a:cubicBezTo>
                <a:cubicBezTo>
                  <a:pt x="781" y="4952"/>
                  <a:pt x="780" y="4896"/>
                  <a:pt x="789" y="4865"/>
                </a:cubicBezTo>
                <a:cubicBezTo>
                  <a:pt x="802" y="4821"/>
                  <a:pt x="834" y="4765"/>
                  <a:pt x="891" y="4697"/>
                </a:cubicBezTo>
                <a:cubicBezTo>
                  <a:pt x="947" y="4628"/>
                  <a:pt x="981" y="4583"/>
                  <a:pt x="994" y="4560"/>
                </a:cubicBezTo>
                <a:cubicBezTo>
                  <a:pt x="1079" y="4416"/>
                  <a:pt x="1161" y="4231"/>
                  <a:pt x="1246" y="4007"/>
                </a:cubicBezTo>
                <a:cubicBezTo>
                  <a:pt x="1331" y="3783"/>
                  <a:pt x="1380" y="3603"/>
                  <a:pt x="1396" y="3467"/>
                </a:cubicBezTo>
                <a:cubicBezTo>
                  <a:pt x="1400" y="3431"/>
                  <a:pt x="1395" y="3367"/>
                  <a:pt x="1381" y="3275"/>
                </a:cubicBezTo>
                <a:cubicBezTo>
                  <a:pt x="1368" y="3182"/>
                  <a:pt x="1369" y="3127"/>
                  <a:pt x="1384" y="3107"/>
                </a:cubicBezTo>
                <a:cubicBezTo>
                  <a:pt x="1400" y="3056"/>
                  <a:pt x="1445" y="2993"/>
                  <a:pt x="1516" y="2923"/>
                </a:cubicBezTo>
                <a:cubicBezTo>
                  <a:pt x="1589" y="2853"/>
                  <a:pt x="1633" y="2808"/>
                  <a:pt x="1649" y="2788"/>
                </a:cubicBezTo>
                <a:cubicBezTo>
                  <a:pt x="1725" y="2685"/>
                  <a:pt x="1810" y="2516"/>
                  <a:pt x="1904" y="2281"/>
                </a:cubicBezTo>
                <a:cubicBezTo>
                  <a:pt x="1998" y="2047"/>
                  <a:pt x="2053" y="1853"/>
                  <a:pt x="2069" y="1701"/>
                </a:cubicBezTo>
                <a:cubicBezTo>
                  <a:pt x="2073" y="1670"/>
                  <a:pt x="2066" y="1617"/>
                  <a:pt x="2051" y="1548"/>
                </a:cubicBezTo>
                <a:cubicBezTo>
                  <a:pt x="2035" y="1478"/>
                  <a:pt x="2031" y="1426"/>
                  <a:pt x="2039" y="1390"/>
                </a:cubicBezTo>
                <a:cubicBezTo>
                  <a:pt x="2046" y="1358"/>
                  <a:pt x="2065" y="1321"/>
                  <a:pt x="2093" y="1281"/>
                </a:cubicBezTo>
                <a:cubicBezTo>
                  <a:pt x="2120" y="1241"/>
                  <a:pt x="2158" y="1195"/>
                  <a:pt x="2201" y="1143"/>
                </a:cubicBezTo>
                <a:cubicBezTo>
                  <a:pt x="2245" y="1092"/>
                  <a:pt x="2280" y="1050"/>
                  <a:pt x="2304" y="1017"/>
                </a:cubicBezTo>
                <a:cubicBezTo>
                  <a:pt x="2335" y="970"/>
                  <a:pt x="2369" y="908"/>
                  <a:pt x="2403" y="833"/>
                </a:cubicBezTo>
                <a:cubicBezTo>
                  <a:pt x="2436" y="758"/>
                  <a:pt x="2468" y="690"/>
                  <a:pt x="2493" y="623"/>
                </a:cubicBezTo>
                <a:cubicBezTo>
                  <a:pt x="2519" y="557"/>
                  <a:pt x="2550" y="486"/>
                  <a:pt x="2589" y="407"/>
                </a:cubicBezTo>
                <a:cubicBezTo>
                  <a:pt x="2626" y="328"/>
                  <a:pt x="2666" y="266"/>
                  <a:pt x="2706" y="215"/>
                </a:cubicBezTo>
                <a:cubicBezTo>
                  <a:pt x="2746" y="165"/>
                  <a:pt x="2800" y="117"/>
                  <a:pt x="2865" y="73"/>
                </a:cubicBezTo>
                <a:cubicBezTo>
                  <a:pt x="2930" y="30"/>
                  <a:pt x="3003" y="6"/>
                  <a:pt x="3081" y="3"/>
                </a:cubicBezTo>
                <a:cubicBezTo>
                  <a:pt x="3160" y="1"/>
                  <a:pt x="3254" y="12"/>
                  <a:pt x="3366" y="36"/>
                </a:cubicBezTo>
                <a:lnTo>
                  <a:pt x="3360" y="53"/>
                </a:lnTo>
                <a:cubicBezTo>
                  <a:pt x="3511" y="17"/>
                  <a:pt x="3614" y="0"/>
                  <a:pt x="3666" y="0"/>
                </a:cubicBezTo>
                <a:lnTo>
                  <a:pt x="8237" y="0"/>
                </a:lnTo>
                <a:cubicBezTo>
                  <a:pt x="8533" y="0"/>
                  <a:pt x="8760" y="112"/>
                  <a:pt x="8922" y="336"/>
                </a:cubicBezTo>
                <a:cubicBezTo>
                  <a:pt x="9081" y="561"/>
                  <a:pt x="9118" y="821"/>
                  <a:pt x="9030" y="1116"/>
                </a:cubicBezTo>
                <a:lnTo>
                  <a:pt x="7384" y="6558"/>
                </a:lnTo>
                <a:cubicBezTo>
                  <a:pt x="7240" y="7035"/>
                  <a:pt x="7098" y="7341"/>
                  <a:pt x="6954" y="7481"/>
                </a:cubicBezTo>
                <a:cubicBezTo>
                  <a:pt x="6812" y="7618"/>
                  <a:pt x="6555" y="7688"/>
                  <a:pt x="6183" y="7688"/>
                </a:cubicBezTo>
                <a:lnTo>
                  <a:pt x="963" y="7688"/>
                </a:lnTo>
                <a:cubicBezTo>
                  <a:pt x="854" y="7688"/>
                  <a:pt x="778" y="7718"/>
                  <a:pt x="734" y="7778"/>
                </a:cubicBezTo>
                <a:cubicBezTo>
                  <a:pt x="690" y="7843"/>
                  <a:pt x="689" y="7928"/>
                  <a:pt x="728" y="8036"/>
                </a:cubicBezTo>
                <a:cubicBezTo>
                  <a:pt x="824" y="8316"/>
                  <a:pt x="1111" y="8456"/>
                  <a:pt x="1593" y="8456"/>
                </a:cubicBezTo>
                <a:lnTo>
                  <a:pt x="7137" y="8456"/>
                </a:lnTo>
                <a:cubicBezTo>
                  <a:pt x="7253" y="8456"/>
                  <a:pt x="7365" y="8425"/>
                  <a:pt x="7473" y="8362"/>
                </a:cubicBezTo>
                <a:cubicBezTo>
                  <a:pt x="7582" y="8300"/>
                  <a:pt x="7650" y="8217"/>
                  <a:pt x="7683" y="8113"/>
                </a:cubicBezTo>
                <a:lnTo>
                  <a:pt x="9484" y="2186"/>
                </a:lnTo>
                <a:cubicBezTo>
                  <a:pt x="9512" y="2097"/>
                  <a:pt x="9522" y="1983"/>
                  <a:pt x="9514" y="1843"/>
                </a:cubicBezTo>
                <a:cubicBezTo>
                  <a:pt x="9667" y="1905"/>
                  <a:pt x="9785" y="1990"/>
                  <a:pt x="9869" y="2102"/>
                </a:cubicBezTo>
                <a:close/>
                <a:moveTo>
                  <a:pt x="2982" y="3652"/>
                </a:moveTo>
                <a:cubicBezTo>
                  <a:pt x="2965" y="3703"/>
                  <a:pt x="2969" y="3750"/>
                  <a:pt x="2994" y="3787"/>
                </a:cubicBezTo>
                <a:cubicBezTo>
                  <a:pt x="3018" y="3825"/>
                  <a:pt x="3059" y="3843"/>
                  <a:pt x="3114" y="3843"/>
                </a:cubicBezTo>
                <a:lnTo>
                  <a:pt x="6765" y="3843"/>
                </a:lnTo>
                <a:cubicBezTo>
                  <a:pt x="6817" y="3843"/>
                  <a:pt x="6869" y="3825"/>
                  <a:pt x="6918" y="3787"/>
                </a:cubicBezTo>
                <a:cubicBezTo>
                  <a:pt x="6968" y="3750"/>
                  <a:pt x="7002" y="3703"/>
                  <a:pt x="7017" y="3652"/>
                </a:cubicBezTo>
                <a:lnTo>
                  <a:pt x="7143" y="3268"/>
                </a:lnTo>
                <a:cubicBezTo>
                  <a:pt x="7159" y="3217"/>
                  <a:pt x="7155" y="3171"/>
                  <a:pt x="7130" y="3133"/>
                </a:cubicBezTo>
                <a:cubicBezTo>
                  <a:pt x="7107" y="3096"/>
                  <a:pt x="7065" y="3077"/>
                  <a:pt x="7010" y="3077"/>
                </a:cubicBezTo>
                <a:lnTo>
                  <a:pt x="3359" y="3077"/>
                </a:lnTo>
                <a:cubicBezTo>
                  <a:pt x="3308" y="3077"/>
                  <a:pt x="3255" y="3096"/>
                  <a:pt x="3207" y="3133"/>
                </a:cubicBezTo>
                <a:cubicBezTo>
                  <a:pt x="3157" y="3171"/>
                  <a:pt x="3123" y="3217"/>
                  <a:pt x="3108" y="3268"/>
                </a:cubicBezTo>
                <a:lnTo>
                  <a:pt x="2982" y="3652"/>
                </a:lnTo>
                <a:close/>
                <a:moveTo>
                  <a:pt x="3479" y="2113"/>
                </a:moveTo>
                <a:cubicBezTo>
                  <a:pt x="3463" y="2165"/>
                  <a:pt x="3467" y="2211"/>
                  <a:pt x="3492" y="2248"/>
                </a:cubicBezTo>
                <a:cubicBezTo>
                  <a:pt x="3515" y="2286"/>
                  <a:pt x="3557" y="2305"/>
                  <a:pt x="3612" y="2305"/>
                </a:cubicBezTo>
                <a:lnTo>
                  <a:pt x="7263" y="2305"/>
                </a:lnTo>
                <a:cubicBezTo>
                  <a:pt x="7314" y="2305"/>
                  <a:pt x="7367" y="2286"/>
                  <a:pt x="7415" y="2248"/>
                </a:cubicBezTo>
                <a:cubicBezTo>
                  <a:pt x="7465" y="2211"/>
                  <a:pt x="7499" y="2165"/>
                  <a:pt x="7514" y="2113"/>
                </a:cubicBezTo>
                <a:lnTo>
                  <a:pt x="7640" y="1730"/>
                </a:lnTo>
                <a:cubicBezTo>
                  <a:pt x="7657" y="1678"/>
                  <a:pt x="7653" y="1632"/>
                  <a:pt x="7628" y="1595"/>
                </a:cubicBezTo>
                <a:cubicBezTo>
                  <a:pt x="7604" y="1557"/>
                  <a:pt x="7563" y="1538"/>
                  <a:pt x="7508" y="1538"/>
                </a:cubicBezTo>
                <a:lnTo>
                  <a:pt x="3858" y="1538"/>
                </a:lnTo>
                <a:cubicBezTo>
                  <a:pt x="3807" y="1538"/>
                  <a:pt x="3754" y="1557"/>
                  <a:pt x="3705" y="1595"/>
                </a:cubicBezTo>
                <a:cubicBezTo>
                  <a:pt x="3655" y="1632"/>
                  <a:pt x="3622" y="1678"/>
                  <a:pt x="3607" y="1730"/>
                </a:cubicBezTo>
                <a:lnTo>
                  <a:pt x="3479" y="2113"/>
                </a:lnTo>
                <a:close/>
              </a:path>
            </a:pathLst>
          </a:custGeom>
          <a:solidFill>
            <a:srgbClr val="3C5A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2" name="矩形 21"/>
          <p:cNvSpPr/>
          <p:nvPr/>
        </p:nvSpPr>
        <p:spPr>
          <a:xfrm flipH="1">
            <a:off x="737235" y="2804160"/>
            <a:ext cx="4976495" cy="681990"/>
          </a:xfrm>
          <a:prstGeom prst="rect">
            <a:avLst/>
          </a:prstGeom>
        </p:spPr>
        <p:txBody>
          <a:bodyPr wrap="square">
            <a:spAutoFit/>
            <a:scene3d>
              <a:camera prst="orthographicFront"/>
              <a:lightRig rig="threePt" dir="t"/>
            </a:scene3d>
            <a:sp3d contourW="12700"/>
          </a:bodyPr>
          <a:lstStyle/>
          <a:p>
            <a:pPr>
              <a:lnSpc>
                <a:spcPct val="120000"/>
              </a:lnSpc>
            </a:pPr>
            <a:endParaRPr lang="zh-CN" altLang="en-US" sz="3200" b="1" dirty="0">
              <a:solidFill>
                <a:schemeClr val="tx1">
                  <a:lumMod val="75000"/>
                  <a:lumOff val="25000"/>
                </a:schemeClr>
              </a:solidFill>
              <a:cs typeface="+mn-ea"/>
              <a:sym typeface="+mn-lt"/>
            </a:endParaRPr>
          </a:p>
        </p:txBody>
      </p:sp>
      <p:sp>
        <p:nvSpPr>
          <p:cNvPr id="2" name="文本框 1"/>
          <p:cNvSpPr txBox="1"/>
          <p:nvPr/>
        </p:nvSpPr>
        <p:spPr>
          <a:xfrm>
            <a:off x="365844" y="1116427"/>
            <a:ext cx="5066397" cy="1754326"/>
          </a:xfrm>
          <a:prstGeom prst="rect">
            <a:avLst/>
          </a:prstGeom>
          <a:noFill/>
        </p:spPr>
        <p:txBody>
          <a:bodyPr wrap="square" rtlCol="0" anchor="t">
            <a:spAutoFit/>
          </a:bodyPr>
          <a:lstStyle/>
          <a:p>
            <a:r>
              <a:rPr lang="en-US" altLang="zh-CN" sz="5400" b="1" dirty="0">
                <a:solidFill>
                  <a:srgbClr val="3C5A9C"/>
                </a:solidFill>
                <a:effectLst/>
                <a:cs typeface="+mn-ea"/>
                <a:sym typeface="+mn-lt"/>
              </a:rPr>
              <a:t>01 </a:t>
            </a:r>
            <a:r>
              <a:rPr lang="zh-CN" altLang="en-US" sz="5400" b="1" dirty="0">
                <a:solidFill>
                  <a:srgbClr val="3C5A9C"/>
                </a:solidFill>
                <a:effectLst/>
                <a:cs typeface="+mn-ea"/>
                <a:sym typeface="+mn-lt"/>
              </a:rPr>
              <a:t>为什么需要面向对象编程</a:t>
            </a:r>
            <a:endParaRPr lang="en-US" altLang="zh-CN" sz="5400" b="1" dirty="0">
              <a:solidFill>
                <a:srgbClr val="3C5A9C"/>
              </a:solidFill>
              <a:effectLst/>
              <a:cs typeface="+mn-ea"/>
              <a:sym typeface="+mn-lt"/>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0065" y="2870753"/>
            <a:ext cx="3770422" cy="778592"/>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sp>
        <p:nvSpPr>
          <p:cNvPr id="44" name="文本框 43"/>
          <p:cNvSpPr txBox="1"/>
          <p:nvPr/>
        </p:nvSpPr>
        <p:spPr>
          <a:xfrm flipH="1">
            <a:off x="1419225" y="306854"/>
            <a:ext cx="6035675" cy="743986"/>
          </a:xfrm>
          <a:prstGeom prst="rect">
            <a:avLst/>
          </a:prstGeom>
          <a:noFill/>
        </p:spPr>
        <p:txBody>
          <a:bodyPr wrap="square" rtlCol="0">
            <a:spAutoFit/>
          </a:bodyPr>
          <a:lstStyle/>
          <a:p>
            <a:pPr algn="ctr">
              <a:lnSpc>
                <a:spcPct val="150000"/>
              </a:lnSpc>
            </a:pPr>
            <a:r>
              <a:rPr lang="zh-CN" sz="3200" b="1" dirty="0">
                <a:solidFill>
                  <a:srgbClr val="3C5A9C"/>
                </a:solidFill>
                <a:cs typeface="+mn-ea"/>
                <a:sym typeface="+mn-lt"/>
              </a:rPr>
              <a:t>（</a:t>
            </a:r>
            <a:r>
              <a:rPr lang="en-US" altLang="zh-CN" sz="3200" b="1" dirty="0">
                <a:solidFill>
                  <a:srgbClr val="3C5A9C"/>
                </a:solidFill>
                <a:cs typeface="+mn-ea"/>
                <a:sym typeface="+mn-lt"/>
              </a:rPr>
              <a:t>1</a:t>
            </a:r>
            <a:r>
              <a:rPr lang="zh-CN" altLang="en-US" sz="3200" b="1" dirty="0">
                <a:solidFill>
                  <a:srgbClr val="3C5A9C"/>
                </a:solidFill>
                <a:cs typeface="+mn-ea"/>
                <a:sym typeface="+mn-lt"/>
              </a:rPr>
              <a:t>）面向对象编程是什么</a:t>
            </a:r>
            <a:endParaRPr lang="zh-CN" sz="3200" b="1" dirty="0">
              <a:solidFill>
                <a:srgbClr val="3C5A9C"/>
              </a:solidFill>
              <a:cs typeface="+mn-ea"/>
              <a:sym typeface="+mn-lt"/>
            </a:endParaRPr>
          </a:p>
        </p:txBody>
      </p:sp>
      <p:sp>
        <p:nvSpPr>
          <p:cNvPr id="2" name="íṩ1iḍe"/>
          <p:cNvSpPr/>
          <p:nvPr/>
        </p:nvSpPr>
        <p:spPr>
          <a:xfrm>
            <a:off x="898525" y="1326515"/>
            <a:ext cx="10814050" cy="4604385"/>
          </a:xfrm>
          <a:prstGeom prst="roundRect">
            <a:avLst>
              <a:gd name="adj" fmla="val 4372"/>
            </a:avLst>
          </a:prstGeom>
          <a:solidFill>
            <a:schemeClr val="accent3">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1350">
              <a:cs typeface="+mn-ea"/>
              <a:sym typeface="+mn-lt"/>
            </a:endParaRPr>
          </a:p>
        </p:txBody>
      </p:sp>
      <p:sp>
        <p:nvSpPr>
          <p:cNvPr id="4" name="íṩ1iḍe"/>
          <p:cNvSpPr/>
          <p:nvPr/>
        </p:nvSpPr>
        <p:spPr>
          <a:xfrm>
            <a:off x="737235" y="1217295"/>
            <a:ext cx="10717530" cy="4423410"/>
          </a:xfrm>
          <a:prstGeom prst="roundRect">
            <a:avLst>
              <a:gd name="adj" fmla="val 4372"/>
            </a:avLst>
          </a:prstGeom>
          <a:solidFill>
            <a:srgbClr val="FCFCFC"/>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en-US" sz="1350">
                <a:cs typeface="+mn-ea"/>
                <a:sym typeface="+mn-lt"/>
              </a:rPr>
              <a:t>本科期间在核心期刊及以上学术刊物发表论文、授权国家发明专利、获科研成果奖、在国内外高水平科技竞赛中获奖者优先考虑</a:t>
            </a:r>
            <a:endParaRPr lang="en-US" sz="1350">
              <a:cs typeface="+mn-ea"/>
              <a:sym typeface="+mn-lt"/>
            </a:endParaRPr>
          </a:p>
        </p:txBody>
      </p:sp>
      <p:sp>
        <p:nvSpPr>
          <p:cNvPr id="6" name="矩形 5"/>
          <p:cNvSpPr/>
          <p:nvPr/>
        </p:nvSpPr>
        <p:spPr>
          <a:xfrm>
            <a:off x="1419225" y="1444625"/>
            <a:ext cx="9424670" cy="4540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fontAlgn="auto">
              <a:lnSpc>
                <a:spcPct val="150000"/>
              </a:lnSpc>
            </a:pPr>
            <a:r>
              <a:rPr lang="zh-CN" altLang="en-US" sz="2800" dirty="0">
                <a:latin typeface="Calibri" panose="020F0502020204030204" charset="0"/>
                <a:cs typeface="+mn-ea"/>
                <a:sym typeface="+mn-lt"/>
              </a:rPr>
              <a:t>面向对象编程主要包括以下几个关键部分：</a:t>
            </a:r>
            <a:endParaRPr lang="en-US" altLang="zh-CN" sz="2800" dirty="0">
              <a:latin typeface="Calibri" panose="020F0502020204030204" charset="0"/>
              <a:cs typeface="+mn-ea"/>
              <a:sym typeface="+mn-lt"/>
            </a:endParaRPr>
          </a:p>
          <a:p>
            <a:pPr indent="0" fontAlgn="auto">
              <a:lnSpc>
                <a:spcPct val="150000"/>
              </a:lnSpc>
            </a:pPr>
            <a:r>
              <a:rPr lang="zh-CN" altLang="en-US" sz="2800" dirty="0">
                <a:cs typeface="+mn-ea"/>
                <a:sym typeface="+mn-lt"/>
              </a:rPr>
              <a:t>（</a:t>
            </a:r>
            <a:r>
              <a:rPr lang="en-US" altLang="zh-CN" sz="2800" dirty="0">
                <a:cs typeface="+mn-ea"/>
                <a:sym typeface="+mn-lt"/>
              </a:rPr>
              <a:t>1</a:t>
            </a:r>
            <a:r>
              <a:rPr lang="zh-CN" altLang="en-US" sz="2800" dirty="0">
                <a:cs typeface="+mn-ea"/>
                <a:sym typeface="+mn-lt"/>
              </a:rPr>
              <a:t>）</a:t>
            </a:r>
            <a:r>
              <a:rPr lang="en-US" altLang="zh-CN" sz="2800" dirty="0">
                <a:cs typeface="+mn-ea"/>
                <a:sym typeface="+mn-lt"/>
              </a:rPr>
              <a:t>. </a:t>
            </a:r>
            <a:r>
              <a:rPr lang="zh-CN" altLang="en-US" sz="2800" dirty="0">
                <a:cs typeface="+mn-ea"/>
                <a:sym typeface="+mn-lt"/>
              </a:rPr>
              <a:t>封装</a:t>
            </a:r>
            <a:endParaRPr lang="en-US" altLang="zh-CN" sz="2800" dirty="0">
              <a:cs typeface="+mn-ea"/>
              <a:sym typeface="+mn-lt"/>
            </a:endParaRPr>
          </a:p>
          <a:p>
            <a:pPr indent="0" fontAlgn="auto">
              <a:lnSpc>
                <a:spcPct val="150000"/>
              </a:lnSpc>
            </a:pPr>
            <a:r>
              <a:rPr lang="zh-CN" altLang="en-US" sz="2800" dirty="0">
                <a:cs typeface="+mn-ea"/>
                <a:sym typeface="+mn-lt"/>
              </a:rPr>
              <a:t>（</a:t>
            </a:r>
            <a:r>
              <a:rPr lang="en-US" altLang="zh-CN" sz="2800" dirty="0">
                <a:cs typeface="+mn-ea"/>
                <a:sym typeface="+mn-lt"/>
              </a:rPr>
              <a:t>2</a:t>
            </a:r>
            <a:r>
              <a:rPr lang="zh-CN" altLang="en-US" sz="2800" dirty="0">
                <a:cs typeface="+mn-ea"/>
                <a:sym typeface="+mn-lt"/>
              </a:rPr>
              <a:t>）</a:t>
            </a:r>
            <a:r>
              <a:rPr lang="en-US" altLang="zh-CN" sz="2800" dirty="0">
                <a:cs typeface="+mn-ea"/>
                <a:sym typeface="+mn-lt"/>
              </a:rPr>
              <a:t>. </a:t>
            </a:r>
            <a:r>
              <a:rPr lang="zh-CN" altLang="en-US" sz="2800" dirty="0">
                <a:cs typeface="+mn-ea"/>
                <a:sym typeface="+mn-lt"/>
              </a:rPr>
              <a:t>抽象</a:t>
            </a:r>
            <a:endParaRPr lang="en-US" altLang="zh-CN" sz="2800" dirty="0">
              <a:cs typeface="+mn-ea"/>
              <a:sym typeface="+mn-lt"/>
            </a:endParaRPr>
          </a:p>
          <a:p>
            <a:pPr indent="0" fontAlgn="auto">
              <a:lnSpc>
                <a:spcPct val="150000"/>
              </a:lnSpc>
            </a:pPr>
            <a:r>
              <a:rPr lang="zh-CN" altLang="en-US" sz="2800" dirty="0">
                <a:cs typeface="+mn-ea"/>
                <a:sym typeface="+mn-lt"/>
              </a:rPr>
              <a:t>（</a:t>
            </a:r>
            <a:r>
              <a:rPr lang="en-US" altLang="zh-CN" sz="2800" dirty="0">
                <a:cs typeface="+mn-ea"/>
                <a:sym typeface="+mn-lt"/>
              </a:rPr>
              <a:t>3</a:t>
            </a:r>
            <a:r>
              <a:rPr lang="zh-CN" altLang="en-US" sz="2800" dirty="0">
                <a:cs typeface="+mn-ea"/>
                <a:sym typeface="+mn-lt"/>
              </a:rPr>
              <a:t>）</a:t>
            </a:r>
            <a:r>
              <a:rPr lang="en-US" altLang="zh-CN" sz="2800" dirty="0">
                <a:cs typeface="+mn-ea"/>
                <a:sym typeface="+mn-lt"/>
              </a:rPr>
              <a:t>. </a:t>
            </a:r>
            <a:r>
              <a:rPr lang="zh-CN" altLang="en-US" sz="2800" dirty="0">
                <a:cs typeface="+mn-ea"/>
                <a:sym typeface="+mn-lt"/>
              </a:rPr>
              <a:t>继承</a:t>
            </a:r>
            <a:endParaRPr lang="en-US" altLang="zh-CN" sz="2800" dirty="0">
              <a:cs typeface="+mn-ea"/>
              <a:sym typeface="+mn-lt"/>
            </a:endParaRPr>
          </a:p>
          <a:p>
            <a:pPr indent="0" fontAlgn="auto">
              <a:lnSpc>
                <a:spcPct val="150000"/>
              </a:lnSpc>
            </a:pPr>
            <a:r>
              <a:rPr lang="zh-CN" altLang="en-US" sz="2800" dirty="0">
                <a:cs typeface="+mn-ea"/>
                <a:sym typeface="+mn-lt"/>
              </a:rPr>
              <a:t>（</a:t>
            </a:r>
            <a:r>
              <a:rPr lang="en-US" altLang="zh-CN" sz="2800" dirty="0">
                <a:cs typeface="+mn-ea"/>
                <a:sym typeface="+mn-lt"/>
              </a:rPr>
              <a:t>4</a:t>
            </a:r>
            <a:r>
              <a:rPr lang="zh-CN" altLang="en-US" sz="2800" dirty="0">
                <a:cs typeface="+mn-ea"/>
                <a:sym typeface="+mn-lt"/>
              </a:rPr>
              <a:t>）</a:t>
            </a:r>
            <a:r>
              <a:rPr lang="en-US" altLang="zh-CN" sz="2800" dirty="0">
                <a:cs typeface="+mn-ea"/>
                <a:sym typeface="+mn-lt"/>
              </a:rPr>
              <a:t>. </a:t>
            </a:r>
            <a:r>
              <a:rPr lang="zh-CN" altLang="en-US" sz="2800" dirty="0">
                <a:cs typeface="+mn-ea"/>
                <a:sym typeface="+mn-lt"/>
              </a:rPr>
              <a:t>多态</a:t>
            </a:r>
            <a:endParaRPr lang="en-US" altLang="zh-CN" sz="2800" dirty="0">
              <a:cs typeface="+mn-ea"/>
              <a:sym typeface="+mn-lt"/>
            </a:endParaRPr>
          </a:p>
          <a:p>
            <a:pPr indent="0" fontAlgn="auto">
              <a:lnSpc>
                <a:spcPct val="150000"/>
              </a:lnSpc>
            </a:pPr>
            <a:r>
              <a:rPr lang="zh-CN" altLang="en-US" sz="2800" dirty="0">
                <a:cs typeface="+mn-ea"/>
                <a:sym typeface="+mn-lt"/>
              </a:rPr>
              <a:t>接下来，我们就会谈一下这几个要点</a:t>
            </a:r>
            <a:endParaRPr lang="en-US" altLang="zh-CN" sz="2800" dirty="0">
              <a:cs typeface="+mn-ea"/>
              <a:sym typeface="+mn-lt"/>
            </a:endParaRPr>
          </a:p>
          <a:p>
            <a:pPr indent="0" fontAlgn="auto">
              <a:lnSpc>
                <a:spcPct val="150000"/>
              </a:lnSpc>
            </a:pPr>
            <a:endParaRPr lang="zh-CN" sz="2800" dirty="0">
              <a:cs typeface="+mn-ea"/>
              <a:sym typeface="+mn-lt"/>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769927" y="0"/>
            <a:ext cx="3287395" cy="678847"/>
          </a:xfrm>
          <a:prstGeom prst="rect">
            <a:avLst/>
          </a:prstGeom>
        </p:spPr>
      </p:pic>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flipH="1">
            <a:off x="1419225" y="306854"/>
            <a:ext cx="6035675" cy="743986"/>
          </a:xfrm>
          <a:prstGeom prst="rect">
            <a:avLst/>
          </a:prstGeom>
          <a:noFill/>
        </p:spPr>
        <p:txBody>
          <a:bodyPr wrap="square" rtlCol="0">
            <a:spAutoFit/>
          </a:bodyPr>
          <a:lstStyle/>
          <a:p>
            <a:pPr algn="ctr">
              <a:lnSpc>
                <a:spcPct val="150000"/>
              </a:lnSpc>
            </a:pPr>
            <a:r>
              <a:rPr lang="zh-CN" sz="3200" b="1" dirty="0">
                <a:solidFill>
                  <a:srgbClr val="3C5A9C"/>
                </a:solidFill>
                <a:cs typeface="+mn-ea"/>
                <a:sym typeface="+mn-lt"/>
              </a:rPr>
              <a:t>（</a:t>
            </a:r>
            <a:r>
              <a:rPr lang="en-US" altLang="zh-CN" sz="3200" b="1" dirty="0">
                <a:solidFill>
                  <a:srgbClr val="3C5A9C"/>
                </a:solidFill>
                <a:cs typeface="+mn-ea"/>
                <a:sym typeface="+mn-lt"/>
              </a:rPr>
              <a:t>1</a:t>
            </a:r>
            <a:r>
              <a:rPr lang="zh-CN" altLang="en-US" sz="3200" b="1" dirty="0">
                <a:solidFill>
                  <a:srgbClr val="3C5A9C"/>
                </a:solidFill>
                <a:cs typeface="+mn-ea"/>
                <a:sym typeface="+mn-lt"/>
              </a:rPr>
              <a:t>）封装</a:t>
            </a:r>
            <a:endParaRPr lang="zh-CN" sz="3200" b="1" dirty="0">
              <a:solidFill>
                <a:srgbClr val="3C5A9C"/>
              </a:solidFill>
              <a:cs typeface="+mn-ea"/>
              <a:sym typeface="+mn-lt"/>
            </a:endParaRPr>
          </a:p>
        </p:txBody>
      </p:sp>
      <p:sp>
        <p:nvSpPr>
          <p:cNvPr id="2" name="íṩ1iḍe"/>
          <p:cNvSpPr/>
          <p:nvPr/>
        </p:nvSpPr>
        <p:spPr>
          <a:xfrm>
            <a:off x="898525" y="1326515"/>
            <a:ext cx="10814050" cy="4604385"/>
          </a:xfrm>
          <a:prstGeom prst="roundRect">
            <a:avLst>
              <a:gd name="adj" fmla="val 4372"/>
            </a:avLst>
          </a:prstGeom>
          <a:solidFill>
            <a:schemeClr val="accent3">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1350">
              <a:cs typeface="+mn-ea"/>
              <a:sym typeface="+mn-lt"/>
            </a:endParaRPr>
          </a:p>
        </p:txBody>
      </p:sp>
      <p:sp>
        <p:nvSpPr>
          <p:cNvPr id="4" name="íṩ1iḍe"/>
          <p:cNvSpPr/>
          <p:nvPr/>
        </p:nvSpPr>
        <p:spPr>
          <a:xfrm>
            <a:off x="737235" y="1217295"/>
            <a:ext cx="10717530" cy="4423410"/>
          </a:xfrm>
          <a:prstGeom prst="roundRect">
            <a:avLst>
              <a:gd name="adj" fmla="val 4372"/>
            </a:avLst>
          </a:prstGeom>
          <a:solidFill>
            <a:srgbClr val="FCFCFC"/>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en-US" sz="1350">
                <a:cs typeface="+mn-ea"/>
                <a:sym typeface="+mn-lt"/>
              </a:rPr>
              <a:t>本科期间在核心期刊及以上学术刊物发表论文、授权国家发明专利、获科研成果奖、在国内外高水平科技竞赛中获奖者优先考虑</a:t>
            </a:r>
            <a:endParaRPr lang="en-US" sz="1350">
              <a:cs typeface="+mn-ea"/>
              <a:sym typeface="+mn-lt"/>
            </a:endParaRPr>
          </a:p>
        </p:txBody>
      </p:sp>
      <p:sp>
        <p:nvSpPr>
          <p:cNvPr id="6" name="矩形 5"/>
          <p:cNvSpPr/>
          <p:nvPr/>
        </p:nvSpPr>
        <p:spPr>
          <a:xfrm>
            <a:off x="1419225" y="1444625"/>
            <a:ext cx="9424670" cy="332295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fontAlgn="auto">
              <a:lnSpc>
                <a:spcPct val="150000"/>
              </a:lnSpc>
            </a:pPr>
            <a:r>
              <a:rPr lang="zh-CN" altLang="en-US" sz="2800" dirty="0">
                <a:latin typeface="Calibri" panose="020F0502020204030204" charset="0"/>
                <a:cs typeface="+mn-ea"/>
                <a:sym typeface="+mn-lt"/>
              </a:rPr>
              <a:t>封装：</a:t>
            </a:r>
            <a:r>
              <a:rPr lang="en-US" altLang="zh-CN" sz="2800" dirty="0"/>
              <a:t>OOP</a:t>
            </a:r>
            <a:r>
              <a:rPr lang="zh-CN" altLang="en-US" sz="2800" dirty="0"/>
              <a:t>（</a:t>
            </a:r>
            <a:r>
              <a:rPr lang="en-US" altLang="zh-CN" sz="2800" dirty="0"/>
              <a:t>object oriented programming</a:t>
            </a:r>
            <a:r>
              <a:rPr lang="zh-CN" altLang="en-US" sz="2800" dirty="0"/>
              <a:t>）通过将数据和操作这些数据的方法封装在对象中来限制对数据的直接访问，从而保护数据的完整性和安全性。封装有助于防止外部代码直接修改对象的内部状态。</a:t>
            </a:r>
            <a:endParaRPr lang="en-US" altLang="zh-CN" sz="2800" dirty="0">
              <a:latin typeface="Calibri" panose="020F0502020204030204" charset="0"/>
              <a:cs typeface="+mn-ea"/>
              <a:sym typeface="+mn-lt"/>
            </a:endParaRPr>
          </a:p>
          <a:p>
            <a:pPr indent="0" fontAlgn="auto">
              <a:lnSpc>
                <a:spcPct val="150000"/>
              </a:lnSpc>
            </a:pPr>
            <a:endParaRPr lang="zh-CN" sz="2800" dirty="0">
              <a:cs typeface="+mn-ea"/>
              <a:sym typeface="+mn-lt"/>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769927" y="0"/>
            <a:ext cx="3287395" cy="678847"/>
          </a:xfrm>
          <a:prstGeom prst="rect">
            <a:avLst/>
          </a:prstGeom>
        </p:spPr>
      </p:pic>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类的定义</a:t>
            </a:r>
            <a:r>
              <a:rPr lang="en-US" altLang="zh-CN"/>
              <a:t>.cpp</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为什么要做封装</a:t>
            </a:r>
            <a:endParaRPr lang="zh-CN" altLang="en-US" dirty="0"/>
          </a:p>
        </p:txBody>
      </p:sp>
      <p:sp>
        <p:nvSpPr>
          <p:cNvPr id="3" name="内容占位符 2"/>
          <p:cNvSpPr>
            <a:spLocks noGrp="1"/>
          </p:cNvSpPr>
          <p:nvPr>
            <p:ph idx="1"/>
          </p:nvPr>
        </p:nvSpPr>
        <p:spPr/>
        <p:txBody>
          <a:bodyPr/>
          <a:lstStyle/>
          <a:p>
            <a:r>
              <a:rPr lang="zh-CN" altLang="en-US" dirty="0"/>
              <a:t>避免代码被</a:t>
            </a:r>
            <a:r>
              <a:rPr lang="en-US" altLang="zh-CN" dirty="0"/>
              <a:t>”</a:t>
            </a:r>
            <a:r>
              <a:rPr lang="zh-CN" altLang="en-US" dirty="0"/>
              <a:t>污染。</a:t>
            </a:r>
            <a:r>
              <a:rPr lang="en-US" altLang="zh-CN" dirty="0"/>
              <a:t>”</a:t>
            </a:r>
            <a:endParaRPr lang="en-US" altLang="zh-CN" dirty="0"/>
          </a:p>
          <a:p>
            <a:endParaRPr lang="en-US" altLang="zh-CN" dirty="0"/>
          </a:p>
          <a:p>
            <a:r>
              <a:rPr lang="zh-CN" altLang="en-US" dirty="0"/>
              <a:t>一个很小的程序，比如</a:t>
            </a:r>
            <a:r>
              <a:rPr lang="en-US" altLang="zh-CN" dirty="0"/>
              <a:t>100</a:t>
            </a:r>
            <a:r>
              <a:rPr lang="zh-CN" altLang="en-US" dirty="0"/>
              <a:t>行以内的，很好管理。你可以清晰地知道你写的每一行代码是用来干什么的。</a:t>
            </a:r>
            <a:endParaRPr lang="en-US" altLang="zh-CN" dirty="0"/>
          </a:p>
          <a:p>
            <a:endParaRPr lang="en-US" altLang="zh-CN" dirty="0"/>
          </a:p>
          <a:p>
            <a:r>
              <a:rPr lang="zh-CN" altLang="en-US" dirty="0"/>
              <a:t>可是如果你的程序有几十万行呢？一个大型的软件，比如</a:t>
            </a:r>
            <a:r>
              <a:rPr lang="en-US" altLang="zh-CN" dirty="0"/>
              <a:t>windows</a:t>
            </a:r>
            <a:r>
              <a:rPr lang="zh-CN" altLang="en-US" dirty="0"/>
              <a:t>的操作系统或者</a:t>
            </a:r>
            <a:r>
              <a:rPr lang="en-US" altLang="zh-CN" dirty="0"/>
              <a:t>office</a:t>
            </a:r>
            <a:r>
              <a:rPr lang="zh-CN" altLang="en-US" dirty="0"/>
              <a:t>，就是几百万行代码组成的。</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那么，怎么办？</a:t>
            </a:r>
            <a:endParaRPr lang="zh-CN" altLang="en-US" dirty="0"/>
          </a:p>
        </p:txBody>
      </p:sp>
      <p:sp>
        <p:nvSpPr>
          <p:cNvPr id="3" name="内容占位符 2"/>
          <p:cNvSpPr>
            <a:spLocks noGrp="1"/>
          </p:cNvSpPr>
          <p:nvPr>
            <p:ph idx="1"/>
          </p:nvPr>
        </p:nvSpPr>
        <p:spPr>
          <a:xfrm>
            <a:off x="645160" y="1398905"/>
            <a:ext cx="10515600" cy="4351338"/>
          </a:xfrm>
        </p:spPr>
        <p:txBody>
          <a:bodyPr/>
          <a:lstStyle/>
          <a:p>
            <a:r>
              <a:rPr lang="zh-CN" altLang="en-US" dirty="0"/>
              <a:t>一个很好的办法就是封装。</a:t>
            </a:r>
            <a:endParaRPr lang="en-US" altLang="zh-CN" dirty="0"/>
          </a:p>
          <a:p>
            <a:r>
              <a:rPr lang="zh-CN" altLang="en-US" dirty="0"/>
              <a:t>一方面，把一些代码的权限管理起来，写好了以后，只能用，不能随便胡乱修改。</a:t>
            </a:r>
            <a:endParaRPr lang="en-US" altLang="zh-CN" dirty="0"/>
          </a:p>
          <a:p>
            <a:r>
              <a:rPr lang="zh-CN" altLang="en-US" dirty="0"/>
              <a:t>另一方面，这些代码被封装在“对象”里面。因此可以提高可用性，提高可读性。</a:t>
            </a:r>
            <a:endParaRPr lang="zh-CN" altLang="en-US" dirty="0"/>
          </a:p>
        </p:txBody>
      </p:sp>
      <p:pic>
        <p:nvPicPr>
          <p:cNvPr id="1026" name="Picture 2" descr="脏乱差的厨房 的图像结果"/>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4193307"/>
            <a:ext cx="3562032" cy="23773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脏乱差的厨房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2940" y="4190065"/>
            <a:ext cx="3655060" cy="2380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flipH="1">
            <a:off x="1419225" y="306854"/>
            <a:ext cx="6035675" cy="743986"/>
          </a:xfrm>
          <a:prstGeom prst="rect">
            <a:avLst/>
          </a:prstGeom>
          <a:noFill/>
        </p:spPr>
        <p:txBody>
          <a:bodyPr wrap="square" rtlCol="0">
            <a:spAutoFit/>
          </a:bodyPr>
          <a:lstStyle/>
          <a:p>
            <a:pPr algn="ctr">
              <a:lnSpc>
                <a:spcPct val="150000"/>
              </a:lnSpc>
            </a:pPr>
            <a:r>
              <a:rPr lang="zh-CN" sz="3200" b="1" dirty="0">
                <a:solidFill>
                  <a:srgbClr val="3C5A9C"/>
                </a:solidFill>
                <a:cs typeface="+mn-ea"/>
                <a:sym typeface="+mn-lt"/>
              </a:rPr>
              <a:t>（</a:t>
            </a:r>
            <a:r>
              <a:rPr lang="en-US" altLang="zh-CN" sz="3200" b="1" dirty="0">
                <a:solidFill>
                  <a:srgbClr val="3C5A9C"/>
                </a:solidFill>
                <a:cs typeface="+mn-ea"/>
                <a:sym typeface="+mn-lt"/>
              </a:rPr>
              <a:t>2</a:t>
            </a:r>
            <a:r>
              <a:rPr lang="zh-CN" altLang="en-US" sz="3200" b="1" dirty="0">
                <a:solidFill>
                  <a:srgbClr val="3C5A9C"/>
                </a:solidFill>
                <a:cs typeface="+mn-ea"/>
                <a:sym typeface="+mn-lt"/>
              </a:rPr>
              <a:t>）抽象</a:t>
            </a:r>
            <a:endParaRPr lang="zh-CN" sz="3200" b="1" dirty="0">
              <a:solidFill>
                <a:srgbClr val="3C5A9C"/>
              </a:solidFill>
              <a:cs typeface="+mn-ea"/>
              <a:sym typeface="+mn-lt"/>
            </a:endParaRPr>
          </a:p>
        </p:txBody>
      </p:sp>
      <p:sp>
        <p:nvSpPr>
          <p:cNvPr id="2" name="íṩ1iḍe"/>
          <p:cNvSpPr/>
          <p:nvPr/>
        </p:nvSpPr>
        <p:spPr>
          <a:xfrm>
            <a:off x="898525" y="1326515"/>
            <a:ext cx="10814050" cy="4604385"/>
          </a:xfrm>
          <a:prstGeom prst="roundRect">
            <a:avLst>
              <a:gd name="adj" fmla="val 4372"/>
            </a:avLst>
          </a:prstGeom>
          <a:solidFill>
            <a:schemeClr val="accent3">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1350">
              <a:cs typeface="+mn-ea"/>
              <a:sym typeface="+mn-lt"/>
            </a:endParaRPr>
          </a:p>
        </p:txBody>
      </p:sp>
      <p:sp>
        <p:nvSpPr>
          <p:cNvPr id="4" name="íṩ1iḍe"/>
          <p:cNvSpPr/>
          <p:nvPr/>
        </p:nvSpPr>
        <p:spPr>
          <a:xfrm>
            <a:off x="737235" y="1217295"/>
            <a:ext cx="10717530" cy="4423410"/>
          </a:xfrm>
          <a:prstGeom prst="roundRect">
            <a:avLst>
              <a:gd name="adj" fmla="val 4372"/>
            </a:avLst>
          </a:prstGeom>
          <a:solidFill>
            <a:srgbClr val="FCFCFC"/>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en-US" sz="1350">
                <a:cs typeface="+mn-ea"/>
                <a:sym typeface="+mn-lt"/>
              </a:rPr>
              <a:t>本科期间在核心期刊及以上学术刊物发表论文、授权国家发明专利、获科研成果奖、在国内外高水平科技竞赛中获奖者优先考虑</a:t>
            </a:r>
            <a:endParaRPr lang="en-US" sz="1350">
              <a:cs typeface="+mn-ea"/>
              <a:sym typeface="+mn-lt"/>
            </a:endParaRPr>
          </a:p>
        </p:txBody>
      </p:sp>
      <p:sp>
        <p:nvSpPr>
          <p:cNvPr id="6" name="矩形 5"/>
          <p:cNvSpPr/>
          <p:nvPr/>
        </p:nvSpPr>
        <p:spPr>
          <a:xfrm>
            <a:off x="1419225" y="1444625"/>
            <a:ext cx="9424670" cy="324787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fontAlgn="auto">
              <a:lnSpc>
                <a:spcPct val="150000"/>
              </a:lnSpc>
            </a:pPr>
            <a:r>
              <a:rPr lang="zh-CN" altLang="en-US" sz="2800" dirty="0">
                <a:latin typeface="Calibri" panose="020F0502020204030204" charset="0"/>
                <a:cs typeface="+mn-ea"/>
                <a:sym typeface="+mn-lt"/>
              </a:rPr>
              <a:t>咱们接着来讲第二个问题：抽象</a:t>
            </a:r>
            <a:endParaRPr lang="en-US" altLang="zh-CN" sz="2800" dirty="0">
              <a:latin typeface="Calibri" panose="020F0502020204030204" charset="0"/>
              <a:cs typeface="+mn-ea"/>
              <a:sym typeface="+mn-lt"/>
            </a:endParaRPr>
          </a:p>
          <a:p>
            <a:pPr indent="0" fontAlgn="auto">
              <a:lnSpc>
                <a:spcPct val="150000"/>
              </a:lnSpc>
            </a:pPr>
            <a:r>
              <a:rPr lang="en-US" altLang="zh-CN" sz="2800" dirty="0"/>
              <a:t>OOP</a:t>
            </a:r>
            <a:r>
              <a:rPr lang="zh-CN" altLang="en-US" sz="2800" dirty="0"/>
              <a:t>通过抽象的概念来隐藏复杂性。对象的内部实现细节对外部代码是不可见的，外部代码只需要知道如何使用对象的公开接口。这使得代码更加简洁和易于维护。</a:t>
            </a:r>
            <a:endParaRPr lang="en-US" altLang="zh-CN" sz="2800" dirty="0">
              <a:latin typeface="Calibri" panose="020F0502020204030204" charset="0"/>
              <a:cs typeface="+mn-ea"/>
              <a:sym typeface="+mn-lt"/>
            </a:endParaRPr>
          </a:p>
          <a:p>
            <a:pPr indent="0" fontAlgn="auto">
              <a:lnSpc>
                <a:spcPct val="150000"/>
              </a:lnSpc>
            </a:pPr>
            <a:endParaRPr lang="zh-CN" sz="2800" dirty="0">
              <a:cs typeface="+mn-ea"/>
              <a:sym typeface="+mn-lt"/>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769927" y="0"/>
            <a:ext cx="3287395" cy="678847"/>
          </a:xfrm>
          <a:prstGeom prst="rect">
            <a:avLst/>
          </a:prstGeom>
        </p:spPr>
      </p:pic>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这样做也有很多的好处</a:t>
            </a:r>
            <a:endParaRPr lang="zh-CN" altLang="en-US" dirty="0"/>
          </a:p>
        </p:txBody>
      </p:sp>
      <p:sp>
        <p:nvSpPr>
          <p:cNvPr id="3" name="内容占位符 2"/>
          <p:cNvSpPr>
            <a:spLocks noGrp="1"/>
          </p:cNvSpPr>
          <p:nvPr>
            <p:ph idx="1"/>
          </p:nvPr>
        </p:nvSpPr>
        <p:spPr/>
        <p:txBody>
          <a:bodyPr/>
          <a:lstStyle/>
          <a:p>
            <a:r>
              <a:rPr lang="zh-CN" altLang="en-US" dirty="0"/>
              <a:t>“</a:t>
            </a:r>
            <a:r>
              <a:rPr lang="en-US" altLang="zh-CN" dirty="0"/>
              <a:t>Don’t re-invent the wheel.</a:t>
            </a:r>
            <a:r>
              <a:rPr lang="zh-CN" altLang="en-US" dirty="0"/>
              <a:t>”</a:t>
            </a:r>
            <a:endParaRPr lang="en-US" altLang="zh-CN" dirty="0"/>
          </a:p>
          <a:p>
            <a:r>
              <a:rPr lang="zh-CN" altLang="en-US" dirty="0"/>
              <a:t>降低代码的复杂性。</a:t>
            </a:r>
            <a:endParaRPr lang="en-US" altLang="zh-CN" dirty="0"/>
          </a:p>
          <a:p>
            <a:r>
              <a:rPr lang="zh-CN" altLang="en-US" dirty="0"/>
              <a:t>保护知识产权。</a:t>
            </a:r>
            <a:endParaRPr lang="en-US" altLang="zh-CN" dirty="0"/>
          </a:p>
          <a:p>
            <a:r>
              <a:rPr lang="zh-CN" altLang="en-US" dirty="0"/>
              <a:t>提升员工的干活能力（最复杂的部分，由大佬去写。简单的部分可以找普通一些的员工。一群绵羊由狮子带领）。</a:t>
            </a:r>
            <a:endParaRPr lang="en-US" altLang="zh-C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类</a:t>
            </a:r>
            <a:r>
              <a:rPr lang="en-US" altLang="zh-CN"/>
              <a:t> &amp; </a:t>
            </a:r>
            <a:r>
              <a:rPr lang="zh-CN" altLang="en-US"/>
              <a:t>对象</a:t>
            </a:r>
            <a:endParaRPr lang="zh-CN" altLang="en-US"/>
          </a:p>
        </p:txBody>
      </p:sp>
      <p:sp>
        <p:nvSpPr>
          <p:cNvPr id="3" name="内容占位符 2"/>
          <p:cNvSpPr>
            <a:spLocks noGrp="1"/>
          </p:cNvSpPr>
          <p:nvPr>
            <p:ph idx="1"/>
          </p:nvPr>
        </p:nvSpPr>
        <p:spPr>
          <a:xfrm>
            <a:off x="7809230" y="1215390"/>
            <a:ext cx="3544570" cy="4750435"/>
          </a:xfrm>
        </p:spPr>
        <p:txBody>
          <a:bodyPr/>
          <a:p>
            <a:r>
              <a:rPr lang="zh-CN" altLang="en-US"/>
              <a:t>所有编程语言的</a:t>
            </a:r>
            <a:r>
              <a:rPr lang="en-US" altLang="zh-CN"/>
              <a:t>OOP</a:t>
            </a:r>
            <a:r>
              <a:rPr lang="zh-CN" altLang="en-US"/>
              <a:t>都是大同小异的。</a:t>
            </a:r>
            <a:endParaRPr lang="en-US" altLang="zh-CN"/>
          </a:p>
          <a:p>
            <a:r>
              <a:rPr lang="en-US" altLang="zh-CN"/>
              <a:t>class</a:t>
            </a:r>
            <a:r>
              <a:rPr lang="zh-CN" altLang="en-US"/>
              <a:t>定义一个</a:t>
            </a:r>
            <a:r>
              <a:rPr lang="zh-CN" altLang="en-US"/>
              <a:t>类</a:t>
            </a:r>
            <a:endParaRPr lang="zh-CN" altLang="en-US"/>
          </a:p>
          <a:p>
            <a:r>
              <a:rPr lang="zh-CN" altLang="en-US"/>
              <a:t>类的权限问题：</a:t>
            </a:r>
            <a:r>
              <a:rPr lang="en-US" altLang="zh-CN"/>
              <a:t>private public protected</a:t>
            </a:r>
            <a:endParaRPr lang="en-US" altLang="zh-CN"/>
          </a:p>
          <a:p>
            <a:r>
              <a:rPr lang="zh-CN" altLang="en-US"/>
              <a:t>定义类的变量；</a:t>
            </a:r>
            <a:endParaRPr lang="zh-CN" altLang="en-US"/>
          </a:p>
          <a:p>
            <a:r>
              <a:rPr lang="zh-CN" altLang="en-US"/>
              <a:t>定义类的</a:t>
            </a:r>
            <a:r>
              <a:rPr lang="zh-CN" altLang="en-US"/>
              <a:t>方法；</a:t>
            </a:r>
            <a:endParaRPr lang="zh-CN" altLang="en-US"/>
          </a:p>
        </p:txBody>
      </p:sp>
      <p:pic>
        <p:nvPicPr>
          <p:cNvPr id="101" name="图片 100"/>
          <p:cNvPicPr/>
          <p:nvPr/>
        </p:nvPicPr>
        <p:blipFill>
          <a:blip r:embed="rId1"/>
          <a:stretch>
            <a:fillRect/>
          </a:stretch>
        </p:blipFill>
        <p:spPr>
          <a:xfrm>
            <a:off x="236220" y="1215390"/>
            <a:ext cx="7423150" cy="484505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endParaRPr lang="en-US" altLang="zh-CN"/>
          </a:p>
        </p:txBody>
      </p:sp>
      <p:sp>
        <p:nvSpPr>
          <p:cNvPr id="3" name="内容占位符 2"/>
          <p:cNvSpPr>
            <a:spLocks noGrp="1"/>
          </p:cNvSpPr>
          <p:nvPr>
            <p:ph idx="1"/>
          </p:nvPr>
        </p:nvSpPr>
        <p:spPr>
          <a:xfrm>
            <a:off x="393065" y="1351280"/>
            <a:ext cx="4880610" cy="4028440"/>
          </a:xfrm>
        </p:spPr>
        <p:txBody>
          <a:bodyPr/>
          <a:p>
            <a:r>
              <a:rPr lang="en-US" altLang="zh-CN"/>
              <a:t>Benjamin Stroustrup. </a:t>
            </a:r>
            <a:endParaRPr lang="en-US" altLang="zh-CN"/>
          </a:p>
          <a:p>
            <a:r>
              <a:rPr lang="zh-CN" altLang="en-US"/>
              <a:t>丹麦科学家。</a:t>
            </a:r>
            <a:r>
              <a:rPr lang="en-US" altLang="zh-CN"/>
              <a:t>Texas AM </a:t>
            </a:r>
            <a:r>
              <a:rPr lang="zh-CN" altLang="en-US"/>
              <a:t>大学。</a:t>
            </a:r>
            <a:endParaRPr lang="en-US" altLang="zh-CN"/>
          </a:p>
          <a:p>
            <a:r>
              <a:rPr lang="zh-CN" altLang="en-US"/>
              <a:t>相比于</a:t>
            </a:r>
            <a:r>
              <a:rPr lang="en-US" altLang="zh-CN"/>
              <a:t>C</a:t>
            </a:r>
            <a:r>
              <a:rPr lang="zh-CN" altLang="en-US"/>
              <a:t>语言，</a:t>
            </a:r>
            <a:r>
              <a:rPr lang="en-US" altLang="zh-CN"/>
              <a:t>C++</a:t>
            </a:r>
            <a:r>
              <a:rPr lang="zh-CN" altLang="en-US"/>
              <a:t>是一个</a:t>
            </a:r>
            <a:r>
              <a:rPr lang="en-US" altLang="zh-CN"/>
              <a:t>“</a:t>
            </a:r>
            <a:r>
              <a:rPr lang="zh-CN" altLang="en-US"/>
              <a:t>超集。</a:t>
            </a:r>
            <a:r>
              <a:rPr lang="en-US" altLang="zh-CN"/>
              <a:t>”</a:t>
            </a:r>
            <a:r>
              <a:rPr lang="zh-CN" altLang="en-US"/>
              <a:t>支持</a:t>
            </a:r>
            <a:r>
              <a:rPr lang="en-US" altLang="zh-CN"/>
              <a:t>C</a:t>
            </a:r>
            <a:r>
              <a:rPr lang="zh-CN" altLang="en-US"/>
              <a:t>语言里所有的</a:t>
            </a:r>
            <a:r>
              <a:rPr lang="zh-CN" altLang="en-US"/>
              <a:t>技术。</a:t>
            </a:r>
            <a:endParaRPr lang="zh-CN" altLang="en-US"/>
          </a:p>
          <a:p>
            <a:r>
              <a:rPr lang="en-US" altLang="zh-CN"/>
              <a:t>C++</a:t>
            </a:r>
            <a:r>
              <a:rPr lang="zh-CN" altLang="en-US"/>
              <a:t>与</a:t>
            </a:r>
            <a:r>
              <a:rPr lang="en-US" altLang="zh-CN"/>
              <a:t>C</a:t>
            </a:r>
            <a:r>
              <a:rPr lang="zh-CN" altLang="en-US"/>
              <a:t>相比，最大的进步就是引入了大量的</a:t>
            </a:r>
            <a:r>
              <a:rPr lang="en-US" altLang="zh-CN"/>
              <a:t>“</a:t>
            </a:r>
            <a:r>
              <a:rPr lang="zh-CN" altLang="en-US"/>
              <a:t>面向对象编程。</a:t>
            </a:r>
            <a:r>
              <a:rPr lang="en-US" altLang="zh-CN"/>
              <a:t>”</a:t>
            </a:r>
            <a:endParaRPr lang="en-US" altLang="zh-CN"/>
          </a:p>
          <a:p>
            <a:r>
              <a:rPr lang="zh-CN" altLang="en-US"/>
              <a:t>请注意这个地方的</a:t>
            </a:r>
            <a:r>
              <a:rPr lang="en-US" altLang="zh-CN"/>
              <a:t>“</a:t>
            </a:r>
            <a:r>
              <a:rPr lang="zh-CN" altLang="en-US"/>
              <a:t>对象</a:t>
            </a:r>
            <a:r>
              <a:rPr lang="en-US" altLang="zh-CN"/>
              <a:t>”</a:t>
            </a:r>
            <a:r>
              <a:rPr lang="zh-CN" altLang="en-US"/>
              <a:t>不是找对象的那个</a:t>
            </a:r>
            <a:r>
              <a:rPr lang="zh-CN" altLang="en-US"/>
              <a:t>对象。</a:t>
            </a:r>
            <a:endParaRPr lang="zh-CN" altLang="en-US"/>
          </a:p>
        </p:txBody>
      </p:sp>
      <p:pic>
        <p:nvPicPr>
          <p:cNvPr id="100" name="图片 99"/>
          <p:cNvPicPr/>
          <p:nvPr/>
        </p:nvPicPr>
        <p:blipFill>
          <a:blip r:embed="rId1"/>
          <a:stretch>
            <a:fillRect/>
          </a:stretch>
        </p:blipFill>
        <p:spPr>
          <a:xfrm>
            <a:off x="5575935" y="737870"/>
            <a:ext cx="5901055" cy="499872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a:stretch>
            <a:fillRect/>
          </a:stretch>
        </p:blipFill>
        <p:spPr>
          <a:xfrm>
            <a:off x="0" y="612775"/>
            <a:ext cx="10896600" cy="553783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类的</a:t>
            </a:r>
            <a:r>
              <a:rPr lang="zh-CN" altLang="en-US"/>
              <a:t>变量和</a:t>
            </a:r>
            <a:r>
              <a:rPr lang="zh-CN" altLang="en-US"/>
              <a:t>方法</a:t>
            </a:r>
            <a:endParaRPr lang="zh-CN" altLang="en-US"/>
          </a:p>
        </p:txBody>
      </p:sp>
      <p:sp>
        <p:nvSpPr>
          <p:cNvPr id="3" name="内容占位符 2"/>
          <p:cNvSpPr>
            <a:spLocks noGrp="1"/>
          </p:cNvSpPr>
          <p:nvPr>
            <p:ph idx="1"/>
          </p:nvPr>
        </p:nvSpPr>
        <p:spPr/>
        <p:txBody>
          <a:bodyPr/>
          <a:p>
            <a:r>
              <a:rPr lang="zh-CN" altLang="en-US"/>
              <a:t>其实就是对数据</a:t>
            </a:r>
            <a:r>
              <a:rPr lang="en-US" altLang="zh-CN"/>
              <a:t>/</a:t>
            </a:r>
            <a:r>
              <a:rPr lang="zh-CN" altLang="en-US"/>
              <a:t>函数的</a:t>
            </a:r>
            <a:r>
              <a:rPr lang="zh-CN" altLang="en-US"/>
              <a:t>封装。</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举个例子</a:t>
            </a:r>
            <a:endParaRPr lang="zh-CN" altLang="en-US"/>
          </a:p>
        </p:txBody>
      </p:sp>
      <p:sp>
        <p:nvSpPr>
          <p:cNvPr id="3" name="内容占位符 2"/>
          <p:cNvSpPr>
            <a:spLocks noGrp="1"/>
          </p:cNvSpPr>
          <p:nvPr>
            <p:ph idx="1"/>
          </p:nvPr>
        </p:nvSpPr>
        <p:spPr/>
        <p:txBody>
          <a:bodyPr/>
          <a:p>
            <a:r>
              <a:rPr lang="zh-CN" altLang="en-US"/>
              <a:t>类的定义</a:t>
            </a:r>
            <a:r>
              <a:rPr lang="en-US" altLang="zh-CN"/>
              <a:t>.cpp</a:t>
            </a:r>
            <a:endParaRPr lang="en-US" altLang="zh-CN"/>
          </a:p>
          <a:p>
            <a:r>
              <a:rPr lang="zh-CN" altLang="en-US"/>
              <a:t>参考：https://www.runoob.com/cplusplus/cpp-classes-objects.html</a:t>
            </a:r>
            <a:endParaRPr lang="zh-CN" altLang="en-US"/>
          </a:p>
          <a:p>
            <a:endParaRPr lang="zh-CN" altLang="en-US"/>
          </a:p>
          <a:p>
            <a:r>
              <a:rPr lang="zh-CN" altLang="en-US"/>
              <a:t>需要注意的是，私有的成员和受保护的成员不能使用直接成员访问运算符 (.) 来直接访问。</a:t>
            </a:r>
            <a:endParaRPr lang="zh-CN" altLang="en-US"/>
          </a:p>
          <a:p>
            <a:r>
              <a:rPr lang="en-US" altLang="zh-CN"/>
              <a:t>public, private, protected (</a:t>
            </a:r>
            <a:r>
              <a:rPr lang="zh-CN" altLang="en-US"/>
              <a:t>用这三个关键词做</a:t>
            </a:r>
            <a:r>
              <a:rPr lang="en-US" altLang="zh-CN"/>
              <a:t>“</a:t>
            </a:r>
            <a:r>
              <a:rPr lang="zh-CN" altLang="en-US"/>
              <a:t>封装</a:t>
            </a:r>
            <a:r>
              <a:rPr lang="en-US" altLang="zh-CN"/>
              <a:t>”)</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private</a:t>
            </a:r>
            <a:r>
              <a:rPr lang="zh-CN" altLang="en-US"/>
              <a:t>，</a:t>
            </a:r>
            <a:r>
              <a:rPr lang="en-US" altLang="zh-CN"/>
              <a:t>protected</a:t>
            </a:r>
            <a:r>
              <a:rPr lang="zh-CN" altLang="en-US"/>
              <a:t>和</a:t>
            </a:r>
            <a:r>
              <a:rPr lang="en-US" altLang="zh-CN"/>
              <a:t>public</a:t>
            </a:r>
            <a:r>
              <a:rPr lang="zh-CN" altLang="en-US"/>
              <a:t>的</a:t>
            </a:r>
            <a:r>
              <a:rPr lang="zh-CN" altLang="en-US"/>
              <a:t>理解</a:t>
            </a:r>
            <a:endParaRPr lang="zh-CN" altLang="en-US"/>
          </a:p>
        </p:txBody>
      </p:sp>
      <p:sp>
        <p:nvSpPr>
          <p:cNvPr id="3" name="内容占位符 2"/>
          <p:cNvSpPr>
            <a:spLocks noGrp="1"/>
          </p:cNvSpPr>
          <p:nvPr>
            <p:ph idx="1"/>
          </p:nvPr>
        </p:nvSpPr>
        <p:spPr/>
        <p:txBody>
          <a:bodyPr/>
          <a:p>
            <a:r>
              <a:rPr lang="zh-CN" altLang="en-US"/>
              <a:t>在 C++ 中，private、protected 和 public 是访问控制修饰符，用于控制类成员的访问权限。它们决定了类的成员（包括变量和函数）对类外部代码的可见性和访问权限。</a:t>
            </a:r>
            <a:endParaRPr lang="zh-CN" altLang="en-US"/>
          </a:p>
          <a:p>
            <a:endParaRPr lang="zh-CN" altLang="en-US"/>
          </a:p>
          <a:p>
            <a:r>
              <a:rPr lang="zh-CN" altLang="en-US"/>
              <a:t>1. private 访问权限</a:t>
            </a:r>
            <a:endParaRPr lang="zh-CN" altLang="en-US"/>
          </a:p>
          <a:p>
            <a:r>
              <a:rPr lang="zh-CN" altLang="en-US"/>
              <a:t>private 成员只能在其所属的类内部访问，外部代码无法直接访问或修改 private 成员。</a:t>
            </a:r>
            <a:endParaRPr lang="zh-CN" altLang="en-US"/>
          </a:p>
          <a:p>
            <a:r>
              <a:rPr lang="zh-CN" altLang="en-US"/>
              <a:t>用于实现类的封装性，隐藏实现细节，只有类的成员函数可以访问 private 成员。</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05435"/>
            <a:ext cx="10515600" cy="5871845"/>
          </a:xfrm>
        </p:spPr>
        <p:txBody>
          <a:bodyPr/>
          <a:p>
            <a:r>
              <a:rPr lang="zh-CN" altLang="en-US"/>
              <a:t>2. protected 访问权限</a:t>
            </a:r>
            <a:endParaRPr lang="zh-CN" altLang="en-US"/>
          </a:p>
          <a:p>
            <a:r>
              <a:rPr lang="zh-CN" altLang="en-US"/>
              <a:t>protected 成员可以被其所属的类及其派生类的成员函数访问，但不能被类外部的代码直接访问。</a:t>
            </a:r>
            <a:endParaRPr lang="zh-CN" altLang="en-US"/>
          </a:p>
          <a:p>
            <a:r>
              <a:rPr lang="zh-CN" altLang="en-US"/>
              <a:t>用于实现继承时的数据隐藏和控制派生类对基类成员的访问权限。</a:t>
            </a:r>
            <a:endParaRPr lang="zh-CN" altLang="en-US"/>
          </a:p>
          <a:p>
            <a:endParaRPr lang="zh-CN" altLang="en-US"/>
          </a:p>
          <a:p>
            <a:r>
              <a:rPr lang="zh-CN" altLang="en-US"/>
              <a:t>3. public 访问权限</a:t>
            </a:r>
            <a:endParaRPr lang="zh-CN" altLang="en-US"/>
          </a:p>
          <a:p>
            <a:r>
              <a:rPr lang="zh-CN" altLang="en-US"/>
              <a:t>public 成员可以被任何地方的代码访问，包括类的成员函数、其他类的成员函数以及类的对象。</a:t>
            </a:r>
            <a:endParaRPr lang="zh-CN" altLang="en-US"/>
          </a:p>
          <a:p>
            <a:r>
              <a:rPr lang="zh-CN" altLang="en-US"/>
              <a:t>用于定义类的接口，对外暴露类的行为和功能。</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private, protected and public.cpp</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flipH="1">
            <a:off x="1419225" y="306854"/>
            <a:ext cx="6035675" cy="743986"/>
          </a:xfrm>
          <a:prstGeom prst="rect">
            <a:avLst/>
          </a:prstGeom>
          <a:noFill/>
        </p:spPr>
        <p:txBody>
          <a:bodyPr wrap="square" rtlCol="0">
            <a:spAutoFit/>
          </a:bodyPr>
          <a:lstStyle/>
          <a:p>
            <a:pPr algn="ctr">
              <a:lnSpc>
                <a:spcPct val="150000"/>
              </a:lnSpc>
            </a:pPr>
            <a:r>
              <a:rPr lang="zh-CN" sz="3200" b="1" dirty="0">
                <a:solidFill>
                  <a:srgbClr val="3C5A9C"/>
                </a:solidFill>
                <a:cs typeface="+mn-ea"/>
                <a:sym typeface="+mn-lt"/>
              </a:rPr>
              <a:t>（</a:t>
            </a:r>
            <a:r>
              <a:rPr lang="en-US" altLang="zh-CN" sz="3200" b="1" dirty="0">
                <a:solidFill>
                  <a:srgbClr val="3C5A9C"/>
                </a:solidFill>
                <a:cs typeface="+mn-ea"/>
                <a:sym typeface="+mn-lt"/>
              </a:rPr>
              <a:t>3</a:t>
            </a:r>
            <a:r>
              <a:rPr lang="zh-CN" altLang="en-US" sz="3200" b="1" dirty="0">
                <a:solidFill>
                  <a:srgbClr val="3C5A9C"/>
                </a:solidFill>
                <a:cs typeface="+mn-ea"/>
                <a:sym typeface="+mn-lt"/>
              </a:rPr>
              <a:t>）继承</a:t>
            </a:r>
            <a:endParaRPr lang="zh-CN" sz="3200" b="1" dirty="0">
              <a:solidFill>
                <a:srgbClr val="3C5A9C"/>
              </a:solidFill>
              <a:cs typeface="+mn-ea"/>
              <a:sym typeface="+mn-lt"/>
            </a:endParaRPr>
          </a:p>
        </p:txBody>
      </p:sp>
      <p:sp>
        <p:nvSpPr>
          <p:cNvPr id="2" name="íṩ1iḍe"/>
          <p:cNvSpPr/>
          <p:nvPr/>
        </p:nvSpPr>
        <p:spPr>
          <a:xfrm>
            <a:off x="898525" y="1326515"/>
            <a:ext cx="10814050" cy="4604385"/>
          </a:xfrm>
          <a:prstGeom prst="roundRect">
            <a:avLst>
              <a:gd name="adj" fmla="val 4372"/>
            </a:avLst>
          </a:prstGeom>
          <a:solidFill>
            <a:schemeClr val="accent3">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1350">
              <a:cs typeface="+mn-ea"/>
              <a:sym typeface="+mn-lt"/>
            </a:endParaRPr>
          </a:p>
        </p:txBody>
      </p:sp>
      <p:sp>
        <p:nvSpPr>
          <p:cNvPr id="4" name="íṩ1iḍe"/>
          <p:cNvSpPr/>
          <p:nvPr/>
        </p:nvSpPr>
        <p:spPr>
          <a:xfrm>
            <a:off x="737235" y="1217295"/>
            <a:ext cx="10717530" cy="4423410"/>
          </a:xfrm>
          <a:prstGeom prst="roundRect">
            <a:avLst>
              <a:gd name="adj" fmla="val 4372"/>
            </a:avLst>
          </a:prstGeom>
          <a:solidFill>
            <a:srgbClr val="FCFCFC"/>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en-US" sz="1350">
                <a:cs typeface="+mn-ea"/>
                <a:sym typeface="+mn-lt"/>
              </a:rPr>
              <a:t>本科期间在核心期刊及以上学术刊物发表论文、授权国家发明专利、获科研成果奖、在国内外高水平科技竞赛中获奖者优先考虑</a:t>
            </a:r>
            <a:endParaRPr lang="en-US" sz="1350">
              <a:cs typeface="+mn-ea"/>
              <a:sym typeface="+mn-lt"/>
            </a:endParaRPr>
          </a:p>
        </p:txBody>
      </p:sp>
      <p:sp>
        <p:nvSpPr>
          <p:cNvPr id="6" name="矩形 5"/>
          <p:cNvSpPr/>
          <p:nvPr/>
        </p:nvSpPr>
        <p:spPr>
          <a:xfrm>
            <a:off x="1419225" y="1444625"/>
            <a:ext cx="9424670" cy="26015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fontAlgn="auto">
              <a:lnSpc>
                <a:spcPct val="150000"/>
              </a:lnSpc>
            </a:pPr>
            <a:r>
              <a:rPr lang="zh-CN" altLang="en-US" sz="2800" dirty="0">
                <a:latin typeface="Calibri" panose="020F0502020204030204" charset="0"/>
                <a:cs typeface="+mn-ea"/>
                <a:sym typeface="+mn-lt"/>
              </a:rPr>
              <a:t>继承是什么？</a:t>
            </a:r>
            <a:endParaRPr lang="en-US" altLang="zh-CN" sz="2800" dirty="0">
              <a:latin typeface="Calibri" panose="020F0502020204030204" charset="0"/>
              <a:cs typeface="+mn-ea"/>
              <a:sym typeface="+mn-lt"/>
            </a:endParaRPr>
          </a:p>
          <a:p>
            <a:pPr indent="0" fontAlgn="auto">
              <a:lnSpc>
                <a:spcPct val="150000"/>
              </a:lnSpc>
            </a:pPr>
            <a:r>
              <a:rPr lang="zh-CN" altLang="en-US" sz="2800" dirty="0">
                <a:cs typeface="+mn-ea"/>
                <a:sym typeface="+mn-lt"/>
              </a:rPr>
              <a:t>通过继承，新的类可以基于现有类创建，从而复用现有的代码。继承促进了代码的重用和层次化设计，有助于减少代码重复并提高代码的可维护性。</a:t>
            </a:r>
            <a:endParaRPr lang="zh-CN" sz="2800" dirty="0">
              <a:cs typeface="+mn-ea"/>
              <a:sym typeface="+mn-lt"/>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769927" y="0"/>
            <a:ext cx="3287395" cy="678847"/>
          </a:xfrm>
          <a:prstGeom prst="rect">
            <a:avLst/>
          </a:prstGeom>
        </p:spPr>
      </p:pic>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什么是继承</a:t>
            </a:r>
            <a:endParaRPr lang="zh-CN" altLang="en-US" dirty="0"/>
          </a:p>
        </p:txBody>
      </p:sp>
      <p:sp>
        <p:nvSpPr>
          <p:cNvPr id="3" name="内容占位符 2"/>
          <p:cNvSpPr>
            <a:spLocks noGrp="1"/>
          </p:cNvSpPr>
          <p:nvPr>
            <p:ph idx="1"/>
          </p:nvPr>
        </p:nvSpPr>
        <p:spPr>
          <a:xfrm>
            <a:off x="645160" y="1470025"/>
            <a:ext cx="10515600" cy="4351338"/>
          </a:xfrm>
        </p:spPr>
        <p:txBody>
          <a:bodyPr/>
          <a:lstStyle/>
          <a:p>
            <a:r>
              <a:rPr lang="zh-CN" altLang="en-US" dirty="0"/>
              <a:t>比如我们要在电脑上实现一个关于小动物的游戏。</a:t>
            </a:r>
            <a:endParaRPr lang="en-US" altLang="zh-CN" dirty="0"/>
          </a:p>
          <a:p>
            <a:r>
              <a:rPr lang="zh-CN" altLang="en-US" dirty="0"/>
              <a:t>里面会有各种小狗。各个种类的小狗也会有各位小狗。</a:t>
            </a:r>
            <a:endParaRPr lang="en-US" altLang="zh-CN" dirty="0"/>
          </a:p>
          <a:p>
            <a:endParaRPr lang="en-US" altLang="zh-CN" dirty="0"/>
          </a:p>
          <a:p>
            <a:r>
              <a:rPr lang="zh-CN" altLang="en-US" dirty="0"/>
              <a:t>那么，小狗的共性：比如会走路，叫（汪汪），喝水，吃饭，就可以在一个主类里面实现。（就类似于“爷爷”）</a:t>
            </a:r>
            <a:endParaRPr lang="en-US" altLang="zh-CN" dirty="0"/>
          </a:p>
          <a:p>
            <a:endParaRPr lang="en-US" altLang="zh-CN" dirty="0"/>
          </a:p>
          <a:p>
            <a:r>
              <a:rPr lang="zh-CN" altLang="en-US" dirty="0"/>
              <a:t>每一种小狗的特点可以在一个继承的类里面实现。比如，藏獒小朋友喜欢打架，泰迪小朋友喜欢卖萌（类似于“爸爸”）</a:t>
            </a:r>
            <a:endParaRPr lang="en-US" altLang="zh-CN" dirty="0"/>
          </a:p>
          <a:p>
            <a:endParaRPr lang="en-US" altLang="zh-CN" dirty="0"/>
          </a:p>
          <a:p>
            <a:r>
              <a:rPr lang="zh-CN" altLang="en-US" dirty="0"/>
              <a:t>每个小狗，都会有自己的特点。这样再去写，是不是就很容易啦？（类似于“孩子”）</a:t>
            </a:r>
            <a:endParaRPr lang="en-US" altLang="zh-CN" dirty="0"/>
          </a:p>
          <a:p>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继承</a:t>
            </a:r>
            <a:endParaRPr lang="zh-CN" altLang="en-US"/>
          </a:p>
        </p:txBody>
      </p:sp>
      <p:pic>
        <p:nvPicPr>
          <p:cNvPr id="102" name="图片 101"/>
          <p:cNvPicPr/>
          <p:nvPr/>
        </p:nvPicPr>
        <p:blipFill>
          <a:blip r:embed="rId1"/>
          <a:stretch>
            <a:fillRect/>
          </a:stretch>
        </p:blipFill>
        <p:spPr>
          <a:xfrm>
            <a:off x="208915" y="1332230"/>
            <a:ext cx="7474585" cy="4838700"/>
          </a:xfrm>
          <a:prstGeom prst="rect">
            <a:avLst/>
          </a:prstGeom>
          <a:noFill/>
          <a:ln w="9525">
            <a:noFill/>
          </a:ln>
        </p:spPr>
      </p:pic>
      <p:sp>
        <p:nvSpPr>
          <p:cNvPr id="4" name="文本框 3"/>
          <p:cNvSpPr txBox="1"/>
          <p:nvPr/>
        </p:nvSpPr>
        <p:spPr>
          <a:xfrm>
            <a:off x="6675755" y="722630"/>
            <a:ext cx="4678045" cy="2272665"/>
          </a:xfrm>
          <a:prstGeom prst="rect">
            <a:avLst/>
          </a:prstGeom>
        </p:spPr>
        <p:txBody>
          <a:bodyPr>
            <a:noAutofit/>
            <a:extLst>
              <a:ext uri="{4A0BC546-FE56-4ADE-93B0-CB8AF2F6F144}">
                <wpsdc:textFrameExt xmlns:wpsdc="http://www.wps.cn/officeDocument/2022/drawingmlCustomData" type="text"/>
              </a:ext>
            </a:extLst>
          </a:bodyPr>
          <a:p>
            <a:pPr algn="l"/>
            <a:r>
              <a:rPr lang="en-US" altLang="zh-CN" sz="3600">
                <a:latin typeface="Arial" panose="020B0604020202020204" pitchFamily="34" charset="0"/>
                <a:ea typeface="微软雅黑" panose="020B0503020204020204" charset="-122"/>
              </a:rPr>
              <a:t>private, protected</a:t>
            </a:r>
            <a:r>
              <a:rPr lang="zh-CN" altLang="en-US" sz="3600">
                <a:latin typeface="Arial" panose="020B0604020202020204" pitchFamily="34" charset="0"/>
                <a:ea typeface="微软雅黑" panose="020B0503020204020204" charset="-122"/>
              </a:rPr>
              <a:t>和</a:t>
            </a:r>
            <a:r>
              <a:rPr lang="en-US" altLang="zh-CN" sz="3600">
                <a:latin typeface="Arial" panose="020B0604020202020204" pitchFamily="34" charset="0"/>
                <a:ea typeface="微软雅黑" panose="020B0503020204020204" charset="-122"/>
              </a:rPr>
              <a:t>public</a:t>
            </a:r>
            <a:r>
              <a:rPr lang="zh-CN" altLang="en-US" sz="3600">
                <a:latin typeface="Arial" panose="020B0604020202020204" pitchFamily="34" charset="0"/>
                <a:ea typeface="微软雅黑" panose="020B0503020204020204" charset="-122"/>
              </a:rPr>
              <a:t>三个关键字，</a:t>
            </a:r>
            <a:endParaRPr lang="zh-CN" altLang="en-US" sz="3600">
              <a:latin typeface="Arial" panose="020B0604020202020204" pitchFamily="34" charset="0"/>
              <a:ea typeface="微软雅黑" panose="020B0503020204020204" charset="-122"/>
            </a:endParaRPr>
          </a:p>
          <a:p>
            <a:pPr algn="l"/>
            <a:endParaRPr lang="zh-CN" altLang="en-US" sz="3600">
              <a:latin typeface="Arial" panose="020B0604020202020204" pitchFamily="34" charset="0"/>
              <a:ea typeface="微软雅黑" panose="020B0503020204020204" charset="-122"/>
            </a:endParaRPr>
          </a:p>
          <a:p>
            <a:pPr algn="l"/>
            <a:r>
              <a:rPr lang="zh-CN" altLang="en-US" sz="3600">
                <a:latin typeface="Arial" panose="020B0604020202020204" pitchFamily="34" charset="0"/>
                <a:ea typeface="微软雅黑" panose="020B0503020204020204" charset="-122"/>
              </a:rPr>
              <a:t>帮助子类控制父类的继承关系。</a:t>
            </a:r>
            <a:endParaRPr lang="zh-CN" altLang="en-US" sz="3600">
              <a:latin typeface="Arial" panose="020B0604020202020204" pitchFamily="34" charset="0"/>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案例</a:t>
            </a:r>
            <a:r>
              <a:rPr lang="zh-CN" altLang="en-US"/>
              <a:t>分析</a:t>
            </a:r>
            <a:endParaRPr lang="zh-CN" altLang="en-US"/>
          </a:p>
        </p:txBody>
      </p:sp>
      <p:sp>
        <p:nvSpPr>
          <p:cNvPr id="3" name="内容占位符 2"/>
          <p:cNvSpPr>
            <a:spLocks noGrp="1"/>
          </p:cNvSpPr>
          <p:nvPr>
            <p:ph idx="1"/>
          </p:nvPr>
        </p:nvSpPr>
        <p:spPr/>
        <p:txBody>
          <a:bodyPr/>
          <a:p>
            <a:r>
              <a:rPr lang="zh-CN" altLang="en-US"/>
              <a:t>继承</a:t>
            </a:r>
            <a:r>
              <a:rPr lang="en-US" altLang="zh-CN"/>
              <a:t>.cpp</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相比</a:t>
            </a:r>
            <a:r>
              <a:rPr lang="en-US" altLang="zh-CN"/>
              <a:t>C</a:t>
            </a:r>
            <a:r>
              <a:rPr lang="zh-CN" altLang="en-US"/>
              <a:t>都引入了什么比较重要的</a:t>
            </a:r>
            <a:r>
              <a:rPr lang="zh-CN" altLang="en-US"/>
              <a:t>性质</a:t>
            </a:r>
            <a:endParaRPr lang="zh-CN" altLang="en-US"/>
          </a:p>
        </p:txBody>
      </p:sp>
      <p:sp>
        <p:nvSpPr>
          <p:cNvPr id="3" name="内容占位符 2"/>
          <p:cNvSpPr>
            <a:spLocks noGrp="1"/>
          </p:cNvSpPr>
          <p:nvPr>
            <p:ph idx="1"/>
          </p:nvPr>
        </p:nvSpPr>
        <p:spPr>
          <a:xfrm>
            <a:off x="577215" y="1252855"/>
            <a:ext cx="10515600" cy="4351338"/>
          </a:xfrm>
        </p:spPr>
        <p:txBody>
          <a:bodyPr/>
          <a:p>
            <a:r>
              <a:rPr lang="zh-CN" altLang="en-US"/>
              <a:t>面向对象编程（OOP）：支持类和对象，以及继承、多态和封装等概念。</a:t>
            </a:r>
            <a:endParaRPr lang="zh-CN" altLang="en-US"/>
          </a:p>
          <a:p>
            <a:r>
              <a:rPr lang="zh-CN" altLang="en-US"/>
              <a:t>泛型编程：引入模板机制，允许编写通用的函数和类。</a:t>
            </a:r>
            <a:endParaRPr lang="zh-CN" altLang="en-US"/>
          </a:p>
          <a:p>
            <a:r>
              <a:rPr lang="zh-CN" altLang="en-US"/>
              <a:t>标准模板库（STL）：提供通用数据结构和算法，提高开发效率和代码质量。</a:t>
            </a:r>
            <a:endParaRPr lang="zh-CN" altLang="en-US"/>
          </a:p>
          <a:p>
            <a:r>
              <a:rPr lang="zh-CN" altLang="en-US"/>
              <a:t>异常处理：引入 try-catch 块，方便处理异常情况。</a:t>
            </a:r>
            <a:endParaRPr lang="zh-CN" altLang="en-US"/>
          </a:p>
          <a:p>
            <a:r>
              <a:rPr lang="zh-CN" altLang="en-US"/>
              <a:t>命名空间：避免命名冲突，组织代码逻辑单元。</a:t>
            </a:r>
            <a:endParaRPr lang="zh-CN" altLang="en-US"/>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标准</a:t>
            </a:r>
            <a:r>
              <a:rPr lang="zh-CN" altLang="en-US"/>
              <a:t>命名空间</a:t>
            </a:r>
            <a:endParaRPr lang="zh-CN" altLang="en-US"/>
          </a:p>
        </p:txBody>
      </p:sp>
      <p:sp>
        <p:nvSpPr>
          <p:cNvPr id="3" name="内容占位符 2"/>
          <p:cNvSpPr>
            <a:spLocks noGrp="1"/>
          </p:cNvSpPr>
          <p:nvPr>
            <p:ph idx="1"/>
          </p:nvPr>
        </p:nvSpPr>
        <p:spPr/>
        <p:txBody>
          <a:bodyPr/>
          <a:p>
            <a:r>
              <a:rPr lang="en-US" altLang="zh-CN"/>
              <a:t>“</a:t>
            </a:r>
            <a:r>
              <a:rPr lang="en-US" altLang="zh-CN"/>
              <a:t>using namespace std”</a:t>
            </a:r>
            <a:endParaRPr lang="zh-CN" altLang="en-US"/>
          </a:p>
          <a:p>
            <a:r>
              <a:rPr lang="zh-CN" altLang="en-US"/>
              <a:t>在 C++ 中，命名空间（Namespace）是一种用来组织代码和避免命名冲突的机制。标准命名空间 std 是 C++ 标准库中定义的命名空间，包含了大量的标准函数、对象和类型，例如输入输出流、字符串处理函数、容器等。</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虚函数</a:t>
            </a:r>
            <a:endParaRPr lang="zh-CN" altLang="en-US"/>
          </a:p>
        </p:txBody>
      </p:sp>
      <p:sp>
        <p:nvSpPr>
          <p:cNvPr id="3" name="内容占位符 2"/>
          <p:cNvSpPr>
            <a:spLocks noGrp="1"/>
          </p:cNvSpPr>
          <p:nvPr>
            <p:ph idx="1"/>
          </p:nvPr>
        </p:nvSpPr>
        <p:spPr/>
        <p:txBody>
          <a:bodyPr/>
          <a:p>
            <a:r>
              <a:rPr lang="zh-CN" altLang="en-US"/>
              <a:t>在 C++ 中，虚函数是一种特殊的成员函数，通过使用 virtual 关键字来声明。虚函数在面向对象编程中非常重要，特别是在实现</a:t>
            </a:r>
            <a:r>
              <a:rPr lang="zh-CN" altLang="en-US">
                <a:solidFill>
                  <a:srgbClr val="FF0000"/>
                </a:solidFill>
              </a:rPr>
              <a:t>多态性</a:t>
            </a:r>
            <a:r>
              <a:rPr lang="zh-CN" altLang="en-US"/>
              <a:t>（Polymorphism）时起到关键作用。</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flipH="1">
            <a:off x="1419225" y="306854"/>
            <a:ext cx="6035675" cy="743986"/>
          </a:xfrm>
          <a:prstGeom prst="rect">
            <a:avLst/>
          </a:prstGeom>
          <a:noFill/>
        </p:spPr>
        <p:txBody>
          <a:bodyPr wrap="square" rtlCol="0">
            <a:spAutoFit/>
          </a:bodyPr>
          <a:lstStyle/>
          <a:p>
            <a:pPr algn="ctr">
              <a:lnSpc>
                <a:spcPct val="150000"/>
              </a:lnSpc>
            </a:pPr>
            <a:r>
              <a:rPr lang="zh-CN" sz="3200" b="1" dirty="0">
                <a:solidFill>
                  <a:srgbClr val="3C5A9C"/>
                </a:solidFill>
                <a:cs typeface="+mn-ea"/>
                <a:sym typeface="+mn-lt"/>
              </a:rPr>
              <a:t>（</a:t>
            </a:r>
            <a:r>
              <a:rPr lang="en-US" altLang="zh-CN" sz="3200" b="1" dirty="0">
                <a:solidFill>
                  <a:srgbClr val="3C5A9C"/>
                </a:solidFill>
                <a:cs typeface="+mn-ea"/>
                <a:sym typeface="+mn-lt"/>
              </a:rPr>
              <a:t>4</a:t>
            </a:r>
            <a:r>
              <a:rPr lang="zh-CN" altLang="en-US" sz="3200" b="1" dirty="0">
                <a:solidFill>
                  <a:srgbClr val="3C5A9C"/>
                </a:solidFill>
                <a:cs typeface="+mn-ea"/>
                <a:sym typeface="+mn-lt"/>
              </a:rPr>
              <a:t>）多态</a:t>
            </a:r>
            <a:endParaRPr lang="zh-CN" sz="3200" b="1" dirty="0">
              <a:solidFill>
                <a:srgbClr val="3C5A9C"/>
              </a:solidFill>
              <a:cs typeface="+mn-ea"/>
              <a:sym typeface="+mn-lt"/>
            </a:endParaRPr>
          </a:p>
        </p:txBody>
      </p:sp>
      <p:sp>
        <p:nvSpPr>
          <p:cNvPr id="2" name="íṩ1iḍe"/>
          <p:cNvSpPr/>
          <p:nvPr/>
        </p:nvSpPr>
        <p:spPr>
          <a:xfrm>
            <a:off x="898525" y="1326515"/>
            <a:ext cx="10814050" cy="4604385"/>
          </a:xfrm>
          <a:prstGeom prst="roundRect">
            <a:avLst>
              <a:gd name="adj" fmla="val 4372"/>
            </a:avLst>
          </a:prstGeom>
          <a:solidFill>
            <a:schemeClr val="accent3">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1350">
              <a:cs typeface="+mn-ea"/>
              <a:sym typeface="+mn-lt"/>
            </a:endParaRPr>
          </a:p>
        </p:txBody>
      </p:sp>
      <p:sp>
        <p:nvSpPr>
          <p:cNvPr id="4" name="íṩ1iḍe"/>
          <p:cNvSpPr/>
          <p:nvPr/>
        </p:nvSpPr>
        <p:spPr>
          <a:xfrm>
            <a:off x="737235" y="1217295"/>
            <a:ext cx="10717530" cy="4423410"/>
          </a:xfrm>
          <a:prstGeom prst="roundRect">
            <a:avLst>
              <a:gd name="adj" fmla="val 4372"/>
            </a:avLst>
          </a:prstGeom>
          <a:solidFill>
            <a:srgbClr val="FCFCFC"/>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en-US" sz="1350">
                <a:cs typeface="+mn-ea"/>
                <a:sym typeface="+mn-lt"/>
              </a:rPr>
              <a:t>本科期间在核心期刊及以上学术刊物发表论文、授权国家发明专利、获科研成果奖、在国内外高水平科技竞赛中获奖者优先考虑</a:t>
            </a:r>
            <a:endParaRPr lang="en-US" sz="1350">
              <a:cs typeface="+mn-ea"/>
              <a:sym typeface="+mn-lt"/>
            </a:endParaRPr>
          </a:p>
        </p:txBody>
      </p:sp>
      <p:sp>
        <p:nvSpPr>
          <p:cNvPr id="6" name="矩形 5"/>
          <p:cNvSpPr/>
          <p:nvPr/>
        </p:nvSpPr>
        <p:spPr>
          <a:xfrm>
            <a:off x="1419225" y="1444625"/>
            <a:ext cx="9424670" cy="195521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fontAlgn="auto">
              <a:lnSpc>
                <a:spcPct val="150000"/>
              </a:lnSpc>
            </a:pPr>
            <a:r>
              <a:rPr lang="zh-CN" altLang="en-US" sz="2800" dirty="0">
                <a:cs typeface="+mn-ea"/>
                <a:sym typeface="+mn-lt"/>
              </a:rPr>
              <a:t>多态允许不同类的对象通过同一个接口来访问，从而提高代码的灵活性和可扩展性。多态使得一个接口可以有多种实现，具体实现的选择可以在运行时进行。</a:t>
            </a:r>
            <a:endParaRPr lang="zh-CN" sz="2800" dirty="0">
              <a:cs typeface="+mn-ea"/>
              <a:sym typeface="+mn-lt"/>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769927" y="0"/>
            <a:ext cx="3287395" cy="678847"/>
          </a:xfrm>
          <a:prstGeom prst="rect">
            <a:avLst/>
          </a:prstGeom>
        </p:spPr>
      </p:pic>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这个怎么理解呢？</a:t>
            </a:r>
            <a:endParaRPr lang="zh-CN" altLang="en-US" dirty="0"/>
          </a:p>
        </p:txBody>
      </p:sp>
      <p:sp>
        <p:nvSpPr>
          <p:cNvPr id="3" name="内容占位符 2"/>
          <p:cNvSpPr>
            <a:spLocks noGrp="1"/>
          </p:cNvSpPr>
          <p:nvPr>
            <p:ph idx="1"/>
          </p:nvPr>
        </p:nvSpPr>
        <p:spPr/>
        <p:txBody>
          <a:bodyPr/>
          <a:lstStyle/>
          <a:p>
            <a:r>
              <a:rPr lang="zh-CN" altLang="en-US" dirty="0"/>
              <a:t>比如，狗狗和猫猫都可以</a:t>
            </a:r>
            <a:r>
              <a:rPr lang="en-US" altLang="zh-CN" dirty="0"/>
              <a:t>speak</a:t>
            </a:r>
            <a:r>
              <a:rPr lang="zh-CN" altLang="en-US" dirty="0"/>
              <a:t>。（结合我们之前）</a:t>
            </a:r>
            <a:endParaRPr lang="en-US" altLang="zh-CN" dirty="0"/>
          </a:p>
          <a:p>
            <a:r>
              <a:rPr lang="zh-CN" altLang="en-US" dirty="0"/>
              <a:t>但是同样都是</a:t>
            </a:r>
            <a:r>
              <a:rPr lang="en-US" altLang="zh-CN" dirty="0"/>
              <a:t>speak</a:t>
            </a:r>
            <a:r>
              <a:rPr lang="zh-CN" altLang="en-US" dirty="0"/>
              <a:t>这个函数：</a:t>
            </a:r>
            <a:endParaRPr lang="en-US" altLang="zh-CN" dirty="0"/>
          </a:p>
          <a:p>
            <a:r>
              <a:rPr lang="zh-CN" altLang="en-US" dirty="0"/>
              <a:t>狗狗的</a:t>
            </a:r>
            <a:r>
              <a:rPr lang="en-US" altLang="zh-CN" dirty="0"/>
              <a:t>speak</a:t>
            </a:r>
            <a:r>
              <a:rPr lang="zh-CN" altLang="en-US" dirty="0"/>
              <a:t>是汪汪， 猫猫的</a:t>
            </a:r>
            <a:r>
              <a:rPr lang="en-US" altLang="zh-CN" dirty="0"/>
              <a:t>speak</a:t>
            </a:r>
            <a:r>
              <a:rPr lang="zh-CN" altLang="en-US" dirty="0"/>
              <a:t>自然就是喵喵了（我们假设狗狗和猫猫都不学外语，就说自己的母语哈）</a:t>
            </a:r>
            <a:endParaRPr lang="en-US" altLang="zh-CN" dirty="0"/>
          </a:p>
          <a:p>
            <a:r>
              <a:rPr lang="zh-CN" altLang="en-US" dirty="0"/>
              <a:t>同一个函数，在不同的条件下，是不同的表现。这种我们就叫“多态。”</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函数的</a:t>
            </a:r>
            <a:r>
              <a:rPr lang="zh-CN" altLang="en-US"/>
              <a:t>重载</a:t>
            </a:r>
            <a:endParaRPr lang="zh-CN" altLang="en-US"/>
          </a:p>
        </p:txBody>
      </p:sp>
      <p:sp>
        <p:nvSpPr>
          <p:cNvPr id="3" name="内容占位符 2"/>
          <p:cNvSpPr>
            <a:spLocks noGrp="1"/>
          </p:cNvSpPr>
          <p:nvPr>
            <p:ph idx="1"/>
          </p:nvPr>
        </p:nvSpPr>
        <p:spPr/>
        <p:txBody>
          <a:bodyPr/>
          <a:p>
            <a:r>
              <a:rPr lang="en-US" altLang="zh-CN"/>
              <a:t>speak():</a:t>
            </a:r>
            <a:endParaRPr lang="en-US" altLang="zh-CN"/>
          </a:p>
          <a:p>
            <a:r>
              <a:rPr lang="zh-CN" altLang="en-US"/>
              <a:t>猫的</a:t>
            </a:r>
            <a:r>
              <a:rPr lang="en-US" altLang="zh-CN"/>
              <a:t>speak</a:t>
            </a:r>
            <a:r>
              <a:rPr lang="zh-CN" altLang="en-US"/>
              <a:t>和狗的</a:t>
            </a:r>
            <a:r>
              <a:rPr lang="en-US" altLang="zh-CN"/>
              <a:t>speak</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函数的</a:t>
            </a:r>
            <a:r>
              <a:rPr lang="zh-CN" altLang="en-US"/>
              <a:t>重载</a:t>
            </a:r>
            <a:endParaRPr lang="zh-CN" altLang="en-US"/>
          </a:p>
        </p:txBody>
      </p:sp>
      <p:sp>
        <p:nvSpPr>
          <p:cNvPr id="3" name="内容占位符 2"/>
          <p:cNvSpPr>
            <a:spLocks noGrp="1"/>
          </p:cNvSpPr>
          <p:nvPr>
            <p:ph idx="1"/>
          </p:nvPr>
        </p:nvSpPr>
        <p:spPr/>
        <p:txBody>
          <a:bodyPr/>
          <a:p>
            <a:r>
              <a:rPr lang="zh-CN" altLang="en-US"/>
              <a:t>函数的重载</a:t>
            </a:r>
            <a:r>
              <a:rPr lang="en-US" altLang="zh-CN"/>
              <a:t>.cpp</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运算符</a:t>
            </a:r>
            <a:r>
              <a:rPr lang="zh-CN" altLang="en-US"/>
              <a:t>重载</a:t>
            </a:r>
            <a:endParaRPr lang="zh-CN" altLang="en-US"/>
          </a:p>
        </p:txBody>
      </p:sp>
      <p:sp>
        <p:nvSpPr>
          <p:cNvPr id="3" name="内容占位符 2"/>
          <p:cNvSpPr>
            <a:spLocks noGrp="1"/>
          </p:cNvSpPr>
          <p:nvPr>
            <p:ph idx="1"/>
          </p:nvPr>
        </p:nvSpPr>
        <p:spPr/>
        <p:txBody>
          <a:bodyPr/>
          <a:p>
            <a:r>
              <a:rPr lang="zh-CN" altLang="en-US"/>
              <a:t>运算符重载（Operator Overloading）是 C++ 中的一项特性，允许你为类定义或修改运算符的行为。这使得你可以使自定义类的对象像内置类型那样参与运算，从而提升代码的可读性和可维护性。</a:t>
            </a:r>
            <a:endParaRPr lang="zh-CN" altLang="en-US"/>
          </a:p>
          <a:p>
            <a:endParaRPr lang="zh-CN" altLang="en-US"/>
          </a:p>
          <a:p>
            <a:r>
              <a:rPr lang="zh-CN" altLang="en-US"/>
              <a:t>比较抽象，我们</a:t>
            </a:r>
            <a:r>
              <a:rPr lang="zh-CN" altLang="en-US"/>
              <a:t>举个例子</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多</a:t>
            </a:r>
            <a:r>
              <a:rPr lang="zh-CN" altLang="en-US"/>
              <a:t>态</a:t>
            </a:r>
            <a:endParaRPr lang="zh-CN" altLang="en-US"/>
          </a:p>
        </p:txBody>
      </p:sp>
      <p:sp>
        <p:nvSpPr>
          <p:cNvPr id="3" name="内容占位符 2"/>
          <p:cNvSpPr>
            <a:spLocks noGrp="1"/>
          </p:cNvSpPr>
          <p:nvPr>
            <p:ph idx="1"/>
          </p:nvPr>
        </p:nvSpPr>
        <p:spPr/>
        <p:txBody>
          <a:bodyPr/>
          <a:p>
            <a:r>
              <a:rPr lang="zh-CN" altLang="en-US"/>
              <a:t>在 C++ 中，多态（Polymorphism）是面向对象编程的一个重要概念，它允许使用基类的指针或引用来调用派生类的方法，从而在运行时确定要调用的具体函数实现。多态性大大提高了代码的灵活性和可维护性，是面向对象编程中的一个关键特性之一。</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多态</a:t>
            </a:r>
            <a:r>
              <a:rPr lang="en-US" altLang="zh-CN"/>
              <a:t>.cpp</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封装</a:t>
            </a:r>
            <a:endParaRPr lang="zh-CN" altLang="en-US"/>
          </a:p>
        </p:txBody>
      </p:sp>
      <p:sp>
        <p:nvSpPr>
          <p:cNvPr id="3" name="内容占位符 2"/>
          <p:cNvSpPr>
            <a:spLocks noGrp="1"/>
          </p:cNvSpPr>
          <p:nvPr>
            <p:ph idx="1"/>
          </p:nvPr>
        </p:nvSpPr>
        <p:spPr/>
        <p:txBody>
          <a:bodyPr/>
          <a:p>
            <a:r>
              <a:rPr lang="en-US" altLang="zh-CN"/>
              <a:t>printf, scanf, cout...</a:t>
            </a:r>
            <a:endParaRPr lang="en-US" altLang="zh-CN"/>
          </a:p>
          <a:p>
            <a:r>
              <a:rPr lang="zh-CN" altLang="en-US"/>
              <a:t>我们在使用这些函数的时候，无需知道其工程</a:t>
            </a:r>
            <a:r>
              <a:rPr lang="zh-CN" altLang="en-US"/>
              <a:t>细节。</a:t>
            </a:r>
            <a:endParaRPr lang="zh-CN" altLang="en-US"/>
          </a:p>
          <a:p>
            <a:endParaRPr lang="zh-CN" altLang="en-US"/>
          </a:p>
          <a:p>
            <a:r>
              <a:rPr lang="zh-CN" altLang="en-US"/>
              <a:t>这样做的好处是</a:t>
            </a:r>
            <a:r>
              <a:rPr lang="zh-CN" altLang="en-US"/>
              <a:t>什么？</a:t>
            </a:r>
            <a:endParaRPr lang="zh-CN" altLang="en-US"/>
          </a:p>
          <a:p>
            <a:r>
              <a:rPr lang="en-US" altLang="zh-CN"/>
              <a:t>1. </a:t>
            </a:r>
            <a:r>
              <a:rPr lang="zh-CN" altLang="en-US"/>
              <a:t>简化</a:t>
            </a:r>
            <a:r>
              <a:rPr lang="zh-CN" altLang="en-US"/>
              <a:t>开发</a:t>
            </a:r>
            <a:endParaRPr lang="zh-CN" altLang="en-US"/>
          </a:p>
          <a:p>
            <a:r>
              <a:rPr lang="en-US" altLang="zh-CN"/>
              <a:t>2. </a:t>
            </a:r>
            <a:r>
              <a:rPr lang="zh-CN" altLang="en-US"/>
              <a:t>避免员工</a:t>
            </a:r>
            <a:r>
              <a:rPr lang="en-US" altLang="zh-CN"/>
              <a:t>“</a:t>
            </a:r>
            <a:r>
              <a:rPr lang="zh-CN" altLang="en-US"/>
              <a:t>瞎搞</a:t>
            </a:r>
            <a:r>
              <a:rPr lang="en-US" altLang="zh-CN"/>
              <a:t>”</a:t>
            </a:r>
            <a:endParaRPr lang="en-US" altLang="zh-CN"/>
          </a:p>
          <a:p>
            <a:r>
              <a:rPr lang="en-US" altLang="zh-CN"/>
              <a:t>3. </a:t>
            </a:r>
            <a:r>
              <a:rPr lang="zh-CN" altLang="en-US"/>
              <a:t>对这些核心工具，开发者可以统一升级，</a:t>
            </a:r>
            <a:r>
              <a:rPr lang="zh-CN" altLang="en-US"/>
              <a:t>统一修改</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C++</a:t>
            </a:r>
            <a:r>
              <a:rPr lang="zh-CN" altLang="en-US">
                <a:sym typeface="+mn-ea"/>
              </a:rPr>
              <a:t>相比</a:t>
            </a:r>
            <a:r>
              <a:rPr lang="en-US" altLang="zh-CN">
                <a:sym typeface="+mn-ea"/>
              </a:rPr>
              <a:t>C</a:t>
            </a:r>
            <a:r>
              <a:rPr lang="zh-CN" altLang="en-US">
                <a:sym typeface="+mn-ea"/>
              </a:rPr>
              <a:t>都引入了什么比较重要的性质</a:t>
            </a:r>
            <a:endParaRPr lang="zh-CN" altLang="en-US"/>
          </a:p>
        </p:txBody>
      </p:sp>
      <p:sp>
        <p:nvSpPr>
          <p:cNvPr id="3" name="内容占位符 2"/>
          <p:cNvSpPr>
            <a:spLocks noGrp="1"/>
          </p:cNvSpPr>
          <p:nvPr>
            <p:ph idx="1"/>
          </p:nvPr>
        </p:nvSpPr>
        <p:spPr/>
        <p:txBody>
          <a:bodyPr/>
          <a:p>
            <a:r>
              <a:rPr lang="zh-CN" altLang="en-US">
                <a:sym typeface="+mn-ea"/>
              </a:rPr>
              <a:t>引用：替代指针，提供更直观的变量引用方式。</a:t>
            </a:r>
            <a:endParaRPr lang="zh-CN" altLang="en-US"/>
          </a:p>
          <a:p>
            <a:r>
              <a:rPr lang="zh-CN" altLang="en-US">
                <a:sym typeface="+mn-ea"/>
              </a:rPr>
              <a:t>内联函数：减少函数调用的开销。</a:t>
            </a:r>
            <a:endParaRPr lang="zh-CN" altLang="en-US"/>
          </a:p>
          <a:p>
            <a:r>
              <a:rPr lang="zh-CN" altLang="en-US">
                <a:sym typeface="+mn-ea"/>
              </a:rPr>
              <a:t>操作符重载：重新定义运算符行为以适应特定类型。</a:t>
            </a:r>
            <a:endParaRPr lang="zh-CN" altLang="en-US"/>
          </a:p>
          <a:p>
            <a:r>
              <a:rPr lang="zh-CN" altLang="en-US">
                <a:sym typeface="+mn-ea"/>
              </a:rPr>
              <a:t>函数重载：允许多个同名函数，根据参数列表不同进行调用。</a:t>
            </a:r>
            <a:endParaRPr lang="zh-CN" altLang="en-US"/>
          </a:p>
          <a:p>
            <a:r>
              <a:rPr lang="zh-CN" altLang="en-US">
                <a:sym typeface="+mn-ea"/>
              </a:rPr>
              <a:t>类型安全的枚举：枚举类型在 C++ 中是类型安全的，不会隐式转换为整数类型。</a:t>
            </a:r>
            <a:endParaRPr lang="zh-CN" altLang="en-US"/>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语言的接口，</a:t>
            </a:r>
            <a:r>
              <a:rPr lang="zh-CN" altLang="en-US"/>
              <a:t>抽象类</a:t>
            </a:r>
            <a:endParaRPr lang="zh-CN" altLang="en-US"/>
          </a:p>
        </p:txBody>
      </p:sp>
      <p:sp>
        <p:nvSpPr>
          <p:cNvPr id="3" name="内容占位符 2"/>
          <p:cNvSpPr>
            <a:spLocks noGrp="1"/>
          </p:cNvSpPr>
          <p:nvPr>
            <p:ph idx="1"/>
          </p:nvPr>
        </p:nvSpPr>
        <p:spPr/>
        <p:txBody>
          <a:bodyPr/>
          <a:p>
            <a:r>
              <a:rPr lang="zh-CN" altLang="en-US"/>
              <a:t>接口描述了类的行为和功能，而不需要完成类的特定实现。</a:t>
            </a:r>
            <a:endParaRPr lang="zh-CN" altLang="en-US"/>
          </a:p>
          <a:p>
            <a:endParaRPr lang="zh-CN" altLang="en-US"/>
          </a:p>
          <a:p>
            <a:r>
              <a:rPr lang="zh-CN" altLang="en-US"/>
              <a:t>C++ 接口是使用抽象类来实现的，抽象类与数据抽象互不混淆，数据抽象是一个把实现细节与相关的数据分离开的概念。</a:t>
            </a:r>
            <a:endParaRPr lang="zh-CN" altLang="en-US"/>
          </a:p>
          <a:p>
            <a:endParaRPr lang="zh-CN" altLang="en-US"/>
          </a:p>
          <a:p>
            <a:r>
              <a:rPr lang="zh-CN" altLang="en-US"/>
              <a:t>抽象类是不可以具体化，实例化对象的。只能用于其他类的继承。其他类继承之后才可以具体化，实例化</a:t>
            </a:r>
            <a:r>
              <a:rPr lang="zh-CN" altLang="en-US"/>
              <a:t>这些类。</a:t>
            </a:r>
            <a:endParaRPr lang="zh-CN" altLang="en-US"/>
          </a:p>
          <a:p>
            <a:endParaRPr lang="zh-CN" altLang="en-US"/>
          </a:p>
          <a:p>
            <a:r>
              <a:rPr lang="zh-CN" altLang="en-US"/>
              <a:t>抽象类</a:t>
            </a:r>
            <a:r>
              <a:rPr lang="en-US" altLang="zh-CN"/>
              <a:t>.c</a:t>
            </a:r>
            <a:r>
              <a:rPr lang="en-US" altLang="zh-CN"/>
              <a:t>pp</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面向对象编程有什么好处？</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便于团队合作一起开发代码。</a:t>
            </a:r>
            <a:endParaRPr lang="en-US" altLang="zh-CN" dirty="0"/>
          </a:p>
          <a:p>
            <a:r>
              <a:rPr lang="en-US" altLang="zh-CN" dirty="0"/>
              <a:t>2. </a:t>
            </a:r>
            <a:r>
              <a:rPr lang="zh-CN" altLang="en-US" dirty="0"/>
              <a:t>通过模块化的设计，提高代码的组织性。</a:t>
            </a:r>
            <a:endParaRPr lang="en-US" altLang="zh-CN" dirty="0"/>
          </a:p>
          <a:p>
            <a:r>
              <a:rPr lang="en-US" altLang="zh-CN" dirty="0"/>
              <a:t>3.</a:t>
            </a:r>
            <a:r>
              <a:rPr lang="zh-CN" altLang="en-US" dirty="0"/>
              <a:t> 增强代码的重用性。这样就可以避免“重复造轮子”的问题。</a:t>
            </a:r>
            <a:endParaRPr lang="en-US" altLang="zh-CN" dirty="0"/>
          </a:p>
          <a:p>
            <a:r>
              <a:rPr lang="en-US" altLang="zh-CN" dirty="0"/>
              <a:t>4. </a:t>
            </a:r>
            <a:r>
              <a:rPr lang="zh-CN" altLang="en-US" dirty="0"/>
              <a:t>增强代码的可维护性，提高代码的可扩展性。</a:t>
            </a:r>
            <a:endParaRPr lang="en-US" altLang="zh-CN" dirty="0"/>
          </a:p>
          <a:p>
            <a:endParaRPr lang="en-US" altLang="zh-CN" dirty="0"/>
          </a:p>
          <a:p>
            <a:r>
              <a:rPr lang="zh-CN" altLang="en-US" dirty="0"/>
              <a:t>面向对象编程，是对自然界，是对现实世界的模拟。是开发软件的基础。</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a:t>
            </a:r>
            <a:r>
              <a:rPr lang="zh-CN" altLang="en-US"/>
              <a:t>工程</a:t>
            </a:r>
            <a:endParaRPr lang="zh-CN" altLang="en-US"/>
          </a:p>
        </p:txBody>
      </p:sp>
      <p:sp>
        <p:nvSpPr>
          <p:cNvPr id="3" name="内容占位符 2"/>
          <p:cNvSpPr>
            <a:spLocks noGrp="1"/>
          </p:cNvSpPr>
          <p:nvPr>
            <p:ph idx="1"/>
          </p:nvPr>
        </p:nvSpPr>
        <p:spPr>
          <a:xfrm>
            <a:off x="838200" y="1303020"/>
            <a:ext cx="10515600" cy="5027295"/>
          </a:xfrm>
        </p:spPr>
        <p:txBody>
          <a:bodyPr/>
          <a:p>
            <a:r>
              <a:rPr lang="zh-CN" altLang="en-US" sz="1800">
                <a:solidFill>
                  <a:srgbClr val="FF0000"/>
                </a:solidFill>
              </a:rPr>
              <a:t>可维护性（Maintainability）：</a:t>
            </a:r>
            <a:endParaRPr lang="zh-CN" altLang="en-US" sz="1800">
              <a:solidFill>
                <a:srgbClr val="FF0000"/>
              </a:solidFill>
            </a:endParaRPr>
          </a:p>
          <a:p>
            <a:r>
              <a:rPr lang="zh-CN" altLang="en-US" sz="1800"/>
              <a:t>软件工程强调设计和实现的可维护性，即使在需求变化或者软件升级时，也能够快速进行修改和扩展，保证软件系统长期的可用性和可维护性。</a:t>
            </a:r>
            <a:endParaRPr lang="zh-CN" altLang="en-US" sz="1800"/>
          </a:p>
          <a:p>
            <a:r>
              <a:rPr lang="zh-CN" altLang="en-US" sz="1800">
                <a:solidFill>
                  <a:srgbClr val="FF0000"/>
                </a:solidFill>
              </a:rPr>
              <a:t>可靠性（Reliability）：</a:t>
            </a:r>
            <a:endParaRPr lang="zh-CN" altLang="en-US" sz="1800">
              <a:solidFill>
                <a:srgbClr val="FF0000"/>
              </a:solidFill>
            </a:endParaRPr>
          </a:p>
          <a:p>
            <a:r>
              <a:rPr lang="zh-CN" altLang="en-US" sz="1800"/>
              <a:t>软件工程追求高质量的软件，以确保其在各种情况下的可靠运行，即使在异常条件或者压力测试中也能保持稳定性和预期行为。</a:t>
            </a:r>
            <a:endParaRPr lang="zh-CN" altLang="en-US" sz="1800"/>
          </a:p>
          <a:p>
            <a:r>
              <a:rPr lang="zh-CN" altLang="en-US" sz="1800">
                <a:solidFill>
                  <a:srgbClr val="FF0000"/>
                </a:solidFill>
              </a:rPr>
              <a:t>效率（Efficiency）：</a:t>
            </a:r>
            <a:endParaRPr lang="zh-CN" altLang="en-US" sz="1800">
              <a:solidFill>
                <a:srgbClr val="FF0000"/>
              </a:solidFill>
            </a:endParaRPr>
          </a:p>
          <a:p>
            <a:r>
              <a:rPr lang="zh-CN" altLang="en-US" sz="1800"/>
              <a:t>软件工程设计注重效率，包括时间效率（运行速度）、空间效率（资源利用率）、和开发效率（开发时间和成本），以满足用户对性能的要求和预期。</a:t>
            </a:r>
            <a:endParaRPr lang="zh-CN" altLang="en-US" sz="1800"/>
          </a:p>
          <a:p>
            <a:r>
              <a:rPr lang="zh-CN" altLang="en-US" sz="1800">
                <a:solidFill>
                  <a:srgbClr val="FF0000"/>
                </a:solidFill>
              </a:rPr>
              <a:t>可扩展性（Scalability）：</a:t>
            </a:r>
            <a:endParaRPr lang="zh-CN" altLang="en-US" sz="1800">
              <a:solidFill>
                <a:srgbClr val="FF0000"/>
              </a:solidFill>
            </a:endParaRPr>
          </a:p>
          <a:p>
            <a:r>
              <a:rPr lang="zh-CN" altLang="en-US" sz="1800"/>
              <a:t>软件工程强调系统的可扩展性，即能够在需要时进行扩展，支持更多用户、更大的数据量、更复杂的业务逻辑，而不需要重构整个系统。</a:t>
            </a:r>
            <a:endParaRPr lang="zh-CN" altLang="en-US" sz="1800"/>
          </a:p>
          <a:p>
            <a:r>
              <a:rPr lang="zh-CN" altLang="en-US" sz="1800">
                <a:solidFill>
                  <a:srgbClr val="FF0000"/>
                </a:solidFill>
              </a:rPr>
              <a:t>安全性（Security）：</a:t>
            </a:r>
            <a:endParaRPr lang="zh-CN" altLang="en-US" sz="1800">
              <a:solidFill>
                <a:srgbClr val="FF0000"/>
              </a:solidFill>
            </a:endParaRPr>
          </a:p>
          <a:p>
            <a:r>
              <a:rPr lang="zh-CN" altLang="en-US" sz="1800"/>
              <a:t>软件工程关注系统的安全性，保护用户数据和系统资源不受未授权访问和恶意攻击，确保系统的稳定性和可信度。</a:t>
            </a:r>
            <a:endParaRPr lang="zh-CN" altLang="en-US" sz="18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a:t>
            </a:r>
            <a:r>
              <a:rPr lang="zh-CN" altLang="en-US"/>
              <a:t>工程</a:t>
            </a:r>
            <a:endParaRPr lang="zh-CN" altLang="en-US"/>
          </a:p>
        </p:txBody>
      </p:sp>
      <p:sp>
        <p:nvSpPr>
          <p:cNvPr id="3" name="内容占位符 2"/>
          <p:cNvSpPr>
            <a:spLocks noGrp="1"/>
          </p:cNvSpPr>
          <p:nvPr>
            <p:ph idx="1"/>
          </p:nvPr>
        </p:nvSpPr>
        <p:spPr>
          <a:xfrm>
            <a:off x="838200" y="1288415"/>
            <a:ext cx="10515600" cy="5042535"/>
          </a:xfrm>
        </p:spPr>
        <p:txBody>
          <a:bodyPr/>
          <a:p>
            <a:r>
              <a:rPr lang="zh-CN" altLang="en-US" sz="1800">
                <a:solidFill>
                  <a:srgbClr val="FF0000"/>
                </a:solidFill>
              </a:rPr>
              <a:t>可重用性（Reusability）：</a:t>
            </a:r>
            <a:endParaRPr lang="zh-CN" altLang="en-US" sz="1800">
              <a:solidFill>
                <a:srgbClr val="FF0000"/>
              </a:solidFill>
            </a:endParaRPr>
          </a:p>
          <a:p>
            <a:r>
              <a:rPr lang="zh-CN" altLang="en-US" sz="1800"/>
              <a:t>软件工程鼓励组件化和模块化设计，以提高代码的可重用性，降低开发成本和时间，同时增强软件系统的稳定性和一致性。</a:t>
            </a:r>
            <a:endParaRPr lang="zh-CN" altLang="en-US" sz="1800"/>
          </a:p>
          <a:p>
            <a:r>
              <a:rPr lang="zh-CN" altLang="en-US" sz="1800">
                <a:solidFill>
                  <a:srgbClr val="FF0000"/>
                </a:solidFill>
              </a:rPr>
              <a:t>适应性（Adaptability）：</a:t>
            </a:r>
            <a:endParaRPr lang="zh-CN" altLang="en-US" sz="1800">
              <a:solidFill>
                <a:srgbClr val="FF0000"/>
              </a:solidFill>
            </a:endParaRPr>
          </a:p>
          <a:p>
            <a:r>
              <a:rPr lang="zh-CN" altLang="en-US" sz="1800"/>
              <a:t>软件工程要求系统能够适应不断变化的环境和需求，包括新的技术、新的用户需求或者市场条件的变化，保持系统的活力和竞争力。</a:t>
            </a:r>
            <a:endParaRPr lang="zh-CN" altLang="en-US" sz="1800"/>
          </a:p>
          <a:p>
            <a:r>
              <a:rPr lang="zh-CN" altLang="en-US" sz="1800">
                <a:solidFill>
                  <a:srgbClr val="FF0000"/>
                </a:solidFill>
              </a:rPr>
              <a:t>可理解性（Understandability）：</a:t>
            </a:r>
            <a:endParaRPr lang="zh-CN" altLang="en-US" sz="1800">
              <a:solidFill>
                <a:srgbClr val="FF0000"/>
              </a:solidFill>
            </a:endParaRPr>
          </a:p>
          <a:p>
            <a:r>
              <a:rPr lang="zh-CN" altLang="en-US" sz="1800"/>
              <a:t>软件工程注重代码和设计的可理解性，使得开发人员能够轻松理解和维护他人编写的代码，降低软件系统的维护成本。</a:t>
            </a:r>
            <a:endParaRPr lang="zh-CN" altLang="en-US" sz="1800"/>
          </a:p>
          <a:p>
            <a:r>
              <a:rPr lang="zh-CN" altLang="en-US" sz="1800">
                <a:solidFill>
                  <a:srgbClr val="FF0000"/>
                </a:solidFill>
              </a:rPr>
              <a:t>协作性（Collaboration）：</a:t>
            </a:r>
            <a:endParaRPr lang="zh-CN" altLang="en-US" sz="1800">
              <a:solidFill>
                <a:srgbClr val="FF0000"/>
              </a:solidFill>
            </a:endParaRPr>
          </a:p>
          <a:p>
            <a:r>
              <a:rPr lang="zh-CN" altLang="en-US" sz="1800"/>
              <a:t>软件工程推崇团队合作和沟通，有效的项目管理和开发流程能够提升开发团队的效率和工作质量。</a:t>
            </a:r>
            <a:endParaRPr lang="zh-CN" altLang="en-US" sz="1800"/>
          </a:p>
          <a:p>
            <a:r>
              <a:rPr lang="zh-CN" altLang="en-US" sz="1800">
                <a:solidFill>
                  <a:srgbClr val="FF0000"/>
                </a:solidFill>
              </a:rPr>
              <a:t>持续改进（Continuous Improvement）：</a:t>
            </a:r>
            <a:endParaRPr lang="zh-CN" altLang="en-US" sz="1800">
              <a:solidFill>
                <a:srgbClr val="FF0000"/>
              </a:solidFill>
            </a:endParaRPr>
          </a:p>
          <a:p>
            <a:r>
              <a:rPr lang="zh-CN" altLang="en-US" sz="1800"/>
              <a:t>软件工程强调持续学习和改进，包括技术、工具和流程的不断优化，以提高开发效率和软件质量，适应快速变化的市场需求和技术进步。</a:t>
            </a:r>
            <a:endParaRPr lang="zh-CN" altLang="en-US" sz="18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面向对象编程是软件工程的</a:t>
            </a:r>
            <a:r>
              <a:rPr lang="zh-CN" altLang="en-US"/>
              <a:t>基础</a:t>
            </a:r>
            <a:endParaRPr lang="zh-CN" altLang="en-US"/>
          </a:p>
        </p:txBody>
      </p:sp>
      <p:sp>
        <p:nvSpPr>
          <p:cNvPr id="3" name="内容占位符 2"/>
          <p:cNvSpPr>
            <a:spLocks noGrp="1"/>
          </p:cNvSpPr>
          <p:nvPr>
            <p:ph idx="1"/>
          </p:nvPr>
        </p:nvSpPr>
        <p:spPr/>
        <p:txBody>
          <a:bodyPr/>
          <a:p>
            <a:r>
              <a:rPr lang="zh-CN" altLang="en-US"/>
              <a:t>面向对象编程（OOP）与软件工程有着密切的关系，可以说面向对象编程是软件工程中的一种重要的编程范式和方法论之一。</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OOP</a:t>
            </a:r>
            <a:r>
              <a:rPr lang="zh-CN" altLang="en-US"/>
              <a:t>与软件</a:t>
            </a:r>
            <a:r>
              <a:rPr lang="zh-CN" altLang="en-US"/>
              <a:t>工程</a:t>
            </a:r>
            <a:endParaRPr lang="zh-CN" altLang="en-US"/>
          </a:p>
        </p:txBody>
      </p:sp>
      <p:sp>
        <p:nvSpPr>
          <p:cNvPr id="3" name="内容占位符 2"/>
          <p:cNvSpPr>
            <a:spLocks noGrp="1"/>
          </p:cNvSpPr>
          <p:nvPr>
            <p:ph idx="1"/>
          </p:nvPr>
        </p:nvSpPr>
        <p:spPr>
          <a:xfrm>
            <a:off x="838200" y="1503045"/>
            <a:ext cx="10515600" cy="4351338"/>
          </a:xfrm>
        </p:spPr>
        <p:txBody>
          <a:bodyPr/>
          <a:p>
            <a:r>
              <a:rPr lang="zh-CN" altLang="en-US" sz="2000">
                <a:solidFill>
                  <a:srgbClr val="FF0000"/>
                </a:solidFill>
              </a:rPr>
              <a:t>抽象与模块化：</a:t>
            </a:r>
            <a:endParaRPr lang="zh-CN" altLang="en-US" sz="2000">
              <a:solidFill>
                <a:srgbClr val="FF0000"/>
              </a:solidFill>
            </a:endParaRPr>
          </a:p>
          <a:p>
            <a:r>
              <a:rPr lang="zh-CN" altLang="en-US" sz="2000"/>
              <a:t>OOP通过类和对象的概念，将现实世界中的实体和行为映射到代码中，提供了高度的抽象化能力。每个类可以视为一个独立的模块，通过接口和实现细节实现模块化，有助于更好地组织和管理复杂系统，促进代码的分解和复用。</a:t>
            </a:r>
            <a:endParaRPr lang="zh-CN" altLang="en-US" sz="2000"/>
          </a:p>
          <a:p>
            <a:r>
              <a:rPr lang="zh-CN" altLang="en-US" sz="2000">
                <a:solidFill>
                  <a:srgbClr val="FF0000"/>
                </a:solidFill>
              </a:rPr>
              <a:t>封装与信息隐藏：</a:t>
            </a:r>
            <a:endParaRPr lang="zh-CN" altLang="en-US" sz="2000">
              <a:solidFill>
                <a:srgbClr val="FF0000"/>
              </a:solidFill>
            </a:endParaRPr>
          </a:p>
          <a:p>
            <a:r>
              <a:rPr lang="zh-CN" altLang="en-US" sz="2000"/>
              <a:t>封装允许将数据和操作封装在类的内部，并通过公共接口进行访问，从而实现信息隐藏。这种机制保护了类的内部实现细节，降低了代码耦合度，提高了代码的可维护性和可重用性。</a:t>
            </a:r>
            <a:endParaRPr lang="zh-CN" altLang="en-US" sz="2000"/>
          </a:p>
          <a:p>
            <a:r>
              <a:rPr lang="zh-CN" altLang="en-US" sz="2000">
                <a:solidFill>
                  <a:srgbClr val="FF0000"/>
                </a:solidFill>
              </a:rPr>
              <a:t>继承与代码复用：</a:t>
            </a:r>
            <a:endParaRPr lang="zh-CN" altLang="en-US" sz="2000">
              <a:solidFill>
                <a:srgbClr val="FF0000"/>
              </a:solidFill>
            </a:endParaRPr>
          </a:p>
          <a:p>
            <a:r>
              <a:rPr lang="zh-CN" altLang="en-US" sz="2000"/>
              <a:t>继承允许一个类（子类）从另一个类（父类）继承属性和方法，支持了软件工程中的代码复用。通过建立类的层次结构，可以共享和扩展代码功能，减少了重复编写代码的工作量，同时在维护时也更为高效。</a:t>
            </a:r>
            <a:endParaRPr lang="zh-CN" altLang="en-US" sz="20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OOP</a:t>
            </a:r>
            <a:r>
              <a:rPr lang="zh-CN" altLang="en-US"/>
              <a:t>与</a:t>
            </a:r>
            <a:r>
              <a:rPr lang="zh-CN" altLang="en-US"/>
              <a:t>软件工程</a:t>
            </a:r>
            <a:endParaRPr lang="zh-CN" altLang="en-US"/>
          </a:p>
        </p:txBody>
      </p:sp>
      <p:sp>
        <p:nvSpPr>
          <p:cNvPr id="3" name="内容占位符 2"/>
          <p:cNvSpPr>
            <a:spLocks noGrp="1"/>
          </p:cNvSpPr>
          <p:nvPr>
            <p:ph idx="1"/>
          </p:nvPr>
        </p:nvSpPr>
        <p:spPr>
          <a:xfrm>
            <a:off x="838200" y="1395730"/>
            <a:ext cx="10515600" cy="4351338"/>
          </a:xfrm>
        </p:spPr>
        <p:txBody>
          <a:bodyPr/>
          <a:p>
            <a:r>
              <a:rPr lang="zh-CN" altLang="en-US" sz="2000">
                <a:solidFill>
                  <a:srgbClr val="FF0000"/>
                </a:solidFill>
              </a:rPr>
              <a:t>多态与灵活性：</a:t>
            </a:r>
            <a:endParaRPr lang="zh-CN" altLang="en-US" sz="2000">
              <a:solidFill>
                <a:srgbClr val="FF0000"/>
              </a:solidFill>
            </a:endParaRPr>
          </a:p>
          <a:p>
            <a:r>
              <a:rPr lang="zh-CN" altLang="en-US" sz="2000"/>
              <a:t>多态性允许不同类的对象对同一消息作出不同响应，依赖于对象的实际类型。这种特性增强了代码的灵活性和可扩展性，使得能够编写通用的代码，而不需考虑特定类型的对象。</a:t>
            </a:r>
            <a:endParaRPr lang="zh-CN" altLang="en-US" sz="2000"/>
          </a:p>
          <a:p>
            <a:r>
              <a:rPr lang="zh-CN" altLang="en-US" sz="2000">
                <a:solidFill>
                  <a:srgbClr val="FF0000"/>
                </a:solidFill>
              </a:rPr>
              <a:t>软件设计与分析：</a:t>
            </a:r>
            <a:endParaRPr lang="zh-CN" altLang="en-US" sz="2000">
              <a:solidFill>
                <a:srgbClr val="FF0000"/>
              </a:solidFill>
            </a:endParaRPr>
          </a:p>
          <a:p>
            <a:r>
              <a:rPr lang="zh-CN" altLang="en-US" sz="2000"/>
              <a:t>面向对象方法论帮助软件工程师在设计阶段更高层次地理解和描述系统。通过需求分析、建模、设计类和对象以及定义接口和关系，有助于团队更好地沟通和协作，减少设计错误和后期修复成本。</a:t>
            </a:r>
            <a:endParaRPr lang="zh-CN" altLang="en-US" sz="2000"/>
          </a:p>
          <a:p>
            <a:r>
              <a:rPr lang="zh-CN" altLang="en-US" sz="2000">
                <a:solidFill>
                  <a:srgbClr val="FF0000"/>
                </a:solidFill>
              </a:rPr>
              <a:t>设计模式与最佳实践：</a:t>
            </a:r>
            <a:endParaRPr lang="zh-CN" altLang="en-US" sz="2000">
              <a:solidFill>
                <a:srgbClr val="FF0000"/>
              </a:solidFill>
            </a:endParaRPr>
          </a:p>
          <a:p>
            <a:r>
              <a:rPr lang="zh-CN" altLang="en-US" sz="2000"/>
              <a:t>设计模式是解决常见问题的经验总结，为软件工程师提供了可重复使用的解决方案。面向对象编程提供了理想的环境来应用设计模式，提高了代码质量和可维护性。</a:t>
            </a:r>
            <a:endParaRPr lang="zh-CN" altLang="en-US" sz="20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著名的软件工程</a:t>
            </a:r>
            <a:r>
              <a:rPr lang="zh-CN" altLang="en-US"/>
              <a:t>领域的书籍</a:t>
            </a:r>
            <a:endParaRPr lang="zh-CN" altLang="en-US"/>
          </a:p>
        </p:txBody>
      </p:sp>
      <p:sp>
        <p:nvSpPr>
          <p:cNvPr id="3" name="内容占位符 2"/>
          <p:cNvSpPr>
            <a:spLocks noGrp="1"/>
          </p:cNvSpPr>
          <p:nvPr>
            <p:ph idx="1"/>
          </p:nvPr>
        </p:nvSpPr>
        <p:spPr/>
        <p:txBody>
          <a:bodyPr/>
          <a:p>
            <a:r>
              <a:rPr lang="zh-CN" altLang="en-US"/>
              <a:t>学习软件工程还有一个目的，就是让你明白很多工程上的事务应当如何去</a:t>
            </a:r>
            <a:r>
              <a:rPr lang="zh-CN" altLang="en-US"/>
              <a:t>组织。</a:t>
            </a:r>
            <a:endParaRPr lang="zh-CN" altLang="en-US"/>
          </a:p>
          <a:p>
            <a:pPr marL="0" indent="0">
              <a:buNone/>
            </a:pPr>
            <a:endParaRPr lang="zh-CN" altLang="en-US"/>
          </a:p>
          <a:p>
            <a:r>
              <a:rPr lang="zh-CN" altLang="en-US"/>
              <a:t>https://study.geekai.co/posts/books-every-software-engineer-must-read</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PMP</a:t>
            </a:r>
            <a:r>
              <a:rPr lang="zh-CN" altLang="en-US"/>
              <a:t>证书</a:t>
            </a:r>
            <a:endParaRPr lang="zh-CN" altLang="en-US"/>
          </a:p>
        </p:txBody>
      </p:sp>
      <p:sp>
        <p:nvSpPr>
          <p:cNvPr id="3" name="内容占位符 2"/>
          <p:cNvSpPr>
            <a:spLocks noGrp="1"/>
          </p:cNvSpPr>
          <p:nvPr>
            <p:ph idx="1"/>
          </p:nvPr>
        </p:nvSpPr>
        <p:spPr/>
        <p:txBody>
          <a:bodyPr/>
          <a:p>
            <a:r>
              <a:rPr lang="zh-CN" altLang="en-US"/>
              <a:t>https://pmichina.org/certification/144.jhtml</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如何学习</a:t>
            </a:r>
            <a:r>
              <a:rPr lang="en-US" altLang="zh-CN"/>
              <a:t>github</a:t>
            </a:r>
            <a:r>
              <a:rPr lang="zh-CN" altLang="en-US"/>
              <a:t>上的</a:t>
            </a:r>
            <a:r>
              <a:rPr lang="zh-CN" altLang="en-US"/>
              <a:t>项目？</a:t>
            </a:r>
            <a:endParaRPr lang="zh-CN" altLang="en-US"/>
          </a:p>
        </p:txBody>
      </p:sp>
      <p:sp>
        <p:nvSpPr>
          <p:cNvPr id="3" name="内容占位符 2"/>
          <p:cNvSpPr>
            <a:spLocks noGrp="1"/>
          </p:cNvSpPr>
          <p:nvPr>
            <p:ph idx="1"/>
          </p:nvPr>
        </p:nvSpPr>
        <p:spPr/>
        <p:txBody>
          <a:bodyPr/>
          <a:p>
            <a:r>
              <a:rPr lang="zh-CN" altLang="en-US"/>
              <a:t>https://github.com/scikit-learn/scikit-learn</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的进化：</a:t>
            </a:r>
            <a:r>
              <a:rPr lang="en-US" altLang="zh-CN"/>
              <a:t>Rust</a:t>
            </a:r>
            <a:endParaRPr lang="en-US" altLang="zh-CN"/>
          </a:p>
        </p:txBody>
      </p:sp>
      <p:sp>
        <p:nvSpPr>
          <p:cNvPr id="3" name="内容占位符 2"/>
          <p:cNvSpPr>
            <a:spLocks noGrp="1"/>
          </p:cNvSpPr>
          <p:nvPr>
            <p:ph idx="1"/>
          </p:nvPr>
        </p:nvSpPr>
        <p:spPr/>
        <p:txBody>
          <a:bodyPr/>
          <a:p>
            <a:r>
              <a:rPr lang="zh-CN" altLang="en-US"/>
              <a:t>我们昨天</a:t>
            </a:r>
            <a:r>
              <a:rPr lang="zh-CN" altLang="en-US"/>
              <a:t>讲过了。</a:t>
            </a:r>
            <a:endParaRPr lang="zh-CN" altLang="en-US"/>
          </a:p>
          <a:p>
            <a:r>
              <a:rPr lang="zh-CN" altLang="en-US"/>
              <a:t>区块链：了解，研究。</a:t>
            </a:r>
            <a:r>
              <a:rPr lang="en-US" altLang="zh-CN"/>
              <a:t> </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著名的</a:t>
            </a:r>
            <a:r>
              <a:rPr lang="en-US" altLang="zh-CN"/>
              <a:t>C/C++</a:t>
            </a:r>
            <a:r>
              <a:rPr lang="zh-CN" altLang="en-US"/>
              <a:t>开源项目</a:t>
            </a:r>
            <a:endParaRPr lang="zh-CN" altLang="en-US"/>
          </a:p>
        </p:txBody>
      </p:sp>
      <p:sp>
        <p:nvSpPr>
          <p:cNvPr id="3" name="内容占位符 2"/>
          <p:cNvSpPr>
            <a:spLocks noGrp="1"/>
          </p:cNvSpPr>
          <p:nvPr>
            <p:ph idx="1"/>
          </p:nvPr>
        </p:nvSpPr>
        <p:spPr/>
        <p:txBody>
          <a:bodyPr/>
          <a:p>
            <a:r>
              <a:rPr lang="en-US" altLang="zh-CN"/>
              <a:t>1. Linux</a:t>
            </a:r>
            <a:r>
              <a:rPr lang="zh-CN" altLang="en-US"/>
              <a:t>的</a:t>
            </a:r>
            <a:r>
              <a:rPr lang="zh-CN" altLang="en-US"/>
              <a:t>官网：https://github.com/torvalds/linux</a:t>
            </a:r>
            <a:endParaRPr lang="zh-CN" altLang="en-US"/>
          </a:p>
          <a:p>
            <a:r>
              <a:rPr lang="en-US" altLang="zh-CN"/>
              <a:t>2. </a:t>
            </a:r>
            <a:r>
              <a:rPr lang="zh-CN" altLang="en-US"/>
              <a:t>一个数据库管理系统：</a:t>
            </a:r>
            <a:r>
              <a:rPr lang="en-US" altLang="zh-CN"/>
              <a:t>https://github.com/sqlite/sqlite</a:t>
            </a:r>
            <a:endParaRPr lang="en-US" altLang="zh-CN"/>
          </a:p>
          <a:p>
            <a:r>
              <a:rPr lang="en-US" altLang="zh-CN"/>
              <a:t>3. Lua</a:t>
            </a:r>
            <a:r>
              <a:rPr lang="zh-CN" altLang="en-US"/>
              <a:t>编程语言：</a:t>
            </a:r>
            <a:r>
              <a:rPr lang="en-US" altLang="zh-CN"/>
              <a:t>github-lua</a:t>
            </a:r>
            <a:endParaRPr lang="en-US" altLang="zh-CN"/>
          </a:p>
          <a:p>
            <a:r>
              <a:rPr lang="en-US" altLang="zh-CN"/>
              <a:t>https://cloud.tencent.com/developer/article/2181809</a:t>
            </a:r>
            <a:endParaRPr lang="en-US" altLang="zh-CN"/>
          </a:p>
          <a:p>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后记：接下来你要去学习</a:t>
            </a:r>
            <a:r>
              <a:rPr lang="zh-CN" altLang="en-US"/>
              <a:t>什么？</a:t>
            </a:r>
            <a:endParaRPr lang="zh-CN" altLang="en-US"/>
          </a:p>
        </p:txBody>
      </p:sp>
      <p:sp>
        <p:nvSpPr>
          <p:cNvPr id="3" name="内容占位符 2"/>
          <p:cNvSpPr>
            <a:spLocks noGrp="1"/>
          </p:cNvSpPr>
          <p:nvPr>
            <p:ph idx="1"/>
          </p:nvPr>
        </p:nvSpPr>
        <p:spPr/>
        <p:txBody>
          <a:bodyPr/>
          <a:p>
            <a:r>
              <a:rPr lang="zh-CN" altLang="en-US"/>
              <a:t>机器学习：</a:t>
            </a:r>
            <a:endParaRPr lang="zh-CN" altLang="en-US"/>
          </a:p>
          <a:p>
            <a:r>
              <a:rPr lang="zh-CN" altLang="en-US"/>
              <a:t>以数学作为基础，你需要掌握许多数学的能力。比如矩阵，微积分，一些优化的方法</a:t>
            </a:r>
            <a:r>
              <a:rPr lang="zh-CN" altLang="en-US"/>
              <a:t>等等。</a:t>
            </a:r>
            <a:endParaRPr lang="zh-CN" altLang="en-US"/>
          </a:p>
          <a:p>
            <a:r>
              <a:rPr lang="zh-CN" altLang="en-US"/>
              <a:t>https://blog.csdn.net/finlay_liu/article/details/43087805</a:t>
            </a:r>
            <a:endParaRPr lang="zh-CN" altLang="en-US"/>
          </a:p>
          <a:p>
            <a:r>
              <a:rPr lang="zh-CN" altLang="en-US"/>
              <a:t>帝国理工学院有一门课：关于机器学习领域的数学基础（</a:t>
            </a:r>
            <a:r>
              <a:rPr lang="en-US" altLang="zh-CN"/>
              <a:t>B</a:t>
            </a:r>
            <a:r>
              <a:rPr lang="zh-CN" altLang="en-US"/>
              <a:t>站上有）</a:t>
            </a:r>
            <a:endParaRPr lang="zh-CN" altLang="en-US"/>
          </a:p>
          <a:p>
            <a:r>
              <a:rPr lang="zh-CN" altLang="en-US"/>
              <a:t>如果你对深度学习感兴趣：除了掌握机器学习，请继续钻研</a:t>
            </a:r>
            <a:r>
              <a:rPr lang="en-US" altLang="zh-CN"/>
              <a:t>C++</a:t>
            </a:r>
            <a:r>
              <a:rPr lang="zh-CN" altLang="en-US"/>
              <a:t>。因为有写</a:t>
            </a:r>
            <a:r>
              <a:rPr lang="en-US" altLang="zh-CN"/>
              <a:t>CUDA</a:t>
            </a:r>
            <a:r>
              <a:rPr lang="zh-CN" altLang="en-US"/>
              <a:t>的</a:t>
            </a:r>
            <a:r>
              <a:rPr lang="zh-CN" altLang="en-US"/>
              <a:t>需求。</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软件开发</a:t>
            </a:r>
            <a:r>
              <a:rPr lang="en-US" altLang="zh-CN"/>
              <a:t> </a:t>
            </a:r>
            <a:r>
              <a:rPr lang="zh-CN" altLang="en-US"/>
              <a:t>网站开发</a:t>
            </a:r>
            <a:endParaRPr lang="zh-CN" altLang="en-US"/>
          </a:p>
        </p:txBody>
      </p:sp>
      <p:sp>
        <p:nvSpPr>
          <p:cNvPr id="3" name="内容占位符 2"/>
          <p:cNvSpPr>
            <a:spLocks noGrp="1"/>
          </p:cNvSpPr>
          <p:nvPr>
            <p:ph idx="1"/>
          </p:nvPr>
        </p:nvSpPr>
        <p:spPr/>
        <p:txBody>
          <a:bodyPr/>
          <a:p>
            <a:r>
              <a:rPr lang="en-US" altLang="zh-CN"/>
              <a:t>Java, Python, PHP, C#</a:t>
            </a:r>
            <a:r>
              <a:rPr lang="zh-CN" altLang="en-US"/>
              <a:t>这种面向对象的</a:t>
            </a:r>
            <a:r>
              <a:rPr lang="zh-CN" altLang="en-US"/>
              <a:t>编程语言</a:t>
            </a:r>
            <a:endParaRPr lang="zh-CN" altLang="en-US"/>
          </a:p>
          <a:p>
            <a:r>
              <a:rPr lang="en-US" altLang="zh-CN"/>
              <a:t>SQL</a:t>
            </a:r>
            <a:endParaRPr lang="en-US" altLang="zh-CN"/>
          </a:p>
          <a:p>
            <a:r>
              <a:rPr lang="zh-CN" altLang="en-US"/>
              <a:t>前端：</a:t>
            </a:r>
            <a:r>
              <a:rPr lang="en-US" altLang="zh-CN"/>
              <a:t>JavaScript</a:t>
            </a:r>
            <a:r>
              <a:rPr lang="zh-CN" altLang="en-US"/>
              <a:t>以及各种框架和</a:t>
            </a:r>
            <a:r>
              <a:rPr lang="en-US" altLang="zh-CN"/>
              <a:t>“</a:t>
            </a:r>
            <a:r>
              <a:rPr lang="zh-CN" altLang="en-US"/>
              <a:t>轮子</a:t>
            </a:r>
            <a:r>
              <a:rPr lang="en-US" altLang="zh-CN"/>
              <a:t>”</a:t>
            </a:r>
            <a:endParaRPr lang="en-US" altLang="zh-CN"/>
          </a:p>
          <a:p>
            <a:r>
              <a:rPr lang="zh-CN" altLang="en-US"/>
              <a:t>后端：数据库是</a:t>
            </a:r>
            <a:r>
              <a:rPr lang="zh-CN" altLang="en-US"/>
              <a:t>核心</a:t>
            </a:r>
            <a:endParaRPr lang="zh-CN" altLang="en-US"/>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如果你想成为一个</a:t>
            </a:r>
            <a:r>
              <a:rPr lang="zh-CN" altLang="en-US"/>
              <a:t>全栈工程师</a:t>
            </a:r>
            <a:endParaRPr lang="zh-CN" altLang="en-US"/>
          </a:p>
        </p:txBody>
      </p:sp>
      <p:sp>
        <p:nvSpPr>
          <p:cNvPr id="3" name="内容占位符 2"/>
          <p:cNvSpPr>
            <a:spLocks noGrp="1"/>
          </p:cNvSpPr>
          <p:nvPr>
            <p:ph idx="1"/>
          </p:nvPr>
        </p:nvSpPr>
        <p:spPr/>
        <p:txBody>
          <a:bodyPr/>
          <a:p>
            <a:r>
              <a:rPr lang="en-US" altLang="zh-CN"/>
              <a:t>1. </a:t>
            </a:r>
            <a:r>
              <a:rPr lang="zh-CN" altLang="en-US"/>
              <a:t>https://learnku.com/articles/85984</a:t>
            </a:r>
            <a:endParaRPr lang="zh-CN" altLang="en-US"/>
          </a:p>
          <a:p>
            <a:r>
              <a:rPr lang="en-US" altLang="zh-CN"/>
              <a:t>2. </a:t>
            </a:r>
            <a:r>
              <a:rPr lang="zh-CN" altLang="en-US"/>
              <a:t>廖雪峰的官方网站：所有的</a:t>
            </a:r>
            <a:r>
              <a:rPr lang="zh-CN" altLang="en-US"/>
              <a:t>内容</a:t>
            </a:r>
            <a:endParaRPr lang="zh-CN" altLang="en-US"/>
          </a:p>
          <a:p>
            <a:r>
              <a:rPr lang="en-US" altLang="zh-CN"/>
              <a:t>3. Winter</a:t>
            </a:r>
            <a:r>
              <a:rPr lang="zh-CN" altLang="en-US"/>
              <a:t>（</a:t>
            </a:r>
            <a:r>
              <a:rPr lang="en-US" altLang="zh-CN"/>
              <a:t>JavaScript, </a:t>
            </a:r>
            <a:r>
              <a:rPr lang="zh-CN" altLang="en-US"/>
              <a:t>阿里</a:t>
            </a:r>
            <a:r>
              <a:rPr lang="zh-CN" altLang="en-US"/>
              <a:t>大佬）</a:t>
            </a:r>
            <a:endParaRPr lang="en-US" altLang="zh-CN"/>
          </a:p>
          <a:p>
            <a:r>
              <a:rPr lang="en-US" altLang="zh-CN"/>
              <a:t>4. </a:t>
            </a:r>
            <a:r>
              <a:rPr lang="zh-CN" altLang="en-US"/>
              <a:t>轮子哥（</a:t>
            </a:r>
            <a:r>
              <a:rPr lang="en-US" altLang="zh-CN"/>
              <a:t>C++</a:t>
            </a:r>
            <a:r>
              <a:rPr lang="zh-CN" altLang="en-US"/>
              <a:t>，</a:t>
            </a:r>
            <a:r>
              <a:rPr lang="zh-CN" altLang="en-US"/>
              <a:t>微软大佬）</a:t>
            </a:r>
            <a:endParaRPr lang="zh-CN" altLang="en-US"/>
          </a:p>
          <a:p>
            <a:r>
              <a:rPr lang="en-US" altLang="zh-CN"/>
              <a:t>5. </a:t>
            </a:r>
            <a:r>
              <a:rPr lang="zh-CN" altLang="en-US"/>
              <a:t>阮一峰</a:t>
            </a:r>
            <a:endParaRPr lang="zh-CN" altLang="en-US"/>
          </a:p>
          <a:p>
            <a:r>
              <a:rPr lang="en-US" altLang="zh-CN"/>
              <a:t>6. </a:t>
            </a:r>
            <a:r>
              <a:rPr lang="zh-CN" altLang="en-US"/>
              <a:t>左耳朵耗子（已经</a:t>
            </a:r>
            <a:r>
              <a:rPr lang="zh-CN" altLang="en-US"/>
              <a:t>去世）</a:t>
            </a:r>
            <a:endParaRPr lang="zh-CN" altLang="en-US"/>
          </a:p>
          <a:p>
            <a:r>
              <a:rPr lang="en-US" altLang="zh-CN"/>
              <a:t>7. </a:t>
            </a:r>
            <a:r>
              <a:rPr lang="zh-CN" altLang="en-US"/>
              <a:t>苏剑林（比利时读博士，</a:t>
            </a:r>
            <a:r>
              <a:rPr lang="zh-CN" altLang="en-US"/>
              <a:t>数据科学）</a:t>
            </a:r>
            <a:endParaRPr lang="zh-CN" altLang="en-US"/>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本科期间最重要的一些</a:t>
            </a:r>
            <a:r>
              <a:rPr lang="zh-CN" altLang="en-US"/>
              <a:t>基础课</a:t>
            </a:r>
            <a:endParaRPr lang="zh-CN" altLang="en-US"/>
          </a:p>
        </p:txBody>
      </p:sp>
      <p:sp>
        <p:nvSpPr>
          <p:cNvPr id="3" name="内容占位符 2"/>
          <p:cNvSpPr>
            <a:spLocks noGrp="1"/>
          </p:cNvSpPr>
          <p:nvPr>
            <p:ph idx="1"/>
          </p:nvPr>
        </p:nvSpPr>
        <p:spPr>
          <a:xfrm>
            <a:off x="438785" y="1253490"/>
            <a:ext cx="11314430" cy="5288280"/>
          </a:xfrm>
        </p:spPr>
        <p:txBody>
          <a:bodyPr/>
          <a:p>
            <a:r>
              <a:rPr lang="zh-CN" altLang="en-US">
                <a:solidFill>
                  <a:srgbClr val="FF0000"/>
                </a:solidFill>
              </a:rPr>
              <a:t>面向对象编程语言（</a:t>
            </a:r>
            <a:r>
              <a:rPr lang="en-US" altLang="zh-CN">
                <a:solidFill>
                  <a:srgbClr val="FF0000"/>
                </a:solidFill>
              </a:rPr>
              <a:t>Java C++ Python</a:t>
            </a:r>
            <a:r>
              <a:rPr lang="zh-CN" altLang="en-US">
                <a:solidFill>
                  <a:srgbClr val="FF0000"/>
                </a:solidFill>
              </a:rPr>
              <a:t>）</a:t>
            </a:r>
            <a:endParaRPr lang="zh-CN" altLang="en-US">
              <a:solidFill>
                <a:srgbClr val="FF0000"/>
              </a:solidFill>
            </a:endParaRPr>
          </a:p>
          <a:p>
            <a:r>
              <a:rPr lang="zh-CN" altLang="en-US">
                <a:solidFill>
                  <a:srgbClr val="FF0000"/>
                </a:solidFill>
              </a:rPr>
              <a:t>数据结构与算法</a:t>
            </a:r>
            <a:endParaRPr lang="zh-CN" altLang="en-US">
              <a:solidFill>
                <a:srgbClr val="FF0000"/>
              </a:solidFill>
            </a:endParaRPr>
          </a:p>
          <a:p>
            <a:r>
              <a:rPr lang="zh-CN" altLang="en-US">
                <a:solidFill>
                  <a:srgbClr val="FF0000"/>
                </a:solidFill>
              </a:rPr>
              <a:t>数据库（这门课对大家的要求是能学完了，自己做一个前后端都有的网站）</a:t>
            </a:r>
            <a:endParaRPr lang="zh-CN" altLang="en-US">
              <a:solidFill>
                <a:srgbClr val="FF0000"/>
              </a:solidFill>
            </a:endParaRPr>
          </a:p>
          <a:p>
            <a:r>
              <a:rPr lang="zh-CN" altLang="en-US">
                <a:solidFill>
                  <a:srgbClr val="FF0000"/>
                </a:solidFill>
              </a:rPr>
              <a:t>计算机网络</a:t>
            </a:r>
            <a:endParaRPr lang="zh-CN" altLang="en-US">
              <a:solidFill>
                <a:srgbClr val="FF0000"/>
              </a:solidFill>
            </a:endParaRPr>
          </a:p>
          <a:p>
            <a:r>
              <a:rPr lang="zh-CN" altLang="en-US">
                <a:solidFill>
                  <a:srgbClr val="FF0000"/>
                </a:solidFill>
              </a:rPr>
              <a:t>操作系统</a:t>
            </a:r>
            <a:endParaRPr lang="zh-CN" altLang="en-US">
              <a:solidFill>
                <a:srgbClr val="FF0000"/>
              </a:solidFill>
            </a:endParaRPr>
          </a:p>
          <a:p>
            <a:r>
              <a:rPr lang="zh-CN" altLang="en-US">
                <a:solidFill>
                  <a:srgbClr val="FF0000"/>
                </a:solidFill>
              </a:rPr>
              <a:t>计算机组成原理</a:t>
            </a:r>
            <a:endParaRPr lang="zh-CN" altLang="en-US">
              <a:solidFill>
                <a:srgbClr val="FF0000"/>
              </a:solidFill>
            </a:endParaRPr>
          </a:p>
          <a:p>
            <a:r>
              <a:rPr lang="zh-CN" altLang="en-US">
                <a:ln/>
                <a:solidFill>
                  <a:schemeClr val="accent1"/>
                </a:solidFill>
                <a:effectLst>
                  <a:outerShdw blurRad="38100" dist="25400" dir="5400000" algn="ctr" rotWithShape="0">
                    <a:srgbClr val="6E747A">
                      <a:alpha val="43000"/>
                    </a:srgbClr>
                  </a:outerShdw>
                </a:effectLst>
              </a:rPr>
              <a:t>编译原理（可以说是本科阶段最难学的计算机课程，几乎没有之一。在有些学校叫</a:t>
            </a:r>
            <a:r>
              <a:rPr lang="en-US" altLang="zh-CN">
                <a:ln/>
                <a:solidFill>
                  <a:schemeClr val="accent1"/>
                </a:solidFill>
                <a:effectLst>
                  <a:outerShdw blurRad="38100" dist="25400" dir="5400000" algn="ctr" rotWithShape="0">
                    <a:srgbClr val="6E747A">
                      <a:alpha val="43000"/>
                    </a:srgbClr>
                  </a:outerShdw>
                </a:effectLst>
              </a:rPr>
              <a:t>“</a:t>
            </a:r>
            <a:r>
              <a:rPr lang="zh-CN" altLang="en-US">
                <a:ln/>
                <a:solidFill>
                  <a:schemeClr val="accent1"/>
                </a:solidFill>
                <a:effectLst>
                  <a:outerShdw blurRad="38100" dist="25400" dir="5400000" algn="ctr" rotWithShape="0">
                    <a:srgbClr val="6E747A">
                      <a:alpha val="43000"/>
                    </a:srgbClr>
                  </a:outerShdw>
                </a:effectLst>
              </a:rPr>
              <a:t>微机原理与接口技术</a:t>
            </a:r>
            <a:r>
              <a:rPr lang="en-US" altLang="zh-CN">
                <a:ln/>
                <a:solidFill>
                  <a:schemeClr val="accent1"/>
                </a:solidFill>
                <a:effectLst>
                  <a:outerShdw blurRad="38100" dist="25400" dir="5400000" algn="ctr" rotWithShape="0">
                    <a:srgbClr val="6E747A">
                      <a:alpha val="43000"/>
                    </a:srgbClr>
                  </a:outerShdw>
                </a:effectLst>
              </a:rPr>
              <a:t>”</a:t>
            </a:r>
            <a:r>
              <a:rPr lang="zh-CN" altLang="en-US">
                <a:ln/>
                <a:solidFill>
                  <a:schemeClr val="accent1"/>
                </a:solidFill>
                <a:effectLst>
                  <a:outerShdw blurRad="38100" dist="25400" dir="5400000" algn="ctr" rotWithShape="0">
                    <a:srgbClr val="6E747A">
                      <a:alpha val="43000"/>
                    </a:srgbClr>
                  </a:outerShdw>
                </a:effectLst>
              </a:rPr>
              <a:t>）</a:t>
            </a:r>
            <a:endParaRPr lang="zh-CN" altLang="en-US">
              <a:ln/>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对年轻工程师的一些</a:t>
            </a:r>
            <a:r>
              <a:rPr lang="zh-CN" altLang="en-US"/>
              <a:t>建议</a:t>
            </a:r>
            <a:endParaRPr lang="zh-CN" altLang="en-US"/>
          </a:p>
        </p:txBody>
      </p:sp>
      <p:sp>
        <p:nvSpPr>
          <p:cNvPr id="3" name="内容占位符 2"/>
          <p:cNvSpPr>
            <a:spLocks noGrp="1"/>
          </p:cNvSpPr>
          <p:nvPr>
            <p:ph idx="1"/>
          </p:nvPr>
        </p:nvSpPr>
        <p:spPr/>
        <p:txBody>
          <a:bodyPr/>
          <a:p>
            <a:r>
              <a:rPr lang="en-US" altLang="zh-CN"/>
              <a:t>1. </a:t>
            </a:r>
            <a:r>
              <a:rPr lang="zh-CN" altLang="en-US"/>
              <a:t>学习计算机是一个长期主义的事情。你需要不断学习，不断更新自己的知识</a:t>
            </a:r>
            <a:r>
              <a:rPr lang="zh-CN" altLang="en-US"/>
              <a:t>内容。</a:t>
            </a:r>
            <a:endParaRPr lang="zh-CN" altLang="en-US"/>
          </a:p>
          <a:p>
            <a:r>
              <a:rPr lang="en-US" altLang="zh-CN"/>
              <a:t>2. </a:t>
            </a:r>
            <a:r>
              <a:rPr lang="zh-CN" altLang="en-US"/>
              <a:t>除了扎实的学习计算机技术，你还需要了解很多别的东西。比如商业，管理，乃至</a:t>
            </a:r>
            <a:r>
              <a:rPr lang="zh-CN" altLang="en-US"/>
              <a:t>医学。</a:t>
            </a:r>
            <a:endParaRPr lang="zh-CN" altLang="en-US"/>
          </a:p>
          <a:p>
            <a:r>
              <a:rPr lang="en-US" altLang="zh-CN"/>
              <a:t>3. </a:t>
            </a:r>
            <a:r>
              <a:rPr lang="zh-CN" altLang="en-US"/>
              <a:t>社会生活的</a:t>
            </a:r>
            <a:r>
              <a:rPr lang="en-US" altLang="zh-CN"/>
              <a:t>99%</a:t>
            </a:r>
            <a:r>
              <a:rPr lang="zh-CN" altLang="en-US"/>
              <a:t>与计算机没有关系，</a:t>
            </a:r>
            <a:r>
              <a:rPr lang="en-US" altLang="zh-CN"/>
              <a:t>99%</a:t>
            </a:r>
            <a:r>
              <a:rPr lang="zh-CN" altLang="en-US"/>
              <a:t>的社会人不懂什么是编程而且完全不懂。所以要相信技术</a:t>
            </a:r>
            <a:r>
              <a:rPr lang="zh-CN" altLang="en-US"/>
              <a:t>但不要迷信</a:t>
            </a:r>
            <a:r>
              <a:rPr lang="zh-CN" altLang="en-US"/>
              <a:t>技术。</a:t>
            </a:r>
            <a:endParaRPr lang="zh-CN" altLang="en-US"/>
          </a:p>
          <a:p>
            <a:r>
              <a:rPr lang="en-US" altLang="zh-CN"/>
              <a:t>4. </a:t>
            </a:r>
            <a:r>
              <a:rPr lang="zh-CN" altLang="en-US"/>
              <a:t>学好英语。学好英语。</a:t>
            </a:r>
            <a:r>
              <a:rPr lang="zh-CN" altLang="en-US"/>
              <a:t>学好英语。</a:t>
            </a:r>
            <a:endParaRPr lang="zh-CN" altLang="en-US"/>
          </a:p>
          <a:p>
            <a:r>
              <a:rPr lang="en-US" altLang="zh-CN"/>
              <a:t>5. </a:t>
            </a:r>
            <a:r>
              <a:rPr lang="zh-CN" altLang="en-US"/>
              <a:t>培养一两门健身方面的爱好。如果公司面试问你有什么爱好，标准回答</a:t>
            </a:r>
            <a:r>
              <a:rPr lang="zh-CN" altLang="en-US"/>
              <a:t>是健身，读书和</a:t>
            </a:r>
            <a:r>
              <a:rPr lang="zh-CN" altLang="en-US"/>
              <a:t>英语。</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对年轻工程师的</a:t>
            </a:r>
            <a:r>
              <a:rPr lang="zh-CN" altLang="en-US"/>
              <a:t>一些建议</a:t>
            </a:r>
            <a:endParaRPr lang="zh-CN" altLang="en-US"/>
          </a:p>
        </p:txBody>
      </p:sp>
      <p:sp>
        <p:nvSpPr>
          <p:cNvPr id="3" name="内容占位符 2"/>
          <p:cNvSpPr>
            <a:spLocks noGrp="1"/>
          </p:cNvSpPr>
          <p:nvPr>
            <p:ph idx="1"/>
          </p:nvPr>
        </p:nvSpPr>
        <p:spPr>
          <a:xfrm>
            <a:off x="745490" y="1252855"/>
            <a:ext cx="10515600" cy="4351338"/>
          </a:xfrm>
        </p:spPr>
        <p:txBody>
          <a:bodyPr/>
          <a:p>
            <a:r>
              <a:rPr lang="en-US" altLang="zh-CN"/>
              <a:t>6. </a:t>
            </a:r>
            <a:r>
              <a:rPr lang="zh-CN" altLang="en-US"/>
              <a:t>大学生要做三好学生：读好书，谈好恋爱（尤其是对于一个男生，和一个优秀的女性一起</a:t>
            </a:r>
            <a:r>
              <a:rPr lang="zh-CN" altLang="en-US"/>
              <a:t>成长，这是让你成熟最快的方式），规划好</a:t>
            </a:r>
            <a:r>
              <a:rPr lang="zh-CN" altLang="en-US"/>
              <a:t>未来。</a:t>
            </a:r>
            <a:endParaRPr lang="zh-CN" altLang="en-US"/>
          </a:p>
          <a:p>
            <a:r>
              <a:rPr lang="en-US" altLang="zh-CN"/>
              <a:t>“</a:t>
            </a:r>
            <a:r>
              <a:rPr lang="zh-CN" altLang="en-US"/>
              <a:t>永恒之女性，引领我们飞升（</a:t>
            </a:r>
            <a:r>
              <a:rPr lang="zh-CN" altLang="en-US"/>
              <a:t>歌德）</a:t>
            </a:r>
            <a:r>
              <a:rPr lang="en-US" altLang="zh-CN"/>
              <a:t>”</a:t>
            </a:r>
            <a:endParaRPr lang="zh-CN" altLang="en-US"/>
          </a:p>
          <a:p>
            <a:r>
              <a:rPr lang="en-US" altLang="zh-CN"/>
              <a:t>7. </a:t>
            </a:r>
            <a:r>
              <a:rPr lang="zh-CN" altLang="en-US"/>
              <a:t>不要到毕业</a:t>
            </a:r>
            <a:r>
              <a:rPr lang="zh-CN" altLang="en-US"/>
              <a:t>才找工作。</a:t>
            </a:r>
            <a:endParaRPr lang="zh-CN" altLang="en-US"/>
          </a:p>
          <a:p>
            <a:r>
              <a:rPr lang="en-US" altLang="zh-CN"/>
              <a:t>8. </a:t>
            </a:r>
            <a:r>
              <a:rPr lang="zh-CN" altLang="en-US"/>
              <a:t>本科学习要宽口径，硕博要钻研一个或者</a:t>
            </a:r>
            <a:r>
              <a:rPr lang="zh-CN" altLang="en-US"/>
              <a:t>几个问题。</a:t>
            </a:r>
            <a:endParaRPr lang="zh-CN" altLang="en-US"/>
          </a:p>
          <a:p>
            <a:r>
              <a:rPr lang="en-US" altLang="zh-CN"/>
              <a:t>9. </a:t>
            </a:r>
            <a:r>
              <a:rPr lang="zh-CN" altLang="en-US"/>
              <a:t>多读各方面的书籍。知识面</a:t>
            </a:r>
            <a:r>
              <a:rPr lang="zh-CN" altLang="en-US"/>
              <a:t>一定要广。</a:t>
            </a:r>
            <a:endParaRPr lang="zh-CN" altLang="en-US"/>
          </a:p>
          <a:p>
            <a:r>
              <a:rPr lang="en-US" altLang="zh-CN"/>
              <a:t>10. </a:t>
            </a:r>
            <a:r>
              <a:rPr lang="zh-CN" altLang="en-US"/>
              <a:t>注意健康，注意家人的健康。最早在</a:t>
            </a:r>
            <a:r>
              <a:rPr lang="en-US" altLang="zh-CN"/>
              <a:t>30</a:t>
            </a:r>
            <a:r>
              <a:rPr lang="zh-CN" altLang="en-US"/>
              <a:t>岁左右你就会见识什么是</a:t>
            </a:r>
            <a:r>
              <a:rPr lang="en-US" altLang="zh-CN"/>
              <a:t>“</a:t>
            </a:r>
            <a:r>
              <a:rPr lang="zh-CN" altLang="en-US"/>
              <a:t>英年早逝的老同学。</a:t>
            </a:r>
            <a:r>
              <a:rPr lang="en-US" altLang="zh-CN"/>
              <a:t>”</a:t>
            </a:r>
            <a:endParaRPr lang="en-US" altLang="zh-CN"/>
          </a:p>
          <a:p>
            <a:r>
              <a:rPr lang="en-US" altLang="zh-CN"/>
              <a:t>11. </a:t>
            </a:r>
            <a:r>
              <a:rPr lang="zh-CN" altLang="en-US"/>
              <a:t>请注意经济的发展是</a:t>
            </a:r>
            <a:r>
              <a:rPr lang="en-US" altLang="zh-CN"/>
              <a:t>“</a:t>
            </a:r>
            <a:r>
              <a:rPr lang="zh-CN" altLang="en-US"/>
              <a:t>周期性的。</a:t>
            </a:r>
            <a:r>
              <a:rPr lang="en-US" altLang="zh-CN"/>
              <a:t>”</a:t>
            </a:r>
            <a:endParaRPr lang="en-US" altLang="zh-CN"/>
          </a:p>
          <a:p>
            <a:r>
              <a:rPr lang="en-US" altLang="zh-CN">
                <a:solidFill>
                  <a:srgbClr val="FF0000"/>
                </a:solidFill>
              </a:rPr>
              <a:t>12. “Dream big, get the shit done, have fun.”------linkedin</a:t>
            </a:r>
            <a:r>
              <a:rPr lang="zh-CN" altLang="en-US">
                <a:solidFill>
                  <a:srgbClr val="FF0000"/>
                </a:solidFill>
              </a:rPr>
              <a:t>公司。</a:t>
            </a:r>
            <a:endParaRPr lang="zh-CN" altLang="en-US">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9" name="文本框 8"/>
          <p:cNvSpPr txBox="1"/>
          <p:nvPr/>
        </p:nvSpPr>
        <p:spPr>
          <a:xfrm flipH="1">
            <a:off x="1157605" y="2550795"/>
            <a:ext cx="5327650" cy="83099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800" b="1" u="none" strike="noStrike" kern="1200" cap="none" spc="0" normalizeH="0" baseline="0" noProof="0" dirty="0">
                <a:ln>
                  <a:noFill/>
                </a:ln>
                <a:solidFill>
                  <a:srgbClr val="3C5A9C"/>
                </a:solidFill>
                <a:effectLst/>
                <a:uLnTx/>
                <a:uFillTx/>
                <a:cs typeface="+mn-ea"/>
                <a:sym typeface="+mn-lt"/>
              </a:rPr>
              <a:t>感谢您的倾听</a:t>
            </a:r>
            <a:endParaRPr kumimoji="0" lang="zh-CN" altLang="en-US" sz="4800" b="1" u="none" strike="noStrike" kern="1200" cap="none" spc="0" normalizeH="0" baseline="0" noProof="0" dirty="0">
              <a:ln>
                <a:noFill/>
              </a:ln>
              <a:solidFill>
                <a:srgbClr val="3C5A9C"/>
              </a:solidFill>
              <a:effectLst/>
              <a:uLnTx/>
              <a:uFillTx/>
              <a:cs typeface="+mn-ea"/>
              <a:sym typeface="+mn-lt"/>
            </a:endParaRPr>
          </a:p>
        </p:txBody>
      </p:sp>
      <p:grpSp>
        <p:nvGrpSpPr>
          <p:cNvPr id="6" name="组合 5"/>
          <p:cNvGrpSpPr/>
          <p:nvPr/>
        </p:nvGrpSpPr>
        <p:grpSpPr>
          <a:xfrm>
            <a:off x="7924165" y="-1994535"/>
            <a:ext cx="10847070" cy="10847070"/>
            <a:chOff x="8235877" y="-1994691"/>
            <a:chExt cx="10847382" cy="10847382"/>
          </a:xfrm>
        </p:grpSpPr>
        <p:sp>
          <p:nvSpPr>
            <p:cNvPr id="7" name="椭圆 6"/>
            <p:cNvSpPr/>
            <p:nvPr/>
          </p:nvSpPr>
          <p:spPr>
            <a:xfrm>
              <a:off x="8235877" y="-1994691"/>
              <a:ext cx="10847382" cy="10847382"/>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8950408" y="-1280160"/>
              <a:ext cx="9418320" cy="9418320"/>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9409953" y="-820615"/>
              <a:ext cx="8499230" cy="8499230"/>
            </a:xfrm>
            <a:prstGeom prst="ellipse">
              <a:avLst/>
            </a:prstGeom>
            <a:pattFill prst="lgGrid">
              <a:fgClr>
                <a:srgbClr val="3E5CA0"/>
              </a:fgClr>
              <a:bgClr>
                <a:srgbClr val="3C5A9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12" name="图片 11" descr="图片包含 桌子, 小, 手, 黑暗&#10;&#10;描述已自动生成"/>
          <p:cNvPicPr>
            <a:picLocks noChangeAspect="1"/>
          </p:cNvPicPr>
          <p:nvPr/>
        </p:nvPicPr>
        <p:blipFill rotWithShape="1">
          <a:blip r:embed="rId1">
            <a:extLst>
              <a:ext uri="{28A0092B-C50C-407E-A947-70E740481C1C}">
                <a14:useLocalDpi xmlns:a14="http://schemas.microsoft.com/office/drawing/2010/main" val="0"/>
              </a:ext>
            </a:extLst>
          </a:blip>
          <a:srcRect l="39566" t="14821" r="7246" b="5167"/>
          <a:stretch>
            <a:fillRect/>
          </a:stretch>
        </p:blipFill>
        <p:spPr>
          <a:xfrm>
            <a:off x="5159581" y="-147"/>
            <a:ext cx="6611240" cy="7032535"/>
          </a:xfrm>
          <a:prstGeom prst="rect">
            <a:avLst/>
          </a:prstGeom>
        </p:spPr>
      </p:pic>
      <p:pic>
        <p:nvPicPr>
          <p:cNvPr id="2" name="图片 1" descr="wecom-temp-267217-289d94e781f0c2409a3c38a05c4f64c7"/>
          <p:cNvPicPr>
            <a:picLocks noChangeAspect="1"/>
          </p:cNvPicPr>
          <p:nvPr>
            <p:custDataLst>
              <p:tags r:id="rId2"/>
            </p:custDataLst>
          </p:nvPr>
        </p:nvPicPr>
        <p:blipFill>
          <a:blip r:embed="rId3"/>
          <a:stretch>
            <a:fillRect/>
          </a:stretch>
        </p:blipFill>
        <p:spPr>
          <a:xfrm>
            <a:off x="4023902" y="142505"/>
            <a:ext cx="2072098" cy="456662"/>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65" y="36716"/>
            <a:ext cx="3236026" cy="668240"/>
          </a:xfrm>
          <a:prstGeom prst="rect">
            <a:avLst/>
          </a:prstGeom>
        </p:spPr>
      </p:pic>
    </p:spTree>
    <p:custDataLst>
      <p:tags r:id="rId5"/>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reeform 11"/>
          <p:cNvSpPr>
            <a:spLocks noEditPoints="1"/>
          </p:cNvSpPr>
          <p:nvPr/>
        </p:nvSpPr>
        <p:spPr bwMode="auto">
          <a:xfrm>
            <a:off x="855028" y="5514340"/>
            <a:ext cx="417512" cy="417513"/>
          </a:xfrm>
          <a:custGeom>
            <a:avLst/>
            <a:gdLst/>
            <a:ahLst/>
            <a:cxnLst>
              <a:cxn ang="0">
                <a:pos x="263" y="275"/>
              </a:cxn>
              <a:cxn ang="0">
                <a:pos x="234" y="270"/>
              </a:cxn>
              <a:cxn ang="0">
                <a:pos x="172" y="232"/>
              </a:cxn>
              <a:cxn ang="0">
                <a:pos x="121" y="243"/>
              </a:cxn>
              <a:cxn ang="0">
                <a:pos x="98" y="241"/>
              </a:cxn>
              <a:cxn ang="0">
                <a:pos x="63" y="228"/>
              </a:cxn>
              <a:cxn ang="0">
                <a:pos x="36" y="208"/>
              </a:cxn>
              <a:cxn ang="0">
                <a:pos x="15" y="179"/>
              </a:cxn>
              <a:cxn ang="0">
                <a:pos x="2" y="147"/>
              </a:cxn>
              <a:cxn ang="0">
                <a:pos x="0" y="121"/>
              </a:cxn>
              <a:cxn ang="0">
                <a:pos x="5" y="85"/>
              </a:cxn>
              <a:cxn ang="0">
                <a:pos x="22" y="52"/>
              </a:cxn>
              <a:cxn ang="0">
                <a:pos x="45" y="27"/>
              </a:cxn>
              <a:cxn ang="0">
                <a:pos x="74" y="9"/>
              </a:cxn>
              <a:cxn ang="0">
                <a:pos x="111" y="0"/>
              </a:cxn>
              <a:cxn ang="0">
                <a:pos x="134" y="0"/>
              </a:cxn>
              <a:cxn ang="0">
                <a:pos x="170" y="9"/>
              </a:cxn>
              <a:cxn ang="0">
                <a:pos x="199" y="27"/>
              </a:cxn>
              <a:cxn ang="0">
                <a:pos x="223" y="52"/>
              </a:cxn>
              <a:cxn ang="0">
                <a:pos x="239" y="85"/>
              </a:cxn>
              <a:cxn ang="0">
                <a:pos x="245" y="121"/>
              </a:cxn>
              <a:cxn ang="0">
                <a:pos x="239" y="156"/>
              </a:cxn>
              <a:cxn ang="0">
                <a:pos x="272" y="234"/>
              </a:cxn>
              <a:cxn ang="0">
                <a:pos x="279" y="252"/>
              </a:cxn>
              <a:cxn ang="0">
                <a:pos x="272" y="270"/>
              </a:cxn>
              <a:cxn ang="0">
                <a:pos x="105" y="36"/>
              </a:cxn>
              <a:cxn ang="0">
                <a:pos x="60" y="60"/>
              </a:cxn>
              <a:cxn ang="0">
                <a:pos x="36" y="103"/>
              </a:cxn>
              <a:cxn ang="0">
                <a:pos x="36" y="139"/>
              </a:cxn>
              <a:cxn ang="0">
                <a:pos x="60" y="183"/>
              </a:cxn>
              <a:cxn ang="0">
                <a:pos x="105" y="206"/>
              </a:cxn>
              <a:cxn ang="0">
                <a:pos x="140" y="206"/>
              </a:cxn>
              <a:cxn ang="0">
                <a:pos x="183" y="183"/>
              </a:cxn>
              <a:cxn ang="0">
                <a:pos x="208" y="139"/>
              </a:cxn>
              <a:cxn ang="0">
                <a:pos x="208" y="103"/>
              </a:cxn>
              <a:cxn ang="0">
                <a:pos x="183" y="60"/>
              </a:cxn>
              <a:cxn ang="0">
                <a:pos x="140" y="36"/>
              </a:cxn>
              <a:cxn ang="0">
                <a:pos x="158" y="139"/>
              </a:cxn>
              <a:cxn ang="0">
                <a:pos x="80" y="138"/>
              </a:cxn>
              <a:cxn ang="0">
                <a:pos x="71" y="121"/>
              </a:cxn>
              <a:cxn ang="0">
                <a:pos x="74" y="109"/>
              </a:cxn>
              <a:cxn ang="0">
                <a:pos x="158" y="103"/>
              </a:cxn>
              <a:cxn ang="0">
                <a:pos x="170" y="109"/>
              </a:cxn>
              <a:cxn ang="0">
                <a:pos x="174" y="121"/>
              </a:cxn>
              <a:cxn ang="0">
                <a:pos x="163" y="138"/>
              </a:cxn>
            </a:cxnLst>
            <a:rect l="0" t="0" r="r" b="b"/>
            <a:pathLst>
              <a:path w="279" h="277">
                <a:moveTo>
                  <a:pt x="272" y="270"/>
                </a:moveTo>
                <a:lnTo>
                  <a:pt x="272" y="270"/>
                </a:lnTo>
                <a:lnTo>
                  <a:pt x="263" y="275"/>
                </a:lnTo>
                <a:lnTo>
                  <a:pt x="252" y="277"/>
                </a:lnTo>
                <a:lnTo>
                  <a:pt x="243" y="275"/>
                </a:lnTo>
                <a:lnTo>
                  <a:pt x="234" y="270"/>
                </a:lnTo>
                <a:lnTo>
                  <a:pt x="189" y="225"/>
                </a:lnTo>
                <a:lnTo>
                  <a:pt x="189" y="225"/>
                </a:lnTo>
                <a:lnTo>
                  <a:pt x="172" y="232"/>
                </a:lnTo>
                <a:lnTo>
                  <a:pt x="158" y="239"/>
                </a:lnTo>
                <a:lnTo>
                  <a:pt x="140" y="243"/>
                </a:lnTo>
                <a:lnTo>
                  <a:pt x="121" y="243"/>
                </a:lnTo>
                <a:lnTo>
                  <a:pt x="121" y="243"/>
                </a:lnTo>
                <a:lnTo>
                  <a:pt x="111" y="243"/>
                </a:lnTo>
                <a:lnTo>
                  <a:pt x="98" y="241"/>
                </a:lnTo>
                <a:lnTo>
                  <a:pt x="85" y="237"/>
                </a:lnTo>
                <a:lnTo>
                  <a:pt x="74" y="234"/>
                </a:lnTo>
                <a:lnTo>
                  <a:pt x="63" y="228"/>
                </a:lnTo>
                <a:lnTo>
                  <a:pt x="54" y="223"/>
                </a:lnTo>
                <a:lnTo>
                  <a:pt x="45" y="216"/>
                </a:lnTo>
                <a:lnTo>
                  <a:pt x="36" y="208"/>
                </a:lnTo>
                <a:lnTo>
                  <a:pt x="27" y="199"/>
                </a:lnTo>
                <a:lnTo>
                  <a:pt x="22" y="190"/>
                </a:lnTo>
                <a:lnTo>
                  <a:pt x="15" y="179"/>
                </a:lnTo>
                <a:lnTo>
                  <a:pt x="9" y="168"/>
                </a:lnTo>
                <a:lnTo>
                  <a:pt x="5" y="157"/>
                </a:lnTo>
                <a:lnTo>
                  <a:pt x="2" y="147"/>
                </a:lnTo>
                <a:lnTo>
                  <a:pt x="0" y="134"/>
                </a:lnTo>
                <a:lnTo>
                  <a:pt x="0" y="121"/>
                </a:lnTo>
                <a:lnTo>
                  <a:pt x="0" y="121"/>
                </a:lnTo>
                <a:lnTo>
                  <a:pt x="0" y="109"/>
                </a:lnTo>
                <a:lnTo>
                  <a:pt x="2" y="96"/>
                </a:lnTo>
                <a:lnTo>
                  <a:pt x="5" y="85"/>
                </a:lnTo>
                <a:lnTo>
                  <a:pt x="9" y="74"/>
                </a:lnTo>
                <a:lnTo>
                  <a:pt x="15" y="63"/>
                </a:lnTo>
                <a:lnTo>
                  <a:pt x="22" y="52"/>
                </a:lnTo>
                <a:lnTo>
                  <a:pt x="27" y="43"/>
                </a:lnTo>
                <a:lnTo>
                  <a:pt x="36" y="34"/>
                </a:lnTo>
                <a:lnTo>
                  <a:pt x="45" y="27"/>
                </a:lnTo>
                <a:lnTo>
                  <a:pt x="54" y="20"/>
                </a:lnTo>
                <a:lnTo>
                  <a:pt x="63" y="14"/>
                </a:lnTo>
                <a:lnTo>
                  <a:pt x="74" y="9"/>
                </a:lnTo>
                <a:lnTo>
                  <a:pt x="85" y="5"/>
                </a:lnTo>
                <a:lnTo>
                  <a:pt x="98" y="2"/>
                </a:lnTo>
                <a:lnTo>
                  <a:pt x="111" y="0"/>
                </a:lnTo>
                <a:lnTo>
                  <a:pt x="121" y="0"/>
                </a:lnTo>
                <a:lnTo>
                  <a:pt x="121" y="0"/>
                </a:lnTo>
                <a:lnTo>
                  <a:pt x="134" y="0"/>
                </a:lnTo>
                <a:lnTo>
                  <a:pt x="147" y="2"/>
                </a:lnTo>
                <a:lnTo>
                  <a:pt x="158" y="5"/>
                </a:lnTo>
                <a:lnTo>
                  <a:pt x="170" y="9"/>
                </a:lnTo>
                <a:lnTo>
                  <a:pt x="181" y="14"/>
                </a:lnTo>
                <a:lnTo>
                  <a:pt x="190" y="20"/>
                </a:lnTo>
                <a:lnTo>
                  <a:pt x="199" y="27"/>
                </a:lnTo>
                <a:lnTo>
                  <a:pt x="208" y="34"/>
                </a:lnTo>
                <a:lnTo>
                  <a:pt x="216" y="43"/>
                </a:lnTo>
                <a:lnTo>
                  <a:pt x="223" y="52"/>
                </a:lnTo>
                <a:lnTo>
                  <a:pt x="230" y="63"/>
                </a:lnTo>
                <a:lnTo>
                  <a:pt x="236" y="74"/>
                </a:lnTo>
                <a:lnTo>
                  <a:pt x="239" y="85"/>
                </a:lnTo>
                <a:lnTo>
                  <a:pt x="241" y="96"/>
                </a:lnTo>
                <a:lnTo>
                  <a:pt x="243" y="109"/>
                </a:lnTo>
                <a:lnTo>
                  <a:pt x="245" y="121"/>
                </a:lnTo>
                <a:lnTo>
                  <a:pt x="245" y="121"/>
                </a:lnTo>
                <a:lnTo>
                  <a:pt x="243" y="139"/>
                </a:lnTo>
                <a:lnTo>
                  <a:pt x="239" y="156"/>
                </a:lnTo>
                <a:lnTo>
                  <a:pt x="234" y="172"/>
                </a:lnTo>
                <a:lnTo>
                  <a:pt x="225" y="187"/>
                </a:lnTo>
                <a:lnTo>
                  <a:pt x="272" y="234"/>
                </a:lnTo>
                <a:lnTo>
                  <a:pt x="272" y="234"/>
                </a:lnTo>
                <a:lnTo>
                  <a:pt x="277" y="243"/>
                </a:lnTo>
                <a:lnTo>
                  <a:pt x="279" y="252"/>
                </a:lnTo>
                <a:lnTo>
                  <a:pt x="277" y="261"/>
                </a:lnTo>
                <a:lnTo>
                  <a:pt x="272" y="270"/>
                </a:lnTo>
                <a:lnTo>
                  <a:pt x="272" y="270"/>
                </a:lnTo>
                <a:close/>
                <a:moveTo>
                  <a:pt x="121" y="34"/>
                </a:moveTo>
                <a:lnTo>
                  <a:pt x="121" y="34"/>
                </a:lnTo>
                <a:lnTo>
                  <a:pt x="105" y="36"/>
                </a:lnTo>
                <a:lnTo>
                  <a:pt x="89" y="41"/>
                </a:lnTo>
                <a:lnTo>
                  <a:pt x="74" y="49"/>
                </a:lnTo>
                <a:lnTo>
                  <a:pt x="60" y="60"/>
                </a:lnTo>
                <a:lnTo>
                  <a:pt x="51" y="72"/>
                </a:lnTo>
                <a:lnTo>
                  <a:pt x="42" y="87"/>
                </a:lnTo>
                <a:lnTo>
                  <a:pt x="36" y="103"/>
                </a:lnTo>
                <a:lnTo>
                  <a:pt x="34" y="121"/>
                </a:lnTo>
                <a:lnTo>
                  <a:pt x="34" y="121"/>
                </a:lnTo>
                <a:lnTo>
                  <a:pt x="36" y="139"/>
                </a:lnTo>
                <a:lnTo>
                  <a:pt x="42" y="156"/>
                </a:lnTo>
                <a:lnTo>
                  <a:pt x="51" y="170"/>
                </a:lnTo>
                <a:lnTo>
                  <a:pt x="60" y="183"/>
                </a:lnTo>
                <a:lnTo>
                  <a:pt x="74" y="194"/>
                </a:lnTo>
                <a:lnTo>
                  <a:pt x="89" y="201"/>
                </a:lnTo>
                <a:lnTo>
                  <a:pt x="105" y="206"/>
                </a:lnTo>
                <a:lnTo>
                  <a:pt x="121" y="208"/>
                </a:lnTo>
                <a:lnTo>
                  <a:pt x="121" y="208"/>
                </a:lnTo>
                <a:lnTo>
                  <a:pt x="140" y="206"/>
                </a:lnTo>
                <a:lnTo>
                  <a:pt x="156" y="201"/>
                </a:lnTo>
                <a:lnTo>
                  <a:pt x="170" y="194"/>
                </a:lnTo>
                <a:lnTo>
                  <a:pt x="183" y="183"/>
                </a:lnTo>
                <a:lnTo>
                  <a:pt x="194" y="170"/>
                </a:lnTo>
                <a:lnTo>
                  <a:pt x="203" y="156"/>
                </a:lnTo>
                <a:lnTo>
                  <a:pt x="208" y="139"/>
                </a:lnTo>
                <a:lnTo>
                  <a:pt x="210" y="121"/>
                </a:lnTo>
                <a:lnTo>
                  <a:pt x="210" y="121"/>
                </a:lnTo>
                <a:lnTo>
                  <a:pt x="208" y="103"/>
                </a:lnTo>
                <a:lnTo>
                  <a:pt x="203" y="87"/>
                </a:lnTo>
                <a:lnTo>
                  <a:pt x="194" y="72"/>
                </a:lnTo>
                <a:lnTo>
                  <a:pt x="183" y="60"/>
                </a:lnTo>
                <a:lnTo>
                  <a:pt x="170" y="49"/>
                </a:lnTo>
                <a:lnTo>
                  <a:pt x="156" y="41"/>
                </a:lnTo>
                <a:lnTo>
                  <a:pt x="140" y="36"/>
                </a:lnTo>
                <a:lnTo>
                  <a:pt x="121" y="34"/>
                </a:lnTo>
                <a:lnTo>
                  <a:pt x="121" y="34"/>
                </a:lnTo>
                <a:close/>
                <a:moveTo>
                  <a:pt x="158" y="139"/>
                </a:moveTo>
                <a:lnTo>
                  <a:pt x="87" y="139"/>
                </a:lnTo>
                <a:lnTo>
                  <a:pt x="87" y="139"/>
                </a:lnTo>
                <a:lnTo>
                  <a:pt x="80" y="138"/>
                </a:lnTo>
                <a:lnTo>
                  <a:pt x="74" y="134"/>
                </a:lnTo>
                <a:lnTo>
                  <a:pt x="71" y="128"/>
                </a:lnTo>
                <a:lnTo>
                  <a:pt x="71" y="121"/>
                </a:lnTo>
                <a:lnTo>
                  <a:pt x="71" y="121"/>
                </a:lnTo>
                <a:lnTo>
                  <a:pt x="71" y="114"/>
                </a:lnTo>
                <a:lnTo>
                  <a:pt x="74" y="109"/>
                </a:lnTo>
                <a:lnTo>
                  <a:pt x="80" y="105"/>
                </a:lnTo>
                <a:lnTo>
                  <a:pt x="87" y="103"/>
                </a:lnTo>
                <a:lnTo>
                  <a:pt x="158" y="103"/>
                </a:lnTo>
                <a:lnTo>
                  <a:pt x="158" y="103"/>
                </a:lnTo>
                <a:lnTo>
                  <a:pt x="163" y="105"/>
                </a:lnTo>
                <a:lnTo>
                  <a:pt x="170" y="109"/>
                </a:lnTo>
                <a:lnTo>
                  <a:pt x="174" y="114"/>
                </a:lnTo>
                <a:lnTo>
                  <a:pt x="174" y="121"/>
                </a:lnTo>
                <a:lnTo>
                  <a:pt x="174" y="121"/>
                </a:lnTo>
                <a:lnTo>
                  <a:pt x="174" y="128"/>
                </a:lnTo>
                <a:lnTo>
                  <a:pt x="170" y="134"/>
                </a:lnTo>
                <a:lnTo>
                  <a:pt x="163" y="138"/>
                </a:lnTo>
                <a:lnTo>
                  <a:pt x="158" y="139"/>
                </a:lnTo>
                <a:lnTo>
                  <a:pt x="158" y="139"/>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3" name="Group 83"/>
          <p:cNvGrpSpPr/>
          <p:nvPr/>
        </p:nvGrpSpPr>
        <p:grpSpPr>
          <a:xfrm>
            <a:off x="2053693" y="5508995"/>
            <a:ext cx="429624" cy="429624"/>
            <a:chOff x="1787872" y="3796481"/>
            <a:chExt cx="296916" cy="296916"/>
          </a:xfrm>
          <a:solidFill>
            <a:srgbClr val="304371"/>
          </a:solidFill>
        </p:grpSpPr>
        <p:sp>
          <p:nvSpPr>
            <p:cNvPr id="4" name="Freeform 12"/>
            <p:cNvSpPr>
              <a:spLocks noEditPoints="1"/>
            </p:cNvSpPr>
            <p:nvPr/>
          </p:nvSpPr>
          <p:spPr bwMode="auto">
            <a:xfrm>
              <a:off x="1787872" y="3796481"/>
              <a:ext cx="296916" cy="296916"/>
            </a:xfrm>
            <a:custGeom>
              <a:avLst/>
              <a:gdLst/>
              <a:ahLst/>
              <a:cxnLst>
                <a:cxn ang="0">
                  <a:pos x="221" y="189"/>
                </a:cxn>
                <a:cxn ang="0">
                  <a:pos x="241" y="140"/>
                </a:cxn>
                <a:cxn ang="0">
                  <a:pos x="243" y="109"/>
                </a:cxn>
                <a:cxn ang="0">
                  <a:pos x="234" y="73"/>
                </a:cxn>
                <a:cxn ang="0">
                  <a:pos x="221" y="53"/>
                </a:cxn>
                <a:cxn ang="0">
                  <a:pos x="207" y="35"/>
                </a:cxn>
                <a:cxn ang="0">
                  <a:pos x="179" y="15"/>
                </a:cxn>
                <a:cxn ang="0">
                  <a:pos x="158" y="6"/>
                </a:cxn>
                <a:cxn ang="0">
                  <a:pos x="121" y="0"/>
                </a:cxn>
                <a:cxn ang="0">
                  <a:pos x="98" y="2"/>
                </a:cxn>
                <a:cxn ang="0">
                  <a:pos x="74" y="9"/>
                </a:cxn>
                <a:cxn ang="0">
                  <a:pos x="44" y="27"/>
                </a:cxn>
                <a:cxn ang="0">
                  <a:pos x="27" y="44"/>
                </a:cxn>
                <a:cxn ang="0">
                  <a:pos x="9" y="73"/>
                </a:cxn>
                <a:cxn ang="0">
                  <a:pos x="2" y="96"/>
                </a:cxn>
                <a:cxn ang="0">
                  <a:pos x="0" y="120"/>
                </a:cxn>
                <a:cxn ang="0">
                  <a:pos x="5" y="156"/>
                </a:cxn>
                <a:cxn ang="0">
                  <a:pos x="15" y="178"/>
                </a:cxn>
                <a:cxn ang="0">
                  <a:pos x="36" y="207"/>
                </a:cxn>
                <a:cxn ang="0">
                  <a:pos x="53" y="221"/>
                </a:cxn>
                <a:cxn ang="0">
                  <a:pos x="74" y="232"/>
                </a:cxn>
                <a:cxn ang="0">
                  <a:pos x="109" y="241"/>
                </a:cxn>
                <a:cxn ang="0">
                  <a:pos x="140" y="241"/>
                </a:cxn>
                <a:cxn ang="0">
                  <a:pos x="190" y="220"/>
                </a:cxn>
                <a:cxn ang="0">
                  <a:pos x="256" y="285"/>
                </a:cxn>
                <a:cxn ang="0">
                  <a:pos x="274" y="285"/>
                </a:cxn>
                <a:cxn ang="0">
                  <a:pos x="285" y="272"/>
                </a:cxn>
                <a:cxn ang="0">
                  <a:pos x="285" y="256"/>
                </a:cxn>
                <a:cxn ang="0">
                  <a:pos x="176" y="174"/>
                </a:cxn>
                <a:cxn ang="0">
                  <a:pos x="150" y="192"/>
                </a:cxn>
                <a:cxn ang="0">
                  <a:pos x="121" y="198"/>
                </a:cxn>
                <a:cxn ang="0">
                  <a:pos x="80" y="185"/>
                </a:cxn>
                <a:cxn ang="0">
                  <a:pos x="56" y="163"/>
                </a:cxn>
                <a:cxn ang="0">
                  <a:pos x="44" y="120"/>
                </a:cxn>
                <a:cxn ang="0">
                  <a:pos x="51" y="91"/>
                </a:cxn>
                <a:cxn ang="0">
                  <a:pos x="67" y="65"/>
                </a:cxn>
                <a:cxn ang="0">
                  <a:pos x="107" y="45"/>
                </a:cxn>
                <a:cxn ang="0">
                  <a:pos x="136" y="45"/>
                </a:cxn>
                <a:cxn ang="0">
                  <a:pos x="176" y="65"/>
                </a:cxn>
                <a:cxn ang="0">
                  <a:pos x="192" y="91"/>
                </a:cxn>
                <a:cxn ang="0">
                  <a:pos x="199" y="120"/>
                </a:cxn>
                <a:cxn ang="0">
                  <a:pos x="187" y="163"/>
                </a:cxn>
              </a:cxnLst>
              <a:rect l="0" t="0" r="r" b="b"/>
              <a:pathLst>
                <a:path w="286" h="287">
                  <a:moveTo>
                    <a:pt x="281" y="249"/>
                  </a:moveTo>
                  <a:lnTo>
                    <a:pt x="221" y="189"/>
                  </a:lnTo>
                  <a:lnTo>
                    <a:pt x="221" y="189"/>
                  </a:lnTo>
                  <a:lnTo>
                    <a:pt x="230" y="174"/>
                  </a:lnTo>
                  <a:lnTo>
                    <a:pt x="237" y="156"/>
                  </a:lnTo>
                  <a:lnTo>
                    <a:pt x="241" y="140"/>
                  </a:lnTo>
                  <a:lnTo>
                    <a:pt x="243" y="120"/>
                  </a:lnTo>
                  <a:lnTo>
                    <a:pt x="243" y="120"/>
                  </a:lnTo>
                  <a:lnTo>
                    <a:pt x="243" y="109"/>
                  </a:lnTo>
                  <a:lnTo>
                    <a:pt x="241" y="96"/>
                  </a:lnTo>
                  <a:lnTo>
                    <a:pt x="237" y="85"/>
                  </a:lnTo>
                  <a:lnTo>
                    <a:pt x="234" y="73"/>
                  </a:lnTo>
                  <a:lnTo>
                    <a:pt x="234" y="73"/>
                  </a:lnTo>
                  <a:lnTo>
                    <a:pt x="228" y="62"/>
                  </a:lnTo>
                  <a:lnTo>
                    <a:pt x="221" y="53"/>
                  </a:lnTo>
                  <a:lnTo>
                    <a:pt x="216" y="44"/>
                  </a:lnTo>
                  <a:lnTo>
                    <a:pt x="207" y="35"/>
                  </a:lnTo>
                  <a:lnTo>
                    <a:pt x="207" y="35"/>
                  </a:lnTo>
                  <a:lnTo>
                    <a:pt x="199" y="27"/>
                  </a:lnTo>
                  <a:lnTo>
                    <a:pt x="190" y="20"/>
                  </a:lnTo>
                  <a:lnTo>
                    <a:pt x="179" y="15"/>
                  </a:lnTo>
                  <a:lnTo>
                    <a:pt x="169" y="9"/>
                  </a:lnTo>
                  <a:lnTo>
                    <a:pt x="169" y="9"/>
                  </a:lnTo>
                  <a:lnTo>
                    <a:pt x="158" y="6"/>
                  </a:lnTo>
                  <a:lnTo>
                    <a:pt x="145" y="2"/>
                  </a:lnTo>
                  <a:lnTo>
                    <a:pt x="134" y="0"/>
                  </a:lnTo>
                  <a:lnTo>
                    <a:pt x="121" y="0"/>
                  </a:lnTo>
                  <a:lnTo>
                    <a:pt x="121" y="0"/>
                  </a:lnTo>
                  <a:lnTo>
                    <a:pt x="109" y="0"/>
                  </a:lnTo>
                  <a:lnTo>
                    <a:pt x="98" y="2"/>
                  </a:lnTo>
                  <a:lnTo>
                    <a:pt x="85" y="6"/>
                  </a:lnTo>
                  <a:lnTo>
                    <a:pt x="74" y="9"/>
                  </a:lnTo>
                  <a:lnTo>
                    <a:pt x="74" y="9"/>
                  </a:lnTo>
                  <a:lnTo>
                    <a:pt x="63" y="15"/>
                  </a:lnTo>
                  <a:lnTo>
                    <a:pt x="53" y="20"/>
                  </a:lnTo>
                  <a:lnTo>
                    <a:pt x="44" y="27"/>
                  </a:lnTo>
                  <a:lnTo>
                    <a:pt x="36" y="35"/>
                  </a:lnTo>
                  <a:lnTo>
                    <a:pt x="36" y="35"/>
                  </a:lnTo>
                  <a:lnTo>
                    <a:pt x="27" y="44"/>
                  </a:lnTo>
                  <a:lnTo>
                    <a:pt x="22" y="53"/>
                  </a:lnTo>
                  <a:lnTo>
                    <a:pt x="15" y="62"/>
                  </a:lnTo>
                  <a:lnTo>
                    <a:pt x="9" y="73"/>
                  </a:lnTo>
                  <a:lnTo>
                    <a:pt x="9" y="73"/>
                  </a:lnTo>
                  <a:lnTo>
                    <a:pt x="5" y="85"/>
                  </a:lnTo>
                  <a:lnTo>
                    <a:pt x="2" y="96"/>
                  </a:lnTo>
                  <a:lnTo>
                    <a:pt x="0" y="109"/>
                  </a:lnTo>
                  <a:lnTo>
                    <a:pt x="0" y="120"/>
                  </a:lnTo>
                  <a:lnTo>
                    <a:pt x="0" y="120"/>
                  </a:lnTo>
                  <a:lnTo>
                    <a:pt x="0" y="132"/>
                  </a:lnTo>
                  <a:lnTo>
                    <a:pt x="2" y="145"/>
                  </a:lnTo>
                  <a:lnTo>
                    <a:pt x="5" y="156"/>
                  </a:lnTo>
                  <a:lnTo>
                    <a:pt x="9" y="167"/>
                  </a:lnTo>
                  <a:lnTo>
                    <a:pt x="9" y="167"/>
                  </a:lnTo>
                  <a:lnTo>
                    <a:pt x="15" y="178"/>
                  </a:lnTo>
                  <a:lnTo>
                    <a:pt x="22" y="189"/>
                  </a:lnTo>
                  <a:lnTo>
                    <a:pt x="27" y="198"/>
                  </a:lnTo>
                  <a:lnTo>
                    <a:pt x="36" y="207"/>
                  </a:lnTo>
                  <a:lnTo>
                    <a:pt x="36" y="207"/>
                  </a:lnTo>
                  <a:lnTo>
                    <a:pt x="44" y="214"/>
                  </a:lnTo>
                  <a:lnTo>
                    <a:pt x="53" y="221"/>
                  </a:lnTo>
                  <a:lnTo>
                    <a:pt x="63" y="227"/>
                  </a:lnTo>
                  <a:lnTo>
                    <a:pt x="74" y="232"/>
                  </a:lnTo>
                  <a:lnTo>
                    <a:pt x="74" y="232"/>
                  </a:lnTo>
                  <a:lnTo>
                    <a:pt x="85" y="236"/>
                  </a:lnTo>
                  <a:lnTo>
                    <a:pt x="98" y="239"/>
                  </a:lnTo>
                  <a:lnTo>
                    <a:pt x="109" y="241"/>
                  </a:lnTo>
                  <a:lnTo>
                    <a:pt x="121" y="241"/>
                  </a:lnTo>
                  <a:lnTo>
                    <a:pt x="121" y="241"/>
                  </a:lnTo>
                  <a:lnTo>
                    <a:pt x="140" y="241"/>
                  </a:lnTo>
                  <a:lnTo>
                    <a:pt x="158" y="236"/>
                  </a:lnTo>
                  <a:lnTo>
                    <a:pt x="174" y="230"/>
                  </a:lnTo>
                  <a:lnTo>
                    <a:pt x="190" y="220"/>
                  </a:lnTo>
                  <a:lnTo>
                    <a:pt x="248" y="279"/>
                  </a:lnTo>
                  <a:lnTo>
                    <a:pt x="248" y="279"/>
                  </a:lnTo>
                  <a:lnTo>
                    <a:pt x="256" y="285"/>
                  </a:lnTo>
                  <a:lnTo>
                    <a:pt x="265" y="287"/>
                  </a:lnTo>
                  <a:lnTo>
                    <a:pt x="265" y="287"/>
                  </a:lnTo>
                  <a:lnTo>
                    <a:pt x="274" y="285"/>
                  </a:lnTo>
                  <a:lnTo>
                    <a:pt x="281" y="279"/>
                  </a:lnTo>
                  <a:lnTo>
                    <a:pt x="281" y="279"/>
                  </a:lnTo>
                  <a:lnTo>
                    <a:pt x="285" y="272"/>
                  </a:lnTo>
                  <a:lnTo>
                    <a:pt x="286" y="263"/>
                  </a:lnTo>
                  <a:lnTo>
                    <a:pt x="286" y="263"/>
                  </a:lnTo>
                  <a:lnTo>
                    <a:pt x="285" y="256"/>
                  </a:lnTo>
                  <a:lnTo>
                    <a:pt x="281" y="249"/>
                  </a:lnTo>
                  <a:lnTo>
                    <a:pt x="281" y="249"/>
                  </a:lnTo>
                  <a:close/>
                  <a:moveTo>
                    <a:pt x="176" y="174"/>
                  </a:moveTo>
                  <a:lnTo>
                    <a:pt x="176" y="174"/>
                  </a:lnTo>
                  <a:lnTo>
                    <a:pt x="163" y="185"/>
                  </a:lnTo>
                  <a:lnTo>
                    <a:pt x="150" y="192"/>
                  </a:lnTo>
                  <a:lnTo>
                    <a:pt x="136" y="196"/>
                  </a:lnTo>
                  <a:lnTo>
                    <a:pt x="121" y="198"/>
                  </a:lnTo>
                  <a:lnTo>
                    <a:pt x="121" y="198"/>
                  </a:lnTo>
                  <a:lnTo>
                    <a:pt x="107" y="196"/>
                  </a:lnTo>
                  <a:lnTo>
                    <a:pt x="92" y="192"/>
                  </a:lnTo>
                  <a:lnTo>
                    <a:pt x="80" y="185"/>
                  </a:lnTo>
                  <a:lnTo>
                    <a:pt x="67" y="174"/>
                  </a:lnTo>
                  <a:lnTo>
                    <a:pt x="67" y="174"/>
                  </a:lnTo>
                  <a:lnTo>
                    <a:pt x="56" y="163"/>
                  </a:lnTo>
                  <a:lnTo>
                    <a:pt x="51" y="151"/>
                  </a:lnTo>
                  <a:lnTo>
                    <a:pt x="45" y="136"/>
                  </a:lnTo>
                  <a:lnTo>
                    <a:pt x="44" y="120"/>
                  </a:lnTo>
                  <a:lnTo>
                    <a:pt x="44" y="120"/>
                  </a:lnTo>
                  <a:lnTo>
                    <a:pt x="45" y="105"/>
                  </a:lnTo>
                  <a:lnTo>
                    <a:pt x="51" y="91"/>
                  </a:lnTo>
                  <a:lnTo>
                    <a:pt x="56" y="78"/>
                  </a:lnTo>
                  <a:lnTo>
                    <a:pt x="67" y="65"/>
                  </a:lnTo>
                  <a:lnTo>
                    <a:pt x="67" y="65"/>
                  </a:lnTo>
                  <a:lnTo>
                    <a:pt x="80" y="56"/>
                  </a:lnTo>
                  <a:lnTo>
                    <a:pt x="92" y="49"/>
                  </a:lnTo>
                  <a:lnTo>
                    <a:pt x="107" y="45"/>
                  </a:lnTo>
                  <a:lnTo>
                    <a:pt x="121" y="44"/>
                  </a:lnTo>
                  <a:lnTo>
                    <a:pt x="121" y="44"/>
                  </a:lnTo>
                  <a:lnTo>
                    <a:pt x="136" y="45"/>
                  </a:lnTo>
                  <a:lnTo>
                    <a:pt x="150" y="49"/>
                  </a:lnTo>
                  <a:lnTo>
                    <a:pt x="163" y="56"/>
                  </a:lnTo>
                  <a:lnTo>
                    <a:pt x="176" y="65"/>
                  </a:lnTo>
                  <a:lnTo>
                    <a:pt x="176" y="65"/>
                  </a:lnTo>
                  <a:lnTo>
                    <a:pt x="187" y="78"/>
                  </a:lnTo>
                  <a:lnTo>
                    <a:pt x="192" y="91"/>
                  </a:lnTo>
                  <a:lnTo>
                    <a:pt x="198" y="105"/>
                  </a:lnTo>
                  <a:lnTo>
                    <a:pt x="199" y="120"/>
                  </a:lnTo>
                  <a:lnTo>
                    <a:pt x="199" y="120"/>
                  </a:lnTo>
                  <a:lnTo>
                    <a:pt x="198" y="136"/>
                  </a:lnTo>
                  <a:lnTo>
                    <a:pt x="192" y="151"/>
                  </a:lnTo>
                  <a:lnTo>
                    <a:pt x="187" y="163"/>
                  </a:lnTo>
                  <a:lnTo>
                    <a:pt x="176" y="174"/>
                  </a:lnTo>
                  <a:lnTo>
                    <a:pt x="176" y="17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 name="Freeform 13"/>
            <p:cNvSpPr/>
            <p:nvPr/>
          </p:nvSpPr>
          <p:spPr bwMode="auto">
            <a:xfrm>
              <a:off x="1858467" y="3864999"/>
              <a:ext cx="112122" cy="114199"/>
            </a:xfrm>
            <a:custGeom>
              <a:avLst/>
              <a:gdLst/>
              <a:ahLst/>
              <a:cxnLst>
                <a:cxn ang="0">
                  <a:pos x="103" y="44"/>
                </a:cxn>
                <a:cxn ang="0">
                  <a:pos x="65" y="44"/>
                </a:cxn>
                <a:cxn ang="0">
                  <a:pos x="65" y="6"/>
                </a:cxn>
                <a:cxn ang="0">
                  <a:pos x="65" y="6"/>
                </a:cxn>
                <a:cxn ang="0">
                  <a:pos x="64" y="2"/>
                </a:cxn>
                <a:cxn ang="0">
                  <a:pos x="64" y="2"/>
                </a:cxn>
                <a:cxn ang="0">
                  <a:pos x="60" y="0"/>
                </a:cxn>
                <a:cxn ang="0">
                  <a:pos x="49" y="0"/>
                </a:cxn>
                <a:cxn ang="0">
                  <a:pos x="49" y="0"/>
                </a:cxn>
                <a:cxn ang="0">
                  <a:pos x="45" y="2"/>
                </a:cxn>
                <a:cxn ang="0">
                  <a:pos x="45" y="2"/>
                </a:cxn>
                <a:cxn ang="0">
                  <a:pos x="44" y="6"/>
                </a:cxn>
                <a:cxn ang="0">
                  <a:pos x="44" y="44"/>
                </a:cxn>
                <a:cxn ang="0">
                  <a:pos x="6" y="44"/>
                </a:cxn>
                <a:cxn ang="0">
                  <a:pos x="6" y="44"/>
                </a:cxn>
                <a:cxn ang="0">
                  <a:pos x="2" y="46"/>
                </a:cxn>
                <a:cxn ang="0">
                  <a:pos x="2" y="46"/>
                </a:cxn>
                <a:cxn ang="0">
                  <a:pos x="0" y="49"/>
                </a:cxn>
                <a:cxn ang="0">
                  <a:pos x="0" y="60"/>
                </a:cxn>
                <a:cxn ang="0">
                  <a:pos x="0" y="60"/>
                </a:cxn>
                <a:cxn ang="0">
                  <a:pos x="2" y="66"/>
                </a:cxn>
                <a:cxn ang="0">
                  <a:pos x="2" y="66"/>
                </a:cxn>
                <a:cxn ang="0">
                  <a:pos x="6" y="66"/>
                </a:cxn>
                <a:cxn ang="0">
                  <a:pos x="44" y="66"/>
                </a:cxn>
                <a:cxn ang="0">
                  <a:pos x="44" y="106"/>
                </a:cxn>
                <a:cxn ang="0">
                  <a:pos x="44" y="106"/>
                </a:cxn>
                <a:cxn ang="0">
                  <a:pos x="45" y="109"/>
                </a:cxn>
                <a:cxn ang="0">
                  <a:pos x="45" y="109"/>
                </a:cxn>
                <a:cxn ang="0">
                  <a:pos x="49" y="111"/>
                </a:cxn>
                <a:cxn ang="0">
                  <a:pos x="60" y="111"/>
                </a:cxn>
                <a:cxn ang="0">
                  <a:pos x="60" y="111"/>
                </a:cxn>
                <a:cxn ang="0">
                  <a:pos x="64" y="109"/>
                </a:cxn>
                <a:cxn ang="0">
                  <a:pos x="64" y="109"/>
                </a:cxn>
                <a:cxn ang="0">
                  <a:pos x="65" y="106"/>
                </a:cxn>
                <a:cxn ang="0">
                  <a:pos x="65" y="66"/>
                </a:cxn>
                <a:cxn ang="0">
                  <a:pos x="103" y="66"/>
                </a:cxn>
                <a:cxn ang="0">
                  <a:pos x="103" y="66"/>
                </a:cxn>
                <a:cxn ang="0">
                  <a:pos x="107" y="66"/>
                </a:cxn>
                <a:cxn ang="0">
                  <a:pos x="107" y="66"/>
                </a:cxn>
                <a:cxn ang="0">
                  <a:pos x="109" y="60"/>
                </a:cxn>
                <a:cxn ang="0">
                  <a:pos x="109" y="49"/>
                </a:cxn>
                <a:cxn ang="0">
                  <a:pos x="109" y="49"/>
                </a:cxn>
                <a:cxn ang="0">
                  <a:pos x="107" y="46"/>
                </a:cxn>
                <a:cxn ang="0">
                  <a:pos x="107" y="46"/>
                </a:cxn>
                <a:cxn ang="0">
                  <a:pos x="103" y="44"/>
                </a:cxn>
                <a:cxn ang="0">
                  <a:pos x="103" y="44"/>
                </a:cxn>
              </a:cxnLst>
              <a:rect l="0" t="0" r="r" b="b"/>
              <a:pathLst>
                <a:path w="109" h="111">
                  <a:moveTo>
                    <a:pt x="103" y="44"/>
                  </a:moveTo>
                  <a:lnTo>
                    <a:pt x="65" y="44"/>
                  </a:lnTo>
                  <a:lnTo>
                    <a:pt x="65" y="6"/>
                  </a:lnTo>
                  <a:lnTo>
                    <a:pt x="65" y="6"/>
                  </a:lnTo>
                  <a:lnTo>
                    <a:pt x="64" y="2"/>
                  </a:lnTo>
                  <a:lnTo>
                    <a:pt x="64" y="2"/>
                  </a:lnTo>
                  <a:lnTo>
                    <a:pt x="60" y="0"/>
                  </a:lnTo>
                  <a:lnTo>
                    <a:pt x="49" y="0"/>
                  </a:lnTo>
                  <a:lnTo>
                    <a:pt x="49" y="0"/>
                  </a:lnTo>
                  <a:lnTo>
                    <a:pt x="45" y="2"/>
                  </a:lnTo>
                  <a:lnTo>
                    <a:pt x="45" y="2"/>
                  </a:lnTo>
                  <a:lnTo>
                    <a:pt x="44" y="6"/>
                  </a:lnTo>
                  <a:lnTo>
                    <a:pt x="44" y="44"/>
                  </a:lnTo>
                  <a:lnTo>
                    <a:pt x="6" y="44"/>
                  </a:lnTo>
                  <a:lnTo>
                    <a:pt x="6" y="44"/>
                  </a:lnTo>
                  <a:lnTo>
                    <a:pt x="2" y="46"/>
                  </a:lnTo>
                  <a:lnTo>
                    <a:pt x="2" y="46"/>
                  </a:lnTo>
                  <a:lnTo>
                    <a:pt x="0" y="49"/>
                  </a:lnTo>
                  <a:lnTo>
                    <a:pt x="0" y="60"/>
                  </a:lnTo>
                  <a:lnTo>
                    <a:pt x="0" y="60"/>
                  </a:lnTo>
                  <a:lnTo>
                    <a:pt x="2" y="66"/>
                  </a:lnTo>
                  <a:lnTo>
                    <a:pt x="2" y="66"/>
                  </a:lnTo>
                  <a:lnTo>
                    <a:pt x="6" y="66"/>
                  </a:lnTo>
                  <a:lnTo>
                    <a:pt x="44" y="66"/>
                  </a:lnTo>
                  <a:lnTo>
                    <a:pt x="44" y="106"/>
                  </a:lnTo>
                  <a:lnTo>
                    <a:pt x="44" y="106"/>
                  </a:lnTo>
                  <a:lnTo>
                    <a:pt x="45" y="109"/>
                  </a:lnTo>
                  <a:lnTo>
                    <a:pt x="45" y="109"/>
                  </a:lnTo>
                  <a:lnTo>
                    <a:pt x="49" y="111"/>
                  </a:lnTo>
                  <a:lnTo>
                    <a:pt x="60" y="111"/>
                  </a:lnTo>
                  <a:lnTo>
                    <a:pt x="60" y="111"/>
                  </a:lnTo>
                  <a:lnTo>
                    <a:pt x="64" y="109"/>
                  </a:lnTo>
                  <a:lnTo>
                    <a:pt x="64" y="109"/>
                  </a:lnTo>
                  <a:lnTo>
                    <a:pt x="65" y="106"/>
                  </a:lnTo>
                  <a:lnTo>
                    <a:pt x="65" y="66"/>
                  </a:lnTo>
                  <a:lnTo>
                    <a:pt x="103" y="66"/>
                  </a:lnTo>
                  <a:lnTo>
                    <a:pt x="103" y="66"/>
                  </a:lnTo>
                  <a:lnTo>
                    <a:pt x="107" y="66"/>
                  </a:lnTo>
                  <a:lnTo>
                    <a:pt x="107" y="66"/>
                  </a:lnTo>
                  <a:lnTo>
                    <a:pt x="109" y="60"/>
                  </a:lnTo>
                  <a:lnTo>
                    <a:pt x="109" y="49"/>
                  </a:lnTo>
                  <a:lnTo>
                    <a:pt x="109" y="49"/>
                  </a:lnTo>
                  <a:lnTo>
                    <a:pt x="107" y="46"/>
                  </a:lnTo>
                  <a:lnTo>
                    <a:pt x="107" y="46"/>
                  </a:lnTo>
                  <a:lnTo>
                    <a:pt x="103" y="44"/>
                  </a:lnTo>
                  <a:lnTo>
                    <a:pt x="103" y="4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6" name="Group 84"/>
          <p:cNvGrpSpPr/>
          <p:nvPr/>
        </p:nvGrpSpPr>
        <p:grpSpPr>
          <a:xfrm>
            <a:off x="3291951" y="5521013"/>
            <a:ext cx="429624" cy="405589"/>
            <a:chOff x="2578955" y="3804786"/>
            <a:chExt cx="296915" cy="280306"/>
          </a:xfrm>
          <a:solidFill>
            <a:srgbClr val="304371"/>
          </a:solidFill>
        </p:grpSpPr>
        <p:sp>
          <p:nvSpPr>
            <p:cNvPr id="7" name="Freeform 14"/>
            <p:cNvSpPr>
              <a:spLocks noEditPoints="1"/>
            </p:cNvSpPr>
            <p:nvPr/>
          </p:nvSpPr>
          <p:spPr bwMode="auto">
            <a:xfrm>
              <a:off x="2578955" y="3914831"/>
              <a:ext cx="85130" cy="170259"/>
            </a:xfrm>
            <a:custGeom>
              <a:avLst/>
              <a:gdLst/>
              <a:ahLst/>
              <a:cxnLst>
                <a:cxn ang="0">
                  <a:pos x="64" y="20"/>
                </a:cxn>
                <a:cxn ang="0">
                  <a:pos x="64" y="71"/>
                </a:cxn>
                <a:cxn ang="0">
                  <a:pos x="20" y="71"/>
                </a:cxn>
                <a:cxn ang="0">
                  <a:pos x="20" y="20"/>
                </a:cxn>
                <a:cxn ang="0">
                  <a:pos x="64" y="20"/>
                </a:cxn>
                <a:cxn ang="0">
                  <a:pos x="76" y="0"/>
                </a:cxn>
                <a:cxn ang="0">
                  <a:pos x="8" y="0"/>
                </a:cxn>
                <a:cxn ang="0">
                  <a:pos x="8" y="0"/>
                </a:cxn>
                <a:cxn ang="0">
                  <a:pos x="2" y="2"/>
                </a:cxn>
                <a:cxn ang="0">
                  <a:pos x="0" y="8"/>
                </a:cxn>
                <a:cxn ang="0">
                  <a:pos x="0" y="158"/>
                </a:cxn>
                <a:cxn ang="0">
                  <a:pos x="0" y="158"/>
                </a:cxn>
                <a:cxn ang="0">
                  <a:pos x="2" y="162"/>
                </a:cxn>
                <a:cxn ang="0">
                  <a:pos x="8" y="164"/>
                </a:cxn>
                <a:cxn ang="0">
                  <a:pos x="76" y="164"/>
                </a:cxn>
                <a:cxn ang="0">
                  <a:pos x="76" y="164"/>
                </a:cxn>
                <a:cxn ang="0">
                  <a:pos x="82" y="162"/>
                </a:cxn>
                <a:cxn ang="0">
                  <a:pos x="84" y="158"/>
                </a:cxn>
                <a:cxn ang="0">
                  <a:pos x="84" y="8"/>
                </a:cxn>
                <a:cxn ang="0">
                  <a:pos x="84" y="8"/>
                </a:cxn>
                <a:cxn ang="0">
                  <a:pos x="82" y="2"/>
                </a:cxn>
                <a:cxn ang="0">
                  <a:pos x="76" y="0"/>
                </a:cxn>
                <a:cxn ang="0">
                  <a:pos x="76" y="0"/>
                </a:cxn>
              </a:cxnLst>
              <a:rect l="0" t="0" r="r" b="b"/>
              <a:pathLst>
                <a:path w="84" h="164">
                  <a:moveTo>
                    <a:pt x="64" y="20"/>
                  </a:moveTo>
                  <a:lnTo>
                    <a:pt x="64" y="71"/>
                  </a:lnTo>
                  <a:lnTo>
                    <a:pt x="20" y="71"/>
                  </a:lnTo>
                  <a:lnTo>
                    <a:pt x="20" y="20"/>
                  </a:lnTo>
                  <a:lnTo>
                    <a:pt x="64" y="20"/>
                  </a:lnTo>
                  <a:close/>
                  <a:moveTo>
                    <a:pt x="76" y="0"/>
                  </a:moveTo>
                  <a:lnTo>
                    <a:pt x="8" y="0"/>
                  </a:lnTo>
                  <a:lnTo>
                    <a:pt x="8" y="0"/>
                  </a:lnTo>
                  <a:lnTo>
                    <a:pt x="2" y="2"/>
                  </a:lnTo>
                  <a:lnTo>
                    <a:pt x="0" y="8"/>
                  </a:lnTo>
                  <a:lnTo>
                    <a:pt x="0" y="158"/>
                  </a:lnTo>
                  <a:lnTo>
                    <a:pt x="0" y="158"/>
                  </a:lnTo>
                  <a:lnTo>
                    <a:pt x="2" y="162"/>
                  </a:lnTo>
                  <a:lnTo>
                    <a:pt x="8" y="164"/>
                  </a:lnTo>
                  <a:lnTo>
                    <a:pt x="76" y="164"/>
                  </a:lnTo>
                  <a:lnTo>
                    <a:pt x="76" y="164"/>
                  </a:lnTo>
                  <a:lnTo>
                    <a:pt x="82" y="162"/>
                  </a:lnTo>
                  <a:lnTo>
                    <a:pt x="84" y="158"/>
                  </a:lnTo>
                  <a:lnTo>
                    <a:pt x="84" y="8"/>
                  </a:lnTo>
                  <a:lnTo>
                    <a:pt x="84" y="8"/>
                  </a:lnTo>
                  <a:lnTo>
                    <a:pt x="82" y="2"/>
                  </a:lnTo>
                  <a:lnTo>
                    <a:pt x="76" y="0"/>
                  </a:lnTo>
                  <a:lnTo>
                    <a:pt x="76"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8" name="Rectangle 15"/>
            <p:cNvSpPr>
              <a:spLocks noChangeArrowheads="1"/>
            </p:cNvSpPr>
            <p:nvPr/>
          </p:nvSpPr>
          <p:spPr bwMode="auto">
            <a:xfrm>
              <a:off x="2599718" y="3935595"/>
              <a:ext cx="43604" cy="53985"/>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9" name="Freeform 16"/>
            <p:cNvSpPr/>
            <p:nvPr/>
          </p:nvSpPr>
          <p:spPr bwMode="auto">
            <a:xfrm>
              <a:off x="2578955" y="3914831"/>
              <a:ext cx="85130" cy="170259"/>
            </a:xfrm>
            <a:custGeom>
              <a:avLst/>
              <a:gdLst/>
              <a:ahLst/>
              <a:cxnLst>
                <a:cxn ang="0">
                  <a:pos x="76" y="0"/>
                </a:cxn>
                <a:cxn ang="0">
                  <a:pos x="8" y="0"/>
                </a:cxn>
                <a:cxn ang="0">
                  <a:pos x="8" y="0"/>
                </a:cxn>
                <a:cxn ang="0">
                  <a:pos x="2" y="2"/>
                </a:cxn>
                <a:cxn ang="0">
                  <a:pos x="0" y="8"/>
                </a:cxn>
                <a:cxn ang="0">
                  <a:pos x="0" y="158"/>
                </a:cxn>
                <a:cxn ang="0">
                  <a:pos x="0" y="158"/>
                </a:cxn>
                <a:cxn ang="0">
                  <a:pos x="2" y="162"/>
                </a:cxn>
                <a:cxn ang="0">
                  <a:pos x="8" y="164"/>
                </a:cxn>
                <a:cxn ang="0">
                  <a:pos x="76" y="164"/>
                </a:cxn>
                <a:cxn ang="0">
                  <a:pos x="76" y="164"/>
                </a:cxn>
                <a:cxn ang="0">
                  <a:pos x="82" y="162"/>
                </a:cxn>
                <a:cxn ang="0">
                  <a:pos x="84" y="158"/>
                </a:cxn>
                <a:cxn ang="0">
                  <a:pos x="84" y="8"/>
                </a:cxn>
                <a:cxn ang="0">
                  <a:pos x="84" y="8"/>
                </a:cxn>
                <a:cxn ang="0">
                  <a:pos x="82" y="2"/>
                </a:cxn>
                <a:cxn ang="0">
                  <a:pos x="76" y="0"/>
                </a:cxn>
                <a:cxn ang="0">
                  <a:pos x="76" y="0"/>
                </a:cxn>
              </a:cxnLst>
              <a:rect l="0" t="0" r="r" b="b"/>
              <a:pathLst>
                <a:path w="84" h="164">
                  <a:moveTo>
                    <a:pt x="76" y="0"/>
                  </a:moveTo>
                  <a:lnTo>
                    <a:pt x="8" y="0"/>
                  </a:lnTo>
                  <a:lnTo>
                    <a:pt x="8" y="0"/>
                  </a:lnTo>
                  <a:lnTo>
                    <a:pt x="2" y="2"/>
                  </a:lnTo>
                  <a:lnTo>
                    <a:pt x="0" y="8"/>
                  </a:lnTo>
                  <a:lnTo>
                    <a:pt x="0" y="158"/>
                  </a:lnTo>
                  <a:lnTo>
                    <a:pt x="0" y="158"/>
                  </a:lnTo>
                  <a:lnTo>
                    <a:pt x="2" y="162"/>
                  </a:lnTo>
                  <a:lnTo>
                    <a:pt x="8" y="164"/>
                  </a:lnTo>
                  <a:lnTo>
                    <a:pt x="76" y="164"/>
                  </a:lnTo>
                  <a:lnTo>
                    <a:pt x="76" y="164"/>
                  </a:lnTo>
                  <a:lnTo>
                    <a:pt x="82" y="162"/>
                  </a:lnTo>
                  <a:lnTo>
                    <a:pt x="84" y="158"/>
                  </a:lnTo>
                  <a:lnTo>
                    <a:pt x="84" y="8"/>
                  </a:lnTo>
                  <a:lnTo>
                    <a:pt x="84" y="8"/>
                  </a:lnTo>
                  <a:lnTo>
                    <a:pt x="82" y="2"/>
                  </a:lnTo>
                  <a:lnTo>
                    <a:pt x="76" y="0"/>
                  </a:lnTo>
                  <a:lnTo>
                    <a:pt x="76"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 name="Freeform 17"/>
            <p:cNvSpPr>
              <a:spLocks noEditPoints="1"/>
            </p:cNvSpPr>
            <p:nvPr/>
          </p:nvSpPr>
          <p:spPr bwMode="auto">
            <a:xfrm>
              <a:off x="2682771" y="3875382"/>
              <a:ext cx="87206" cy="209710"/>
            </a:xfrm>
            <a:custGeom>
              <a:avLst/>
              <a:gdLst/>
              <a:ahLst/>
              <a:cxnLst>
                <a:cxn ang="0">
                  <a:pos x="63" y="18"/>
                </a:cxn>
                <a:cxn ang="0">
                  <a:pos x="63" y="120"/>
                </a:cxn>
                <a:cxn ang="0">
                  <a:pos x="20" y="120"/>
                </a:cxn>
                <a:cxn ang="0">
                  <a:pos x="20" y="18"/>
                </a:cxn>
                <a:cxn ang="0">
                  <a:pos x="63" y="18"/>
                </a:cxn>
                <a:cxn ang="0">
                  <a:pos x="76" y="0"/>
                </a:cxn>
                <a:cxn ang="0">
                  <a:pos x="7" y="0"/>
                </a:cxn>
                <a:cxn ang="0">
                  <a:pos x="7" y="0"/>
                </a:cxn>
                <a:cxn ang="0">
                  <a:pos x="2" y="2"/>
                </a:cxn>
                <a:cxn ang="0">
                  <a:pos x="0" y="6"/>
                </a:cxn>
                <a:cxn ang="0">
                  <a:pos x="0" y="196"/>
                </a:cxn>
                <a:cxn ang="0">
                  <a:pos x="0" y="196"/>
                </a:cxn>
                <a:cxn ang="0">
                  <a:pos x="2" y="200"/>
                </a:cxn>
                <a:cxn ang="0">
                  <a:pos x="7" y="202"/>
                </a:cxn>
                <a:cxn ang="0">
                  <a:pos x="76" y="202"/>
                </a:cxn>
                <a:cxn ang="0">
                  <a:pos x="76" y="202"/>
                </a:cxn>
                <a:cxn ang="0">
                  <a:pos x="81" y="200"/>
                </a:cxn>
                <a:cxn ang="0">
                  <a:pos x="83" y="196"/>
                </a:cxn>
                <a:cxn ang="0">
                  <a:pos x="83" y="6"/>
                </a:cxn>
                <a:cxn ang="0">
                  <a:pos x="83" y="6"/>
                </a:cxn>
                <a:cxn ang="0">
                  <a:pos x="81" y="2"/>
                </a:cxn>
                <a:cxn ang="0">
                  <a:pos x="76" y="0"/>
                </a:cxn>
                <a:cxn ang="0">
                  <a:pos x="76" y="0"/>
                </a:cxn>
              </a:cxnLst>
              <a:rect l="0" t="0" r="r" b="b"/>
              <a:pathLst>
                <a:path w="83" h="202">
                  <a:moveTo>
                    <a:pt x="63" y="18"/>
                  </a:moveTo>
                  <a:lnTo>
                    <a:pt x="63" y="120"/>
                  </a:lnTo>
                  <a:lnTo>
                    <a:pt x="20" y="120"/>
                  </a:lnTo>
                  <a:lnTo>
                    <a:pt x="20" y="18"/>
                  </a:lnTo>
                  <a:lnTo>
                    <a:pt x="63" y="18"/>
                  </a:lnTo>
                  <a:close/>
                  <a:moveTo>
                    <a:pt x="76" y="0"/>
                  </a:moveTo>
                  <a:lnTo>
                    <a:pt x="7" y="0"/>
                  </a:lnTo>
                  <a:lnTo>
                    <a:pt x="7" y="0"/>
                  </a:lnTo>
                  <a:lnTo>
                    <a:pt x="2" y="2"/>
                  </a:lnTo>
                  <a:lnTo>
                    <a:pt x="0" y="6"/>
                  </a:lnTo>
                  <a:lnTo>
                    <a:pt x="0" y="196"/>
                  </a:lnTo>
                  <a:lnTo>
                    <a:pt x="0" y="196"/>
                  </a:lnTo>
                  <a:lnTo>
                    <a:pt x="2" y="200"/>
                  </a:lnTo>
                  <a:lnTo>
                    <a:pt x="7" y="202"/>
                  </a:lnTo>
                  <a:lnTo>
                    <a:pt x="76" y="202"/>
                  </a:lnTo>
                  <a:lnTo>
                    <a:pt x="76" y="202"/>
                  </a:lnTo>
                  <a:lnTo>
                    <a:pt x="81" y="200"/>
                  </a:lnTo>
                  <a:lnTo>
                    <a:pt x="83" y="196"/>
                  </a:lnTo>
                  <a:lnTo>
                    <a:pt x="83" y="6"/>
                  </a:lnTo>
                  <a:lnTo>
                    <a:pt x="83" y="6"/>
                  </a:lnTo>
                  <a:lnTo>
                    <a:pt x="81" y="2"/>
                  </a:lnTo>
                  <a:lnTo>
                    <a:pt x="76" y="0"/>
                  </a:lnTo>
                  <a:lnTo>
                    <a:pt x="76"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1" name="Rectangle 18"/>
            <p:cNvSpPr>
              <a:spLocks noChangeArrowheads="1"/>
            </p:cNvSpPr>
            <p:nvPr/>
          </p:nvSpPr>
          <p:spPr bwMode="auto">
            <a:xfrm>
              <a:off x="2703534" y="3894068"/>
              <a:ext cx="45679" cy="105894"/>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2" name="Freeform 19"/>
            <p:cNvSpPr/>
            <p:nvPr/>
          </p:nvSpPr>
          <p:spPr bwMode="auto">
            <a:xfrm>
              <a:off x="2682771" y="3875382"/>
              <a:ext cx="87206" cy="209710"/>
            </a:xfrm>
            <a:custGeom>
              <a:avLst/>
              <a:gdLst/>
              <a:ahLst/>
              <a:cxnLst>
                <a:cxn ang="0">
                  <a:pos x="76" y="0"/>
                </a:cxn>
                <a:cxn ang="0">
                  <a:pos x="7" y="0"/>
                </a:cxn>
                <a:cxn ang="0">
                  <a:pos x="7" y="0"/>
                </a:cxn>
                <a:cxn ang="0">
                  <a:pos x="2" y="2"/>
                </a:cxn>
                <a:cxn ang="0">
                  <a:pos x="0" y="6"/>
                </a:cxn>
                <a:cxn ang="0">
                  <a:pos x="0" y="196"/>
                </a:cxn>
                <a:cxn ang="0">
                  <a:pos x="0" y="196"/>
                </a:cxn>
                <a:cxn ang="0">
                  <a:pos x="2" y="200"/>
                </a:cxn>
                <a:cxn ang="0">
                  <a:pos x="7" y="202"/>
                </a:cxn>
                <a:cxn ang="0">
                  <a:pos x="76" y="202"/>
                </a:cxn>
                <a:cxn ang="0">
                  <a:pos x="76" y="202"/>
                </a:cxn>
                <a:cxn ang="0">
                  <a:pos x="81" y="200"/>
                </a:cxn>
                <a:cxn ang="0">
                  <a:pos x="83" y="196"/>
                </a:cxn>
                <a:cxn ang="0">
                  <a:pos x="83" y="6"/>
                </a:cxn>
                <a:cxn ang="0">
                  <a:pos x="83" y="6"/>
                </a:cxn>
                <a:cxn ang="0">
                  <a:pos x="81" y="2"/>
                </a:cxn>
                <a:cxn ang="0">
                  <a:pos x="76" y="0"/>
                </a:cxn>
                <a:cxn ang="0">
                  <a:pos x="76" y="0"/>
                </a:cxn>
              </a:cxnLst>
              <a:rect l="0" t="0" r="r" b="b"/>
              <a:pathLst>
                <a:path w="83" h="202">
                  <a:moveTo>
                    <a:pt x="76" y="0"/>
                  </a:moveTo>
                  <a:lnTo>
                    <a:pt x="7" y="0"/>
                  </a:lnTo>
                  <a:lnTo>
                    <a:pt x="7" y="0"/>
                  </a:lnTo>
                  <a:lnTo>
                    <a:pt x="2" y="2"/>
                  </a:lnTo>
                  <a:lnTo>
                    <a:pt x="0" y="6"/>
                  </a:lnTo>
                  <a:lnTo>
                    <a:pt x="0" y="196"/>
                  </a:lnTo>
                  <a:lnTo>
                    <a:pt x="0" y="196"/>
                  </a:lnTo>
                  <a:lnTo>
                    <a:pt x="2" y="200"/>
                  </a:lnTo>
                  <a:lnTo>
                    <a:pt x="7" y="202"/>
                  </a:lnTo>
                  <a:lnTo>
                    <a:pt x="76" y="202"/>
                  </a:lnTo>
                  <a:lnTo>
                    <a:pt x="76" y="202"/>
                  </a:lnTo>
                  <a:lnTo>
                    <a:pt x="81" y="200"/>
                  </a:lnTo>
                  <a:lnTo>
                    <a:pt x="83" y="196"/>
                  </a:lnTo>
                  <a:lnTo>
                    <a:pt x="83" y="6"/>
                  </a:lnTo>
                  <a:lnTo>
                    <a:pt x="83" y="6"/>
                  </a:lnTo>
                  <a:lnTo>
                    <a:pt x="81" y="2"/>
                  </a:lnTo>
                  <a:lnTo>
                    <a:pt x="76" y="0"/>
                  </a:lnTo>
                  <a:lnTo>
                    <a:pt x="76"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3" name="Freeform 20"/>
            <p:cNvSpPr>
              <a:spLocks noEditPoints="1"/>
            </p:cNvSpPr>
            <p:nvPr/>
          </p:nvSpPr>
          <p:spPr bwMode="auto">
            <a:xfrm>
              <a:off x="2790740" y="3804786"/>
              <a:ext cx="85130" cy="280305"/>
            </a:xfrm>
            <a:custGeom>
              <a:avLst/>
              <a:gdLst/>
              <a:ahLst/>
              <a:cxnLst>
                <a:cxn ang="0">
                  <a:pos x="64" y="20"/>
                </a:cxn>
                <a:cxn ang="0">
                  <a:pos x="64" y="145"/>
                </a:cxn>
                <a:cxn ang="0">
                  <a:pos x="20" y="145"/>
                </a:cxn>
                <a:cxn ang="0">
                  <a:pos x="20" y="20"/>
                </a:cxn>
                <a:cxn ang="0">
                  <a:pos x="64" y="20"/>
                </a:cxn>
                <a:cxn ang="0">
                  <a:pos x="76" y="0"/>
                </a:cxn>
                <a:cxn ang="0">
                  <a:pos x="7" y="0"/>
                </a:cxn>
                <a:cxn ang="0">
                  <a:pos x="7" y="0"/>
                </a:cxn>
                <a:cxn ang="0">
                  <a:pos x="2" y="2"/>
                </a:cxn>
                <a:cxn ang="0">
                  <a:pos x="0" y="6"/>
                </a:cxn>
                <a:cxn ang="0">
                  <a:pos x="0" y="265"/>
                </a:cxn>
                <a:cxn ang="0">
                  <a:pos x="0" y="265"/>
                </a:cxn>
                <a:cxn ang="0">
                  <a:pos x="2" y="269"/>
                </a:cxn>
                <a:cxn ang="0">
                  <a:pos x="7" y="271"/>
                </a:cxn>
                <a:cxn ang="0">
                  <a:pos x="76" y="271"/>
                </a:cxn>
                <a:cxn ang="0">
                  <a:pos x="76" y="271"/>
                </a:cxn>
                <a:cxn ang="0">
                  <a:pos x="80" y="269"/>
                </a:cxn>
                <a:cxn ang="0">
                  <a:pos x="82" y="265"/>
                </a:cxn>
                <a:cxn ang="0">
                  <a:pos x="82" y="6"/>
                </a:cxn>
                <a:cxn ang="0">
                  <a:pos x="82" y="6"/>
                </a:cxn>
                <a:cxn ang="0">
                  <a:pos x="80" y="2"/>
                </a:cxn>
                <a:cxn ang="0">
                  <a:pos x="76" y="0"/>
                </a:cxn>
                <a:cxn ang="0">
                  <a:pos x="76" y="0"/>
                </a:cxn>
              </a:cxnLst>
              <a:rect l="0" t="0" r="r" b="b"/>
              <a:pathLst>
                <a:path w="82" h="271">
                  <a:moveTo>
                    <a:pt x="64" y="20"/>
                  </a:moveTo>
                  <a:lnTo>
                    <a:pt x="64" y="145"/>
                  </a:lnTo>
                  <a:lnTo>
                    <a:pt x="20" y="145"/>
                  </a:lnTo>
                  <a:lnTo>
                    <a:pt x="20" y="20"/>
                  </a:lnTo>
                  <a:lnTo>
                    <a:pt x="64" y="20"/>
                  </a:lnTo>
                  <a:close/>
                  <a:moveTo>
                    <a:pt x="76" y="0"/>
                  </a:moveTo>
                  <a:lnTo>
                    <a:pt x="7" y="0"/>
                  </a:lnTo>
                  <a:lnTo>
                    <a:pt x="7" y="0"/>
                  </a:lnTo>
                  <a:lnTo>
                    <a:pt x="2" y="2"/>
                  </a:lnTo>
                  <a:lnTo>
                    <a:pt x="0" y="6"/>
                  </a:lnTo>
                  <a:lnTo>
                    <a:pt x="0" y="265"/>
                  </a:lnTo>
                  <a:lnTo>
                    <a:pt x="0" y="265"/>
                  </a:lnTo>
                  <a:lnTo>
                    <a:pt x="2" y="269"/>
                  </a:lnTo>
                  <a:lnTo>
                    <a:pt x="7" y="271"/>
                  </a:lnTo>
                  <a:lnTo>
                    <a:pt x="76" y="271"/>
                  </a:lnTo>
                  <a:lnTo>
                    <a:pt x="76" y="271"/>
                  </a:lnTo>
                  <a:lnTo>
                    <a:pt x="80" y="269"/>
                  </a:lnTo>
                  <a:lnTo>
                    <a:pt x="82" y="265"/>
                  </a:lnTo>
                  <a:lnTo>
                    <a:pt x="82" y="6"/>
                  </a:lnTo>
                  <a:lnTo>
                    <a:pt x="82" y="6"/>
                  </a:lnTo>
                  <a:lnTo>
                    <a:pt x="80" y="2"/>
                  </a:lnTo>
                  <a:lnTo>
                    <a:pt x="76" y="0"/>
                  </a:lnTo>
                  <a:lnTo>
                    <a:pt x="76"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4" name="Rectangle 21"/>
            <p:cNvSpPr>
              <a:spLocks noChangeArrowheads="1"/>
            </p:cNvSpPr>
            <p:nvPr/>
          </p:nvSpPr>
          <p:spPr bwMode="auto">
            <a:xfrm>
              <a:off x="2811504" y="3825550"/>
              <a:ext cx="45679" cy="128733"/>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5" name="Freeform 22"/>
            <p:cNvSpPr/>
            <p:nvPr/>
          </p:nvSpPr>
          <p:spPr bwMode="auto">
            <a:xfrm>
              <a:off x="2790740" y="3804786"/>
              <a:ext cx="85130" cy="280305"/>
            </a:xfrm>
            <a:custGeom>
              <a:avLst/>
              <a:gdLst/>
              <a:ahLst/>
              <a:cxnLst>
                <a:cxn ang="0">
                  <a:pos x="76" y="0"/>
                </a:cxn>
                <a:cxn ang="0">
                  <a:pos x="7" y="0"/>
                </a:cxn>
                <a:cxn ang="0">
                  <a:pos x="7" y="0"/>
                </a:cxn>
                <a:cxn ang="0">
                  <a:pos x="2" y="2"/>
                </a:cxn>
                <a:cxn ang="0">
                  <a:pos x="0" y="6"/>
                </a:cxn>
                <a:cxn ang="0">
                  <a:pos x="0" y="265"/>
                </a:cxn>
                <a:cxn ang="0">
                  <a:pos x="0" y="265"/>
                </a:cxn>
                <a:cxn ang="0">
                  <a:pos x="2" y="269"/>
                </a:cxn>
                <a:cxn ang="0">
                  <a:pos x="7" y="271"/>
                </a:cxn>
                <a:cxn ang="0">
                  <a:pos x="76" y="271"/>
                </a:cxn>
                <a:cxn ang="0">
                  <a:pos x="76" y="271"/>
                </a:cxn>
                <a:cxn ang="0">
                  <a:pos x="80" y="269"/>
                </a:cxn>
                <a:cxn ang="0">
                  <a:pos x="82" y="265"/>
                </a:cxn>
                <a:cxn ang="0">
                  <a:pos x="82" y="6"/>
                </a:cxn>
                <a:cxn ang="0">
                  <a:pos x="82" y="6"/>
                </a:cxn>
                <a:cxn ang="0">
                  <a:pos x="80" y="2"/>
                </a:cxn>
                <a:cxn ang="0">
                  <a:pos x="76" y="0"/>
                </a:cxn>
                <a:cxn ang="0">
                  <a:pos x="76" y="0"/>
                </a:cxn>
              </a:cxnLst>
              <a:rect l="0" t="0" r="r" b="b"/>
              <a:pathLst>
                <a:path w="82" h="271">
                  <a:moveTo>
                    <a:pt x="76" y="0"/>
                  </a:moveTo>
                  <a:lnTo>
                    <a:pt x="7" y="0"/>
                  </a:lnTo>
                  <a:lnTo>
                    <a:pt x="7" y="0"/>
                  </a:lnTo>
                  <a:lnTo>
                    <a:pt x="2" y="2"/>
                  </a:lnTo>
                  <a:lnTo>
                    <a:pt x="0" y="6"/>
                  </a:lnTo>
                  <a:lnTo>
                    <a:pt x="0" y="265"/>
                  </a:lnTo>
                  <a:lnTo>
                    <a:pt x="0" y="265"/>
                  </a:lnTo>
                  <a:lnTo>
                    <a:pt x="2" y="269"/>
                  </a:lnTo>
                  <a:lnTo>
                    <a:pt x="7" y="271"/>
                  </a:lnTo>
                  <a:lnTo>
                    <a:pt x="76" y="271"/>
                  </a:lnTo>
                  <a:lnTo>
                    <a:pt x="76" y="271"/>
                  </a:lnTo>
                  <a:lnTo>
                    <a:pt x="80" y="269"/>
                  </a:lnTo>
                  <a:lnTo>
                    <a:pt x="82" y="265"/>
                  </a:lnTo>
                  <a:lnTo>
                    <a:pt x="82" y="6"/>
                  </a:lnTo>
                  <a:lnTo>
                    <a:pt x="82" y="6"/>
                  </a:lnTo>
                  <a:lnTo>
                    <a:pt x="80" y="2"/>
                  </a:lnTo>
                  <a:lnTo>
                    <a:pt x="76" y="0"/>
                  </a:lnTo>
                  <a:lnTo>
                    <a:pt x="76"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16" name="Freeform 23"/>
          <p:cNvSpPr>
            <a:spLocks noEditPoints="1"/>
          </p:cNvSpPr>
          <p:nvPr/>
        </p:nvSpPr>
        <p:spPr bwMode="auto">
          <a:xfrm>
            <a:off x="4447540" y="5496878"/>
            <a:ext cx="546100" cy="454025"/>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7" name="Freeform 24"/>
          <p:cNvSpPr>
            <a:spLocks noEditPoints="1"/>
          </p:cNvSpPr>
          <p:nvPr/>
        </p:nvSpPr>
        <p:spPr bwMode="auto">
          <a:xfrm>
            <a:off x="5768340" y="5571490"/>
            <a:ext cx="430213" cy="369888"/>
          </a:xfrm>
          <a:custGeom>
            <a:avLst/>
            <a:gdLst/>
            <a:ahLst/>
            <a:cxnLst>
              <a:cxn ang="0">
                <a:pos x="13" y="1"/>
              </a:cxn>
              <a:cxn ang="0">
                <a:pos x="0" y="3"/>
              </a:cxn>
              <a:cxn ang="0">
                <a:pos x="0" y="54"/>
              </a:cxn>
              <a:cxn ang="0">
                <a:pos x="8" y="63"/>
              </a:cxn>
              <a:cxn ang="0">
                <a:pos x="48" y="40"/>
              </a:cxn>
              <a:cxn ang="0">
                <a:pos x="51" y="29"/>
              </a:cxn>
              <a:cxn ang="0">
                <a:pos x="272" y="9"/>
              </a:cxn>
              <a:cxn ang="0">
                <a:pos x="86" y="11"/>
              </a:cxn>
              <a:cxn ang="0">
                <a:pos x="75" y="25"/>
              </a:cxn>
              <a:cxn ang="0">
                <a:pos x="77" y="45"/>
              </a:cxn>
              <a:cxn ang="0">
                <a:pos x="91" y="54"/>
              </a:cxn>
              <a:cxn ang="0">
                <a:pos x="278" y="54"/>
              </a:cxn>
              <a:cxn ang="0">
                <a:pos x="287" y="40"/>
              </a:cxn>
              <a:cxn ang="0">
                <a:pos x="287" y="18"/>
              </a:cxn>
              <a:cxn ang="0">
                <a:pos x="272" y="9"/>
              </a:cxn>
              <a:cxn ang="0">
                <a:pos x="48" y="130"/>
              </a:cxn>
              <a:cxn ang="0">
                <a:pos x="53" y="123"/>
              </a:cxn>
              <a:cxn ang="0">
                <a:pos x="13" y="99"/>
              </a:cxn>
              <a:cxn ang="0">
                <a:pos x="4" y="99"/>
              </a:cxn>
              <a:cxn ang="0">
                <a:pos x="0" y="147"/>
              </a:cxn>
              <a:cxn ang="0">
                <a:pos x="4" y="154"/>
              </a:cxn>
              <a:cxn ang="0">
                <a:pos x="13" y="154"/>
              </a:cxn>
              <a:cxn ang="0">
                <a:pos x="91" y="99"/>
              </a:cxn>
              <a:cxn ang="0">
                <a:pos x="77" y="110"/>
              </a:cxn>
              <a:cxn ang="0">
                <a:pos x="75" y="130"/>
              </a:cxn>
              <a:cxn ang="0">
                <a:pos x="86" y="145"/>
              </a:cxn>
              <a:cxn ang="0">
                <a:pos x="272" y="147"/>
              </a:cxn>
              <a:cxn ang="0">
                <a:pos x="287" y="136"/>
              </a:cxn>
              <a:cxn ang="0">
                <a:pos x="287" y="116"/>
              </a:cxn>
              <a:cxn ang="0">
                <a:pos x="278" y="101"/>
              </a:cxn>
              <a:cxn ang="0">
                <a:pos x="48" y="206"/>
              </a:cxn>
              <a:cxn ang="0">
                <a:pos x="8" y="183"/>
              </a:cxn>
              <a:cxn ang="0">
                <a:pos x="0" y="192"/>
              </a:cxn>
              <a:cxn ang="0">
                <a:pos x="0" y="243"/>
              </a:cxn>
              <a:cxn ang="0">
                <a:pos x="13" y="244"/>
              </a:cxn>
              <a:cxn ang="0">
                <a:pos x="51" y="219"/>
              </a:cxn>
              <a:cxn ang="0">
                <a:pos x="48" y="206"/>
              </a:cxn>
              <a:cxn ang="0">
                <a:pos x="91" y="192"/>
              </a:cxn>
              <a:cxn ang="0">
                <a:pos x="80" y="195"/>
              </a:cxn>
              <a:cxn ang="0">
                <a:pos x="75" y="221"/>
              </a:cxn>
              <a:cxn ang="0">
                <a:pos x="80" y="232"/>
              </a:cxn>
              <a:cxn ang="0">
                <a:pos x="272" y="237"/>
              </a:cxn>
              <a:cxn ang="0">
                <a:pos x="283" y="232"/>
              </a:cxn>
              <a:cxn ang="0">
                <a:pos x="287" y="206"/>
              </a:cxn>
              <a:cxn ang="0">
                <a:pos x="283" y="195"/>
              </a:cxn>
              <a:cxn ang="0">
                <a:pos x="272" y="192"/>
              </a:cxn>
            </a:cxnLst>
            <a:rect l="0" t="0" r="r" b="b"/>
            <a:pathLst>
              <a:path w="287" h="246">
                <a:moveTo>
                  <a:pt x="48" y="23"/>
                </a:moveTo>
                <a:lnTo>
                  <a:pt x="13" y="1"/>
                </a:lnTo>
                <a:lnTo>
                  <a:pt x="13" y="1"/>
                </a:lnTo>
                <a:lnTo>
                  <a:pt x="8" y="0"/>
                </a:lnTo>
                <a:lnTo>
                  <a:pt x="4" y="1"/>
                </a:lnTo>
                <a:lnTo>
                  <a:pt x="0" y="3"/>
                </a:lnTo>
                <a:lnTo>
                  <a:pt x="0" y="9"/>
                </a:lnTo>
                <a:lnTo>
                  <a:pt x="0" y="54"/>
                </a:lnTo>
                <a:lnTo>
                  <a:pt x="0" y="54"/>
                </a:lnTo>
                <a:lnTo>
                  <a:pt x="0" y="59"/>
                </a:lnTo>
                <a:lnTo>
                  <a:pt x="4" y="63"/>
                </a:lnTo>
                <a:lnTo>
                  <a:pt x="8" y="63"/>
                </a:lnTo>
                <a:lnTo>
                  <a:pt x="13" y="61"/>
                </a:lnTo>
                <a:lnTo>
                  <a:pt x="48" y="40"/>
                </a:lnTo>
                <a:lnTo>
                  <a:pt x="48" y="40"/>
                </a:lnTo>
                <a:lnTo>
                  <a:pt x="51" y="36"/>
                </a:lnTo>
                <a:lnTo>
                  <a:pt x="53" y="32"/>
                </a:lnTo>
                <a:lnTo>
                  <a:pt x="51" y="29"/>
                </a:lnTo>
                <a:lnTo>
                  <a:pt x="48" y="23"/>
                </a:lnTo>
                <a:lnTo>
                  <a:pt x="48" y="23"/>
                </a:lnTo>
                <a:close/>
                <a:moveTo>
                  <a:pt x="272" y="9"/>
                </a:moveTo>
                <a:lnTo>
                  <a:pt x="91" y="9"/>
                </a:lnTo>
                <a:lnTo>
                  <a:pt x="91" y="9"/>
                </a:lnTo>
                <a:lnTo>
                  <a:pt x="86" y="11"/>
                </a:lnTo>
                <a:lnTo>
                  <a:pt x="80" y="14"/>
                </a:lnTo>
                <a:lnTo>
                  <a:pt x="77" y="18"/>
                </a:lnTo>
                <a:lnTo>
                  <a:pt x="75" y="25"/>
                </a:lnTo>
                <a:lnTo>
                  <a:pt x="75" y="40"/>
                </a:lnTo>
                <a:lnTo>
                  <a:pt x="75" y="40"/>
                </a:lnTo>
                <a:lnTo>
                  <a:pt x="77" y="45"/>
                </a:lnTo>
                <a:lnTo>
                  <a:pt x="80" y="50"/>
                </a:lnTo>
                <a:lnTo>
                  <a:pt x="86" y="54"/>
                </a:lnTo>
                <a:lnTo>
                  <a:pt x="91" y="54"/>
                </a:lnTo>
                <a:lnTo>
                  <a:pt x="272" y="54"/>
                </a:lnTo>
                <a:lnTo>
                  <a:pt x="272" y="54"/>
                </a:lnTo>
                <a:lnTo>
                  <a:pt x="278" y="54"/>
                </a:lnTo>
                <a:lnTo>
                  <a:pt x="283" y="50"/>
                </a:lnTo>
                <a:lnTo>
                  <a:pt x="287" y="45"/>
                </a:lnTo>
                <a:lnTo>
                  <a:pt x="287" y="40"/>
                </a:lnTo>
                <a:lnTo>
                  <a:pt x="287" y="25"/>
                </a:lnTo>
                <a:lnTo>
                  <a:pt x="287" y="25"/>
                </a:lnTo>
                <a:lnTo>
                  <a:pt x="287" y="18"/>
                </a:lnTo>
                <a:lnTo>
                  <a:pt x="283" y="14"/>
                </a:lnTo>
                <a:lnTo>
                  <a:pt x="278" y="11"/>
                </a:lnTo>
                <a:lnTo>
                  <a:pt x="272" y="9"/>
                </a:lnTo>
                <a:lnTo>
                  <a:pt x="272" y="9"/>
                </a:lnTo>
                <a:close/>
                <a:moveTo>
                  <a:pt x="13" y="154"/>
                </a:moveTo>
                <a:lnTo>
                  <a:pt x="48" y="130"/>
                </a:lnTo>
                <a:lnTo>
                  <a:pt x="48" y="130"/>
                </a:lnTo>
                <a:lnTo>
                  <a:pt x="51" y="127"/>
                </a:lnTo>
                <a:lnTo>
                  <a:pt x="53" y="123"/>
                </a:lnTo>
                <a:lnTo>
                  <a:pt x="51" y="119"/>
                </a:lnTo>
                <a:lnTo>
                  <a:pt x="48" y="116"/>
                </a:lnTo>
                <a:lnTo>
                  <a:pt x="13" y="99"/>
                </a:lnTo>
                <a:lnTo>
                  <a:pt x="13" y="99"/>
                </a:lnTo>
                <a:lnTo>
                  <a:pt x="8" y="98"/>
                </a:lnTo>
                <a:lnTo>
                  <a:pt x="4" y="99"/>
                </a:lnTo>
                <a:lnTo>
                  <a:pt x="0" y="103"/>
                </a:lnTo>
                <a:lnTo>
                  <a:pt x="0" y="108"/>
                </a:lnTo>
                <a:lnTo>
                  <a:pt x="0" y="147"/>
                </a:lnTo>
                <a:lnTo>
                  <a:pt x="0" y="147"/>
                </a:lnTo>
                <a:lnTo>
                  <a:pt x="0" y="150"/>
                </a:lnTo>
                <a:lnTo>
                  <a:pt x="4" y="154"/>
                </a:lnTo>
                <a:lnTo>
                  <a:pt x="8" y="156"/>
                </a:lnTo>
                <a:lnTo>
                  <a:pt x="13" y="154"/>
                </a:lnTo>
                <a:lnTo>
                  <a:pt x="13" y="154"/>
                </a:lnTo>
                <a:close/>
                <a:moveTo>
                  <a:pt x="272" y="99"/>
                </a:moveTo>
                <a:lnTo>
                  <a:pt x="91" y="99"/>
                </a:lnTo>
                <a:lnTo>
                  <a:pt x="91" y="99"/>
                </a:lnTo>
                <a:lnTo>
                  <a:pt x="86" y="101"/>
                </a:lnTo>
                <a:lnTo>
                  <a:pt x="80" y="105"/>
                </a:lnTo>
                <a:lnTo>
                  <a:pt x="77" y="110"/>
                </a:lnTo>
                <a:lnTo>
                  <a:pt x="75" y="116"/>
                </a:lnTo>
                <a:lnTo>
                  <a:pt x="75" y="130"/>
                </a:lnTo>
                <a:lnTo>
                  <a:pt x="75" y="130"/>
                </a:lnTo>
                <a:lnTo>
                  <a:pt x="77" y="136"/>
                </a:lnTo>
                <a:lnTo>
                  <a:pt x="80" y="141"/>
                </a:lnTo>
                <a:lnTo>
                  <a:pt x="86" y="145"/>
                </a:lnTo>
                <a:lnTo>
                  <a:pt x="91" y="147"/>
                </a:lnTo>
                <a:lnTo>
                  <a:pt x="272" y="147"/>
                </a:lnTo>
                <a:lnTo>
                  <a:pt x="272" y="147"/>
                </a:lnTo>
                <a:lnTo>
                  <a:pt x="278" y="145"/>
                </a:lnTo>
                <a:lnTo>
                  <a:pt x="283" y="141"/>
                </a:lnTo>
                <a:lnTo>
                  <a:pt x="287" y="136"/>
                </a:lnTo>
                <a:lnTo>
                  <a:pt x="287" y="130"/>
                </a:lnTo>
                <a:lnTo>
                  <a:pt x="287" y="116"/>
                </a:lnTo>
                <a:lnTo>
                  <a:pt x="287" y="116"/>
                </a:lnTo>
                <a:lnTo>
                  <a:pt x="287" y="110"/>
                </a:lnTo>
                <a:lnTo>
                  <a:pt x="283" y="105"/>
                </a:lnTo>
                <a:lnTo>
                  <a:pt x="278" y="101"/>
                </a:lnTo>
                <a:lnTo>
                  <a:pt x="272" y="99"/>
                </a:lnTo>
                <a:lnTo>
                  <a:pt x="272" y="99"/>
                </a:lnTo>
                <a:close/>
                <a:moveTo>
                  <a:pt x="48" y="206"/>
                </a:moveTo>
                <a:lnTo>
                  <a:pt x="13" y="185"/>
                </a:lnTo>
                <a:lnTo>
                  <a:pt x="13" y="185"/>
                </a:lnTo>
                <a:lnTo>
                  <a:pt x="8" y="183"/>
                </a:lnTo>
                <a:lnTo>
                  <a:pt x="4" y="183"/>
                </a:lnTo>
                <a:lnTo>
                  <a:pt x="0" y="186"/>
                </a:lnTo>
                <a:lnTo>
                  <a:pt x="0" y="192"/>
                </a:lnTo>
                <a:lnTo>
                  <a:pt x="0" y="237"/>
                </a:lnTo>
                <a:lnTo>
                  <a:pt x="0" y="237"/>
                </a:lnTo>
                <a:lnTo>
                  <a:pt x="0" y="243"/>
                </a:lnTo>
                <a:lnTo>
                  <a:pt x="4" y="244"/>
                </a:lnTo>
                <a:lnTo>
                  <a:pt x="8" y="246"/>
                </a:lnTo>
                <a:lnTo>
                  <a:pt x="13" y="244"/>
                </a:lnTo>
                <a:lnTo>
                  <a:pt x="48" y="223"/>
                </a:lnTo>
                <a:lnTo>
                  <a:pt x="48" y="223"/>
                </a:lnTo>
                <a:lnTo>
                  <a:pt x="51" y="219"/>
                </a:lnTo>
                <a:lnTo>
                  <a:pt x="53" y="214"/>
                </a:lnTo>
                <a:lnTo>
                  <a:pt x="51" y="210"/>
                </a:lnTo>
                <a:lnTo>
                  <a:pt x="48" y="206"/>
                </a:lnTo>
                <a:lnTo>
                  <a:pt x="48" y="206"/>
                </a:lnTo>
                <a:close/>
                <a:moveTo>
                  <a:pt x="272" y="192"/>
                </a:moveTo>
                <a:lnTo>
                  <a:pt x="91" y="192"/>
                </a:lnTo>
                <a:lnTo>
                  <a:pt x="91" y="192"/>
                </a:lnTo>
                <a:lnTo>
                  <a:pt x="86" y="192"/>
                </a:lnTo>
                <a:lnTo>
                  <a:pt x="80" y="195"/>
                </a:lnTo>
                <a:lnTo>
                  <a:pt x="77" y="201"/>
                </a:lnTo>
                <a:lnTo>
                  <a:pt x="75" y="206"/>
                </a:lnTo>
                <a:lnTo>
                  <a:pt x="75" y="221"/>
                </a:lnTo>
                <a:lnTo>
                  <a:pt x="75" y="221"/>
                </a:lnTo>
                <a:lnTo>
                  <a:pt x="77" y="228"/>
                </a:lnTo>
                <a:lnTo>
                  <a:pt x="80" y="232"/>
                </a:lnTo>
                <a:lnTo>
                  <a:pt x="86" y="235"/>
                </a:lnTo>
                <a:lnTo>
                  <a:pt x="91" y="237"/>
                </a:lnTo>
                <a:lnTo>
                  <a:pt x="272" y="237"/>
                </a:lnTo>
                <a:lnTo>
                  <a:pt x="272" y="237"/>
                </a:lnTo>
                <a:lnTo>
                  <a:pt x="278" y="235"/>
                </a:lnTo>
                <a:lnTo>
                  <a:pt x="283" y="232"/>
                </a:lnTo>
                <a:lnTo>
                  <a:pt x="287" y="228"/>
                </a:lnTo>
                <a:lnTo>
                  <a:pt x="287" y="221"/>
                </a:lnTo>
                <a:lnTo>
                  <a:pt x="287" y="206"/>
                </a:lnTo>
                <a:lnTo>
                  <a:pt x="287" y="206"/>
                </a:lnTo>
                <a:lnTo>
                  <a:pt x="287" y="201"/>
                </a:lnTo>
                <a:lnTo>
                  <a:pt x="283" y="195"/>
                </a:lnTo>
                <a:lnTo>
                  <a:pt x="278" y="192"/>
                </a:lnTo>
                <a:lnTo>
                  <a:pt x="272" y="192"/>
                </a:lnTo>
                <a:lnTo>
                  <a:pt x="272" y="192"/>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8" name="Freeform 30"/>
          <p:cNvSpPr/>
          <p:nvPr/>
        </p:nvSpPr>
        <p:spPr bwMode="auto">
          <a:xfrm>
            <a:off x="864553" y="4536440"/>
            <a:ext cx="396875" cy="433388"/>
          </a:xfrm>
          <a:custGeom>
            <a:avLst/>
            <a:gdLst/>
            <a:ahLst/>
            <a:cxnLst>
              <a:cxn ang="0">
                <a:pos x="111" y="39"/>
              </a:cxn>
              <a:cxn ang="0">
                <a:pos x="100" y="45"/>
              </a:cxn>
              <a:cxn ang="0">
                <a:pos x="85" y="63"/>
              </a:cxn>
              <a:cxn ang="0">
                <a:pos x="84" y="204"/>
              </a:cxn>
              <a:cxn ang="0">
                <a:pos x="84" y="206"/>
              </a:cxn>
              <a:cxn ang="0">
                <a:pos x="67" y="203"/>
              </a:cxn>
              <a:cxn ang="0">
                <a:pos x="55" y="203"/>
              </a:cxn>
              <a:cxn ang="0">
                <a:pos x="35" y="210"/>
              </a:cxn>
              <a:cxn ang="0">
                <a:pos x="17" y="221"/>
              </a:cxn>
              <a:cxn ang="0">
                <a:pos x="6" y="237"/>
              </a:cxn>
              <a:cxn ang="0">
                <a:pos x="0" y="253"/>
              </a:cxn>
              <a:cxn ang="0">
                <a:pos x="2" y="262"/>
              </a:cxn>
              <a:cxn ang="0">
                <a:pos x="11" y="277"/>
              </a:cxn>
              <a:cxn ang="0">
                <a:pos x="26" y="286"/>
              </a:cxn>
              <a:cxn ang="0">
                <a:pos x="44" y="288"/>
              </a:cxn>
              <a:cxn ang="0">
                <a:pos x="55" y="288"/>
              </a:cxn>
              <a:cxn ang="0">
                <a:pos x="75" y="282"/>
              </a:cxn>
              <a:cxn ang="0">
                <a:pos x="91" y="270"/>
              </a:cxn>
              <a:cxn ang="0">
                <a:pos x="102" y="255"/>
              </a:cxn>
              <a:cxn ang="0">
                <a:pos x="105" y="237"/>
              </a:cxn>
              <a:cxn ang="0">
                <a:pos x="105" y="125"/>
              </a:cxn>
              <a:cxn ang="0">
                <a:pos x="107" y="121"/>
              </a:cxn>
              <a:cxn ang="0">
                <a:pos x="113" y="114"/>
              </a:cxn>
              <a:cxn ang="0">
                <a:pos x="229" y="76"/>
              </a:cxn>
              <a:cxn ang="0">
                <a:pos x="236" y="76"/>
              </a:cxn>
              <a:cxn ang="0">
                <a:pos x="241" y="79"/>
              </a:cxn>
              <a:cxn ang="0">
                <a:pos x="241" y="83"/>
              </a:cxn>
              <a:cxn ang="0">
                <a:pos x="241" y="174"/>
              </a:cxn>
              <a:cxn ang="0">
                <a:pos x="234" y="170"/>
              </a:cxn>
              <a:cxn ang="0">
                <a:pos x="211" y="170"/>
              </a:cxn>
              <a:cxn ang="0">
                <a:pos x="200" y="172"/>
              </a:cxn>
              <a:cxn ang="0">
                <a:pos x="180" y="181"/>
              </a:cxn>
              <a:cxn ang="0">
                <a:pos x="165" y="194"/>
              </a:cxn>
              <a:cxn ang="0">
                <a:pos x="158" y="210"/>
              </a:cxn>
              <a:cxn ang="0">
                <a:pos x="156" y="219"/>
              </a:cxn>
              <a:cxn ang="0">
                <a:pos x="162" y="235"/>
              </a:cxn>
              <a:cxn ang="0">
                <a:pos x="172" y="246"/>
              </a:cxn>
              <a:cxn ang="0">
                <a:pos x="189" y="253"/>
              </a:cxn>
              <a:cxn ang="0">
                <a:pos x="211" y="253"/>
              </a:cxn>
              <a:cxn ang="0">
                <a:pos x="221" y="252"/>
              </a:cxn>
              <a:cxn ang="0">
                <a:pos x="240" y="242"/>
              </a:cxn>
              <a:cxn ang="0">
                <a:pos x="254" y="230"/>
              </a:cxn>
              <a:cxn ang="0">
                <a:pos x="263" y="213"/>
              </a:cxn>
              <a:cxn ang="0">
                <a:pos x="263" y="19"/>
              </a:cxn>
              <a:cxn ang="0">
                <a:pos x="263" y="16"/>
              </a:cxn>
              <a:cxn ang="0">
                <a:pos x="259" y="7"/>
              </a:cxn>
              <a:cxn ang="0">
                <a:pos x="252" y="1"/>
              </a:cxn>
              <a:cxn ang="0">
                <a:pos x="241" y="0"/>
              </a:cxn>
              <a:cxn ang="0">
                <a:pos x="236" y="1"/>
              </a:cxn>
            </a:cxnLst>
            <a:rect l="0" t="0" r="r" b="b"/>
            <a:pathLst>
              <a:path w="263" h="288">
                <a:moveTo>
                  <a:pt x="236" y="1"/>
                </a:moveTo>
                <a:lnTo>
                  <a:pt x="111" y="39"/>
                </a:lnTo>
                <a:lnTo>
                  <a:pt x="111" y="39"/>
                </a:lnTo>
                <a:lnTo>
                  <a:pt x="100" y="45"/>
                </a:lnTo>
                <a:lnTo>
                  <a:pt x="93" y="52"/>
                </a:lnTo>
                <a:lnTo>
                  <a:pt x="85" y="63"/>
                </a:lnTo>
                <a:lnTo>
                  <a:pt x="84" y="74"/>
                </a:lnTo>
                <a:lnTo>
                  <a:pt x="84" y="204"/>
                </a:lnTo>
                <a:lnTo>
                  <a:pt x="84" y="206"/>
                </a:lnTo>
                <a:lnTo>
                  <a:pt x="84" y="206"/>
                </a:lnTo>
                <a:lnTo>
                  <a:pt x="76" y="203"/>
                </a:lnTo>
                <a:lnTo>
                  <a:pt x="67" y="203"/>
                </a:lnTo>
                <a:lnTo>
                  <a:pt x="55" y="203"/>
                </a:lnTo>
                <a:lnTo>
                  <a:pt x="55" y="203"/>
                </a:lnTo>
                <a:lnTo>
                  <a:pt x="44" y="204"/>
                </a:lnTo>
                <a:lnTo>
                  <a:pt x="35" y="210"/>
                </a:lnTo>
                <a:lnTo>
                  <a:pt x="26" y="215"/>
                </a:lnTo>
                <a:lnTo>
                  <a:pt x="17" y="221"/>
                </a:lnTo>
                <a:lnTo>
                  <a:pt x="11" y="228"/>
                </a:lnTo>
                <a:lnTo>
                  <a:pt x="6" y="237"/>
                </a:lnTo>
                <a:lnTo>
                  <a:pt x="2" y="244"/>
                </a:lnTo>
                <a:lnTo>
                  <a:pt x="0" y="253"/>
                </a:lnTo>
                <a:lnTo>
                  <a:pt x="0" y="253"/>
                </a:lnTo>
                <a:lnTo>
                  <a:pt x="2" y="262"/>
                </a:lnTo>
                <a:lnTo>
                  <a:pt x="6" y="270"/>
                </a:lnTo>
                <a:lnTo>
                  <a:pt x="11" y="277"/>
                </a:lnTo>
                <a:lnTo>
                  <a:pt x="17" y="281"/>
                </a:lnTo>
                <a:lnTo>
                  <a:pt x="26" y="286"/>
                </a:lnTo>
                <a:lnTo>
                  <a:pt x="35" y="288"/>
                </a:lnTo>
                <a:lnTo>
                  <a:pt x="44" y="288"/>
                </a:lnTo>
                <a:lnTo>
                  <a:pt x="55" y="288"/>
                </a:lnTo>
                <a:lnTo>
                  <a:pt x="55" y="288"/>
                </a:lnTo>
                <a:lnTo>
                  <a:pt x="66" y="286"/>
                </a:lnTo>
                <a:lnTo>
                  <a:pt x="75" y="282"/>
                </a:lnTo>
                <a:lnTo>
                  <a:pt x="84" y="277"/>
                </a:lnTo>
                <a:lnTo>
                  <a:pt x="91" y="270"/>
                </a:lnTo>
                <a:lnTo>
                  <a:pt x="98" y="262"/>
                </a:lnTo>
                <a:lnTo>
                  <a:pt x="102" y="255"/>
                </a:lnTo>
                <a:lnTo>
                  <a:pt x="105" y="246"/>
                </a:lnTo>
                <a:lnTo>
                  <a:pt x="105" y="237"/>
                </a:lnTo>
                <a:lnTo>
                  <a:pt x="105" y="237"/>
                </a:lnTo>
                <a:lnTo>
                  <a:pt x="105" y="125"/>
                </a:lnTo>
                <a:lnTo>
                  <a:pt x="105" y="125"/>
                </a:lnTo>
                <a:lnTo>
                  <a:pt x="107" y="121"/>
                </a:lnTo>
                <a:lnTo>
                  <a:pt x="109" y="119"/>
                </a:lnTo>
                <a:lnTo>
                  <a:pt x="113" y="114"/>
                </a:lnTo>
                <a:lnTo>
                  <a:pt x="118" y="110"/>
                </a:lnTo>
                <a:lnTo>
                  <a:pt x="229" y="76"/>
                </a:lnTo>
                <a:lnTo>
                  <a:pt x="229" y="76"/>
                </a:lnTo>
                <a:lnTo>
                  <a:pt x="236" y="76"/>
                </a:lnTo>
                <a:lnTo>
                  <a:pt x="240" y="77"/>
                </a:lnTo>
                <a:lnTo>
                  <a:pt x="241" y="79"/>
                </a:lnTo>
                <a:lnTo>
                  <a:pt x="241" y="83"/>
                </a:lnTo>
                <a:lnTo>
                  <a:pt x="241" y="83"/>
                </a:lnTo>
                <a:lnTo>
                  <a:pt x="241" y="174"/>
                </a:lnTo>
                <a:lnTo>
                  <a:pt x="241" y="174"/>
                </a:lnTo>
                <a:lnTo>
                  <a:pt x="241" y="174"/>
                </a:lnTo>
                <a:lnTo>
                  <a:pt x="234" y="170"/>
                </a:lnTo>
                <a:lnTo>
                  <a:pt x="223" y="168"/>
                </a:lnTo>
                <a:lnTo>
                  <a:pt x="211" y="170"/>
                </a:lnTo>
                <a:lnTo>
                  <a:pt x="211" y="170"/>
                </a:lnTo>
                <a:lnTo>
                  <a:pt x="200" y="172"/>
                </a:lnTo>
                <a:lnTo>
                  <a:pt x="189" y="175"/>
                </a:lnTo>
                <a:lnTo>
                  <a:pt x="180" y="181"/>
                </a:lnTo>
                <a:lnTo>
                  <a:pt x="172" y="186"/>
                </a:lnTo>
                <a:lnTo>
                  <a:pt x="165" y="194"/>
                </a:lnTo>
                <a:lnTo>
                  <a:pt x="162" y="201"/>
                </a:lnTo>
                <a:lnTo>
                  <a:pt x="158" y="210"/>
                </a:lnTo>
                <a:lnTo>
                  <a:pt x="156" y="219"/>
                </a:lnTo>
                <a:lnTo>
                  <a:pt x="156" y="219"/>
                </a:lnTo>
                <a:lnTo>
                  <a:pt x="158" y="228"/>
                </a:lnTo>
                <a:lnTo>
                  <a:pt x="162" y="235"/>
                </a:lnTo>
                <a:lnTo>
                  <a:pt x="165" y="241"/>
                </a:lnTo>
                <a:lnTo>
                  <a:pt x="172" y="246"/>
                </a:lnTo>
                <a:lnTo>
                  <a:pt x="180" y="252"/>
                </a:lnTo>
                <a:lnTo>
                  <a:pt x="189" y="253"/>
                </a:lnTo>
                <a:lnTo>
                  <a:pt x="200" y="255"/>
                </a:lnTo>
                <a:lnTo>
                  <a:pt x="211" y="253"/>
                </a:lnTo>
                <a:lnTo>
                  <a:pt x="211" y="253"/>
                </a:lnTo>
                <a:lnTo>
                  <a:pt x="221" y="252"/>
                </a:lnTo>
                <a:lnTo>
                  <a:pt x="230" y="248"/>
                </a:lnTo>
                <a:lnTo>
                  <a:pt x="240" y="242"/>
                </a:lnTo>
                <a:lnTo>
                  <a:pt x="249" y="237"/>
                </a:lnTo>
                <a:lnTo>
                  <a:pt x="254" y="230"/>
                </a:lnTo>
                <a:lnTo>
                  <a:pt x="259" y="223"/>
                </a:lnTo>
                <a:lnTo>
                  <a:pt x="263" y="213"/>
                </a:lnTo>
                <a:lnTo>
                  <a:pt x="263" y="204"/>
                </a:lnTo>
                <a:lnTo>
                  <a:pt x="263" y="19"/>
                </a:lnTo>
                <a:lnTo>
                  <a:pt x="263" y="19"/>
                </a:lnTo>
                <a:lnTo>
                  <a:pt x="263" y="16"/>
                </a:lnTo>
                <a:lnTo>
                  <a:pt x="261" y="10"/>
                </a:lnTo>
                <a:lnTo>
                  <a:pt x="259" y="7"/>
                </a:lnTo>
                <a:lnTo>
                  <a:pt x="256" y="3"/>
                </a:lnTo>
                <a:lnTo>
                  <a:pt x="252" y="1"/>
                </a:lnTo>
                <a:lnTo>
                  <a:pt x="247" y="0"/>
                </a:lnTo>
                <a:lnTo>
                  <a:pt x="241" y="0"/>
                </a:lnTo>
                <a:lnTo>
                  <a:pt x="236" y="1"/>
                </a:lnTo>
                <a:lnTo>
                  <a:pt x="236" y="1"/>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9" name="Freeform 31"/>
          <p:cNvSpPr/>
          <p:nvPr/>
        </p:nvSpPr>
        <p:spPr bwMode="auto">
          <a:xfrm>
            <a:off x="3315653" y="4495165"/>
            <a:ext cx="382587" cy="381000"/>
          </a:xfrm>
          <a:custGeom>
            <a:avLst/>
            <a:gdLst/>
            <a:ahLst/>
            <a:cxnLst>
              <a:cxn ang="0">
                <a:pos x="253" y="201"/>
              </a:cxn>
              <a:cxn ang="0">
                <a:pos x="250" y="212"/>
              </a:cxn>
              <a:cxn ang="0">
                <a:pos x="214" y="246"/>
              </a:cxn>
              <a:cxn ang="0">
                <a:pos x="208" y="252"/>
              </a:cxn>
              <a:cxn ang="0">
                <a:pos x="201" y="254"/>
              </a:cxn>
              <a:cxn ang="0">
                <a:pos x="199" y="254"/>
              </a:cxn>
              <a:cxn ang="0">
                <a:pos x="195" y="254"/>
              </a:cxn>
              <a:cxn ang="0">
                <a:pos x="179" y="252"/>
              </a:cxn>
              <a:cxn ang="0">
                <a:pos x="150" y="245"/>
              </a:cxn>
              <a:cxn ang="0">
                <a:pos x="134" y="236"/>
              </a:cxn>
              <a:cxn ang="0">
                <a:pos x="114" y="223"/>
              </a:cxn>
              <a:cxn ang="0">
                <a:pos x="69" y="187"/>
              </a:cxn>
              <a:cxn ang="0">
                <a:pos x="52" y="169"/>
              </a:cxn>
              <a:cxn ang="0">
                <a:pos x="38" y="150"/>
              </a:cxn>
              <a:cxn ang="0">
                <a:pos x="18" y="120"/>
              </a:cxn>
              <a:cxn ang="0">
                <a:pos x="11" y="105"/>
              </a:cxn>
              <a:cxn ang="0">
                <a:pos x="7" y="92"/>
              </a:cxn>
              <a:cxn ang="0">
                <a:pos x="1" y="72"/>
              </a:cxn>
              <a:cxn ang="0">
                <a:pos x="0" y="60"/>
              </a:cxn>
              <a:cxn ang="0">
                <a:pos x="1" y="54"/>
              </a:cxn>
              <a:cxn ang="0">
                <a:pos x="3" y="47"/>
              </a:cxn>
              <a:cxn ang="0">
                <a:pos x="43" y="5"/>
              </a:cxn>
              <a:cxn ang="0">
                <a:pos x="47" y="2"/>
              </a:cxn>
              <a:cxn ang="0">
                <a:pos x="52" y="0"/>
              </a:cxn>
              <a:cxn ang="0">
                <a:pos x="58" y="4"/>
              </a:cxn>
              <a:cxn ang="0">
                <a:pos x="63" y="7"/>
              </a:cxn>
              <a:cxn ang="0">
                <a:pos x="92" y="62"/>
              </a:cxn>
              <a:cxn ang="0">
                <a:pos x="92" y="72"/>
              </a:cxn>
              <a:cxn ang="0">
                <a:pos x="90" y="76"/>
              </a:cxn>
              <a:cxn ang="0">
                <a:pos x="76" y="94"/>
              </a:cxn>
              <a:cxn ang="0">
                <a:pos x="74" y="96"/>
              </a:cxn>
              <a:cxn ang="0">
                <a:pos x="74" y="98"/>
              </a:cxn>
              <a:cxn ang="0">
                <a:pos x="79" y="110"/>
              </a:cxn>
              <a:cxn ang="0">
                <a:pos x="88" y="125"/>
              </a:cxn>
              <a:cxn ang="0">
                <a:pos x="96" y="136"/>
              </a:cxn>
              <a:cxn ang="0">
                <a:pos x="108" y="147"/>
              </a:cxn>
              <a:cxn ang="0">
                <a:pos x="128" y="167"/>
              </a:cxn>
              <a:cxn ang="0">
                <a:pos x="145" y="176"/>
              </a:cxn>
              <a:cxn ang="0">
                <a:pos x="154" y="181"/>
              </a:cxn>
              <a:cxn ang="0">
                <a:pos x="157" y="181"/>
              </a:cxn>
              <a:cxn ang="0">
                <a:pos x="159" y="181"/>
              </a:cxn>
              <a:cxn ang="0">
                <a:pos x="177" y="165"/>
              </a:cxn>
              <a:cxn ang="0">
                <a:pos x="181" y="161"/>
              </a:cxn>
              <a:cxn ang="0">
                <a:pos x="188" y="159"/>
              </a:cxn>
              <a:cxn ang="0">
                <a:pos x="195" y="161"/>
              </a:cxn>
              <a:cxn ang="0">
                <a:pos x="248" y="192"/>
              </a:cxn>
              <a:cxn ang="0">
                <a:pos x="253" y="201"/>
              </a:cxn>
            </a:cxnLst>
            <a:rect l="0" t="0" r="r" b="b"/>
            <a:pathLst>
              <a:path w="253" h="254">
                <a:moveTo>
                  <a:pt x="253" y="201"/>
                </a:moveTo>
                <a:lnTo>
                  <a:pt x="253" y="201"/>
                </a:lnTo>
                <a:lnTo>
                  <a:pt x="253" y="207"/>
                </a:lnTo>
                <a:lnTo>
                  <a:pt x="250" y="212"/>
                </a:lnTo>
                <a:lnTo>
                  <a:pt x="214" y="246"/>
                </a:lnTo>
                <a:lnTo>
                  <a:pt x="214" y="246"/>
                </a:lnTo>
                <a:lnTo>
                  <a:pt x="208" y="252"/>
                </a:lnTo>
                <a:lnTo>
                  <a:pt x="208" y="252"/>
                </a:lnTo>
                <a:lnTo>
                  <a:pt x="201" y="254"/>
                </a:lnTo>
                <a:lnTo>
                  <a:pt x="201" y="254"/>
                </a:lnTo>
                <a:lnTo>
                  <a:pt x="199" y="254"/>
                </a:lnTo>
                <a:lnTo>
                  <a:pt x="199" y="254"/>
                </a:lnTo>
                <a:lnTo>
                  <a:pt x="195" y="254"/>
                </a:lnTo>
                <a:lnTo>
                  <a:pt x="195" y="254"/>
                </a:lnTo>
                <a:lnTo>
                  <a:pt x="179" y="252"/>
                </a:lnTo>
                <a:lnTo>
                  <a:pt x="179" y="252"/>
                </a:lnTo>
                <a:lnTo>
                  <a:pt x="166" y="250"/>
                </a:lnTo>
                <a:lnTo>
                  <a:pt x="150" y="245"/>
                </a:lnTo>
                <a:lnTo>
                  <a:pt x="150" y="245"/>
                </a:lnTo>
                <a:lnTo>
                  <a:pt x="134" y="236"/>
                </a:lnTo>
                <a:lnTo>
                  <a:pt x="114" y="223"/>
                </a:lnTo>
                <a:lnTo>
                  <a:pt x="114" y="223"/>
                </a:lnTo>
                <a:lnTo>
                  <a:pt x="92" y="207"/>
                </a:lnTo>
                <a:lnTo>
                  <a:pt x="69" y="187"/>
                </a:lnTo>
                <a:lnTo>
                  <a:pt x="69" y="187"/>
                </a:lnTo>
                <a:lnTo>
                  <a:pt x="52" y="169"/>
                </a:lnTo>
                <a:lnTo>
                  <a:pt x="38" y="150"/>
                </a:lnTo>
                <a:lnTo>
                  <a:pt x="38" y="150"/>
                </a:lnTo>
                <a:lnTo>
                  <a:pt x="27" y="134"/>
                </a:lnTo>
                <a:lnTo>
                  <a:pt x="18" y="120"/>
                </a:lnTo>
                <a:lnTo>
                  <a:pt x="18" y="120"/>
                </a:lnTo>
                <a:lnTo>
                  <a:pt x="11" y="105"/>
                </a:lnTo>
                <a:lnTo>
                  <a:pt x="7" y="92"/>
                </a:lnTo>
                <a:lnTo>
                  <a:pt x="7" y="92"/>
                </a:lnTo>
                <a:lnTo>
                  <a:pt x="1" y="72"/>
                </a:lnTo>
                <a:lnTo>
                  <a:pt x="1" y="72"/>
                </a:lnTo>
                <a:lnTo>
                  <a:pt x="0" y="60"/>
                </a:lnTo>
                <a:lnTo>
                  <a:pt x="0" y="60"/>
                </a:lnTo>
                <a:lnTo>
                  <a:pt x="1" y="54"/>
                </a:lnTo>
                <a:lnTo>
                  <a:pt x="1" y="54"/>
                </a:lnTo>
                <a:lnTo>
                  <a:pt x="3" y="47"/>
                </a:lnTo>
                <a:lnTo>
                  <a:pt x="3" y="47"/>
                </a:lnTo>
                <a:lnTo>
                  <a:pt x="7" y="40"/>
                </a:lnTo>
                <a:lnTo>
                  <a:pt x="43" y="5"/>
                </a:lnTo>
                <a:lnTo>
                  <a:pt x="43" y="5"/>
                </a:lnTo>
                <a:lnTo>
                  <a:pt x="47" y="2"/>
                </a:lnTo>
                <a:lnTo>
                  <a:pt x="52" y="0"/>
                </a:lnTo>
                <a:lnTo>
                  <a:pt x="52" y="0"/>
                </a:lnTo>
                <a:lnTo>
                  <a:pt x="56" y="2"/>
                </a:lnTo>
                <a:lnTo>
                  <a:pt x="58" y="4"/>
                </a:lnTo>
                <a:lnTo>
                  <a:pt x="58" y="4"/>
                </a:lnTo>
                <a:lnTo>
                  <a:pt x="63" y="7"/>
                </a:lnTo>
                <a:lnTo>
                  <a:pt x="92" y="62"/>
                </a:lnTo>
                <a:lnTo>
                  <a:pt x="92" y="62"/>
                </a:lnTo>
                <a:lnTo>
                  <a:pt x="92" y="67"/>
                </a:lnTo>
                <a:lnTo>
                  <a:pt x="92" y="72"/>
                </a:lnTo>
                <a:lnTo>
                  <a:pt x="92" y="72"/>
                </a:lnTo>
                <a:lnTo>
                  <a:pt x="90" y="76"/>
                </a:lnTo>
                <a:lnTo>
                  <a:pt x="88" y="80"/>
                </a:lnTo>
                <a:lnTo>
                  <a:pt x="76" y="94"/>
                </a:lnTo>
                <a:lnTo>
                  <a:pt x="76" y="94"/>
                </a:lnTo>
                <a:lnTo>
                  <a:pt x="74" y="96"/>
                </a:lnTo>
                <a:lnTo>
                  <a:pt x="74" y="96"/>
                </a:lnTo>
                <a:lnTo>
                  <a:pt x="74" y="98"/>
                </a:lnTo>
                <a:lnTo>
                  <a:pt x="74" y="98"/>
                </a:lnTo>
                <a:lnTo>
                  <a:pt x="79" y="110"/>
                </a:lnTo>
                <a:lnTo>
                  <a:pt x="79" y="110"/>
                </a:lnTo>
                <a:lnTo>
                  <a:pt x="88" y="125"/>
                </a:lnTo>
                <a:lnTo>
                  <a:pt x="88" y="125"/>
                </a:lnTo>
                <a:lnTo>
                  <a:pt x="96" y="136"/>
                </a:lnTo>
                <a:lnTo>
                  <a:pt x="108" y="147"/>
                </a:lnTo>
                <a:lnTo>
                  <a:pt x="108" y="147"/>
                </a:lnTo>
                <a:lnTo>
                  <a:pt x="119" y="158"/>
                </a:lnTo>
                <a:lnTo>
                  <a:pt x="128" y="167"/>
                </a:lnTo>
                <a:lnTo>
                  <a:pt x="128" y="167"/>
                </a:lnTo>
                <a:lnTo>
                  <a:pt x="145" y="176"/>
                </a:lnTo>
                <a:lnTo>
                  <a:pt x="145" y="176"/>
                </a:lnTo>
                <a:lnTo>
                  <a:pt x="154" y="181"/>
                </a:lnTo>
                <a:lnTo>
                  <a:pt x="157" y="181"/>
                </a:lnTo>
                <a:lnTo>
                  <a:pt x="157" y="181"/>
                </a:lnTo>
                <a:lnTo>
                  <a:pt x="159" y="181"/>
                </a:lnTo>
                <a:lnTo>
                  <a:pt x="159" y="181"/>
                </a:lnTo>
                <a:lnTo>
                  <a:pt x="161" y="179"/>
                </a:lnTo>
                <a:lnTo>
                  <a:pt x="177" y="165"/>
                </a:lnTo>
                <a:lnTo>
                  <a:pt x="177" y="165"/>
                </a:lnTo>
                <a:lnTo>
                  <a:pt x="181" y="161"/>
                </a:lnTo>
                <a:lnTo>
                  <a:pt x="188" y="159"/>
                </a:lnTo>
                <a:lnTo>
                  <a:pt x="188" y="159"/>
                </a:lnTo>
                <a:lnTo>
                  <a:pt x="195" y="161"/>
                </a:lnTo>
                <a:lnTo>
                  <a:pt x="195" y="161"/>
                </a:lnTo>
                <a:lnTo>
                  <a:pt x="248" y="192"/>
                </a:lnTo>
                <a:lnTo>
                  <a:pt x="248" y="192"/>
                </a:lnTo>
                <a:lnTo>
                  <a:pt x="252" y="196"/>
                </a:lnTo>
                <a:lnTo>
                  <a:pt x="253" y="201"/>
                </a:lnTo>
                <a:lnTo>
                  <a:pt x="253" y="201"/>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0" name="Freeform 32"/>
          <p:cNvSpPr>
            <a:spLocks noEditPoints="1"/>
          </p:cNvSpPr>
          <p:nvPr/>
        </p:nvSpPr>
        <p:spPr bwMode="auto">
          <a:xfrm>
            <a:off x="4447540" y="4503103"/>
            <a:ext cx="542925" cy="444500"/>
          </a:xfrm>
          <a:custGeom>
            <a:avLst/>
            <a:gdLst/>
            <a:ahLst/>
            <a:cxnLst>
              <a:cxn ang="0">
                <a:pos x="254" y="0"/>
              </a:cxn>
              <a:cxn ang="0">
                <a:pos x="239" y="2"/>
              </a:cxn>
              <a:cxn ang="0">
                <a:pos x="210" y="15"/>
              </a:cxn>
              <a:cxn ang="0">
                <a:pos x="74" y="149"/>
              </a:cxn>
              <a:cxn ang="0">
                <a:pos x="69" y="154"/>
              </a:cxn>
              <a:cxn ang="0">
                <a:pos x="65" y="165"/>
              </a:cxn>
              <a:cxn ang="0">
                <a:pos x="65" y="178"/>
              </a:cxn>
              <a:cxn ang="0">
                <a:pos x="69" y="189"/>
              </a:cxn>
              <a:cxn ang="0">
                <a:pos x="167" y="288"/>
              </a:cxn>
              <a:cxn ang="0">
                <a:pos x="172" y="292"/>
              </a:cxn>
              <a:cxn ang="0">
                <a:pos x="183" y="297"/>
              </a:cxn>
              <a:cxn ang="0">
                <a:pos x="196" y="297"/>
              </a:cxn>
              <a:cxn ang="0">
                <a:pos x="208" y="292"/>
              </a:cxn>
              <a:cxn ang="0">
                <a:pos x="339" y="162"/>
              </a:cxn>
              <a:cxn ang="0">
                <a:pos x="348" y="151"/>
              </a:cxn>
              <a:cxn ang="0">
                <a:pos x="359" y="122"/>
              </a:cxn>
              <a:cxn ang="0">
                <a:pos x="361" y="33"/>
              </a:cxn>
              <a:cxn ang="0">
                <a:pos x="361" y="26"/>
              </a:cxn>
              <a:cxn ang="0">
                <a:pos x="355" y="15"/>
              </a:cxn>
              <a:cxn ang="0">
                <a:pos x="346" y="6"/>
              </a:cxn>
              <a:cxn ang="0">
                <a:pos x="335" y="2"/>
              </a:cxn>
              <a:cxn ang="0">
                <a:pos x="330" y="0"/>
              </a:cxn>
              <a:cxn ang="0">
                <a:pos x="286" y="107"/>
              </a:cxn>
              <a:cxn ang="0">
                <a:pos x="274" y="105"/>
              </a:cxn>
              <a:cxn ang="0">
                <a:pos x="263" y="98"/>
              </a:cxn>
              <a:cxn ang="0">
                <a:pos x="257" y="87"/>
              </a:cxn>
              <a:cxn ang="0">
                <a:pos x="254" y="74"/>
              </a:cxn>
              <a:cxn ang="0">
                <a:pos x="256" y="69"/>
              </a:cxn>
              <a:cxn ang="0">
                <a:pos x="259" y="58"/>
              </a:cxn>
              <a:cxn ang="0">
                <a:pos x="268" y="49"/>
              </a:cxn>
              <a:cxn ang="0">
                <a:pos x="279" y="44"/>
              </a:cxn>
              <a:cxn ang="0">
                <a:pos x="286" y="44"/>
              </a:cxn>
              <a:cxn ang="0">
                <a:pos x="299" y="45"/>
              </a:cxn>
              <a:cxn ang="0">
                <a:pos x="308" y="53"/>
              </a:cxn>
              <a:cxn ang="0">
                <a:pos x="315" y="64"/>
              </a:cxn>
              <a:cxn ang="0">
                <a:pos x="319" y="74"/>
              </a:cxn>
              <a:cxn ang="0">
                <a:pos x="317" y="82"/>
              </a:cxn>
              <a:cxn ang="0">
                <a:pos x="314" y="93"/>
              </a:cxn>
              <a:cxn ang="0">
                <a:pos x="304" y="102"/>
              </a:cxn>
              <a:cxn ang="0">
                <a:pos x="292" y="107"/>
              </a:cxn>
              <a:cxn ang="0">
                <a:pos x="286" y="107"/>
              </a:cxn>
              <a:cxn ang="0">
                <a:pos x="141" y="294"/>
              </a:cxn>
              <a:cxn ang="0">
                <a:pos x="130" y="297"/>
              </a:cxn>
              <a:cxn ang="0">
                <a:pos x="112" y="294"/>
              </a:cxn>
              <a:cxn ang="0">
                <a:pos x="9" y="194"/>
              </a:cxn>
              <a:cxn ang="0">
                <a:pos x="5" y="189"/>
              </a:cxn>
              <a:cxn ang="0">
                <a:pos x="0" y="178"/>
              </a:cxn>
              <a:cxn ang="0">
                <a:pos x="0" y="165"/>
              </a:cxn>
              <a:cxn ang="0">
                <a:pos x="5" y="154"/>
              </a:cxn>
              <a:cxn ang="0">
                <a:pos x="136" y="24"/>
              </a:cxn>
              <a:cxn ang="0">
                <a:pos x="147" y="15"/>
              </a:cxn>
              <a:cxn ang="0">
                <a:pos x="176" y="2"/>
              </a:cxn>
              <a:cxn ang="0">
                <a:pos x="27" y="163"/>
              </a:cxn>
              <a:cxn ang="0">
                <a:pos x="23" y="167"/>
              </a:cxn>
              <a:cxn ang="0">
                <a:pos x="23" y="176"/>
              </a:cxn>
              <a:cxn ang="0">
                <a:pos x="27" y="180"/>
              </a:cxn>
            </a:cxnLst>
            <a:rect l="0" t="0" r="r" b="b"/>
            <a:pathLst>
              <a:path w="361" h="297">
                <a:moveTo>
                  <a:pt x="330" y="0"/>
                </a:moveTo>
                <a:lnTo>
                  <a:pt x="254" y="0"/>
                </a:lnTo>
                <a:lnTo>
                  <a:pt x="254" y="0"/>
                </a:lnTo>
                <a:lnTo>
                  <a:pt x="239" y="2"/>
                </a:lnTo>
                <a:lnTo>
                  <a:pt x="225" y="7"/>
                </a:lnTo>
                <a:lnTo>
                  <a:pt x="210" y="15"/>
                </a:lnTo>
                <a:lnTo>
                  <a:pt x="199" y="24"/>
                </a:lnTo>
                <a:lnTo>
                  <a:pt x="74" y="149"/>
                </a:lnTo>
                <a:lnTo>
                  <a:pt x="74" y="149"/>
                </a:lnTo>
                <a:lnTo>
                  <a:pt x="69" y="154"/>
                </a:lnTo>
                <a:lnTo>
                  <a:pt x="67" y="160"/>
                </a:lnTo>
                <a:lnTo>
                  <a:pt x="65" y="165"/>
                </a:lnTo>
                <a:lnTo>
                  <a:pt x="63" y="172"/>
                </a:lnTo>
                <a:lnTo>
                  <a:pt x="65" y="178"/>
                </a:lnTo>
                <a:lnTo>
                  <a:pt x="67" y="183"/>
                </a:lnTo>
                <a:lnTo>
                  <a:pt x="69" y="189"/>
                </a:lnTo>
                <a:lnTo>
                  <a:pt x="74" y="194"/>
                </a:lnTo>
                <a:lnTo>
                  <a:pt x="167" y="288"/>
                </a:lnTo>
                <a:lnTo>
                  <a:pt x="167" y="288"/>
                </a:lnTo>
                <a:lnTo>
                  <a:pt x="172" y="292"/>
                </a:lnTo>
                <a:lnTo>
                  <a:pt x="178" y="296"/>
                </a:lnTo>
                <a:lnTo>
                  <a:pt x="183" y="297"/>
                </a:lnTo>
                <a:lnTo>
                  <a:pt x="190" y="297"/>
                </a:lnTo>
                <a:lnTo>
                  <a:pt x="196" y="297"/>
                </a:lnTo>
                <a:lnTo>
                  <a:pt x="201" y="296"/>
                </a:lnTo>
                <a:lnTo>
                  <a:pt x="208" y="292"/>
                </a:lnTo>
                <a:lnTo>
                  <a:pt x="212" y="288"/>
                </a:lnTo>
                <a:lnTo>
                  <a:pt x="339" y="162"/>
                </a:lnTo>
                <a:lnTo>
                  <a:pt x="339" y="162"/>
                </a:lnTo>
                <a:lnTo>
                  <a:pt x="348" y="151"/>
                </a:lnTo>
                <a:lnTo>
                  <a:pt x="355" y="136"/>
                </a:lnTo>
                <a:lnTo>
                  <a:pt x="359" y="122"/>
                </a:lnTo>
                <a:lnTo>
                  <a:pt x="361" y="107"/>
                </a:lnTo>
                <a:lnTo>
                  <a:pt x="361" y="33"/>
                </a:lnTo>
                <a:lnTo>
                  <a:pt x="361" y="33"/>
                </a:lnTo>
                <a:lnTo>
                  <a:pt x="361" y="26"/>
                </a:lnTo>
                <a:lnTo>
                  <a:pt x="359" y="20"/>
                </a:lnTo>
                <a:lnTo>
                  <a:pt x="355" y="15"/>
                </a:lnTo>
                <a:lnTo>
                  <a:pt x="352" y="9"/>
                </a:lnTo>
                <a:lnTo>
                  <a:pt x="346" y="6"/>
                </a:lnTo>
                <a:lnTo>
                  <a:pt x="341" y="4"/>
                </a:lnTo>
                <a:lnTo>
                  <a:pt x="335" y="2"/>
                </a:lnTo>
                <a:lnTo>
                  <a:pt x="330" y="0"/>
                </a:lnTo>
                <a:lnTo>
                  <a:pt x="330" y="0"/>
                </a:lnTo>
                <a:close/>
                <a:moveTo>
                  <a:pt x="286" y="107"/>
                </a:moveTo>
                <a:lnTo>
                  <a:pt x="286" y="107"/>
                </a:lnTo>
                <a:lnTo>
                  <a:pt x="279" y="107"/>
                </a:lnTo>
                <a:lnTo>
                  <a:pt x="274" y="105"/>
                </a:lnTo>
                <a:lnTo>
                  <a:pt x="268" y="102"/>
                </a:lnTo>
                <a:lnTo>
                  <a:pt x="263" y="98"/>
                </a:lnTo>
                <a:lnTo>
                  <a:pt x="259" y="93"/>
                </a:lnTo>
                <a:lnTo>
                  <a:pt x="257" y="87"/>
                </a:lnTo>
                <a:lnTo>
                  <a:pt x="256" y="82"/>
                </a:lnTo>
                <a:lnTo>
                  <a:pt x="254" y="74"/>
                </a:lnTo>
                <a:lnTo>
                  <a:pt x="254" y="74"/>
                </a:lnTo>
                <a:lnTo>
                  <a:pt x="256" y="69"/>
                </a:lnTo>
                <a:lnTo>
                  <a:pt x="257" y="64"/>
                </a:lnTo>
                <a:lnTo>
                  <a:pt x="259" y="58"/>
                </a:lnTo>
                <a:lnTo>
                  <a:pt x="263" y="53"/>
                </a:lnTo>
                <a:lnTo>
                  <a:pt x="268" y="49"/>
                </a:lnTo>
                <a:lnTo>
                  <a:pt x="274" y="45"/>
                </a:lnTo>
                <a:lnTo>
                  <a:pt x="279" y="44"/>
                </a:lnTo>
                <a:lnTo>
                  <a:pt x="286" y="44"/>
                </a:lnTo>
                <a:lnTo>
                  <a:pt x="286" y="44"/>
                </a:lnTo>
                <a:lnTo>
                  <a:pt x="292" y="44"/>
                </a:lnTo>
                <a:lnTo>
                  <a:pt x="299" y="45"/>
                </a:lnTo>
                <a:lnTo>
                  <a:pt x="304" y="49"/>
                </a:lnTo>
                <a:lnTo>
                  <a:pt x="308" y="53"/>
                </a:lnTo>
                <a:lnTo>
                  <a:pt x="314" y="58"/>
                </a:lnTo>
                <a:lnTo>
                  <a:pt x="315" y="64"/>
                </a:lnTo>
                <a:lnTo>
                  <a:pt x="317" y="69"/>
                </a:lnTo>
                <a:lnTo>
                  <a:pt x="319" y="74"/>
                </a:lnTo>
                <a:lnTo>
                  <a:pt x="319" y="74"/>
                </a:lnTo>
                <a:lnTo>
                  <a:pt x="317" y="82"/>
                </a:lnTo>
                <a:lnTo>
                  <a:pt x="315" y="87"/>
                </a:lnTo>
                <a:lnTo>
                  <a:pt x="314" y="93"/>
                </a:lnTo>
                <a:lnTo>
                  <a:pt x="308" y="98"/>
                </a:lnTo>
                <a:lnTo>
                  <a:pt x="304" y="102"/>
                </a:lnTo>
                <a:lnTo>
                  <a:pt x="299" y="105"/>
                </a:lnTo>
                <a:lnTo>
                  <a:pt x="292" y="107"/>
                </a:lnTo>
                <a:lnTo>
                  <a:pt x="286" y="107"/>
                </a:lnTo>
                <a:lnTo>
                  <a:pt x="286" y="107"/>
                </a:lnTo>
                <a:close/>
                <a:moveTo>
                  <a:pt x="27" y="180"/>
                </a:moveTo>
                <a:lnTo>
                  <a:pt x="141" y="294"/>
                </a:lnTo>
                <a:lnTo>
                  <a:pt x="141" y="294"/>
                </a:lnTo>
                <a:lnTo>
                  <a:pt x="130" y="297"/>
                </a:lnTo>
                <a:lnTo>
                  <a:pt x="121" y="297"/>
                </a:lnTo>
                <a:lnTo>
                  <a:pt x="112" y="294"/>
                </a:lnTo>
                <a:lnTo>
                  <a:pt x="103" y="288"/>
                </a:lnTo>
                <a:lnTo>
                  <a:pt x="9" y="194"/>
                </a:lnTo>
                <a:lnTo>
                  <a:pt x="9" y="194"/>
                </a:lnTo>
                <a:lnTo>
                  <a:pt x="5" y="189"/>
                </a:lnTo>
                <a:lnTo>
                  <a:pt x="2" y="183"/>
                </a:lnTo>
                <a:lnTo>
                  <a:pt x="0" y="178"/>
                </a:lnTo>
                <a:lnTo>
                  <a:pt x="0" y="172"/>
                </a:lnTo>
                <a:lnTo>
                  <a:pt x="0" y="165"/>
                </a:lnTo>
                <a:lnTo>
                  <a:pt x="2" y="160"/>
                </a:lnTo>
                <a:lnTo>
                  <a:pt x="5" y="154"/>
                </a:lnTo>
                <a:lnTo>
                  <a:pt x="9" y="149"/>
                </a:lnTo>
                <a:lnTo>
                  <a:pt x="136" y="24"/>
                </a:lnTo>
                <a:lnTo>
                  <a:pt x="136" y="24"/>
                </a:lnTo>
                <a:lnTo>
                  <a:pt x="147" y="15"/>
                </a:lnTo>
                <a:lnTo>
                  <a:pt x="161" y="7"/>
                </a:lnTo>
                <a:lnTo>
                  <a:pt x="176" y="2"/>
                </a:lnTo>
                <a:lnTo>
                  <a:pt x="190" y="0"/>
                </a:lnTo>
                <a:lnTo>
                  <a:pt x="27" y="163"/>
                </a:lnTo>
                <a:lnTo>
                  <a:pt x="27" y="163"/>
                </a:lnTo>
                <a:lnTo>
                  <a:pt x="23" y="167"/>
                </a:lnTo>
                <a:lnTo>
                  <a:pt x="23" y="172"/>
                </a:lnTo>
                <a:lnTo>
                  <a:pt x="23" y="176"/>
                </a:lnTo>
                <a:lnTo>
                  <a:pt x="27" y="180"/>
                </a:lnTo>
                <a:lnTo>
                  <a:pt x="27" y="180"/>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21" name="Group 82"/>
          <p:cNvGrpSpPr/>
          <p:nvPr/>
        </p:nvGrpSpPr>
        <p:grpSpPr>
          <a:xfrm>
            <a:off x="5729410" y="4502280"/>
            <a:ext cx="507739" cy="474691"/>
            <a:chOff x="4067683" y="3042772"/>
            <a:chExt cx="350901" cy="328061"/>
          </a:xfrm>
          <a:solidFill>
            <a:srgbClr val="304371"/>
          </a:solidFill>
        </p:grpSpPr>
        <p:sp>
          <p:nvSpPr>
            <p:cNvPr id="22" name="Freeform 33"/>
            <p:cNvSpPr>
              <a:spLocks noEditPoints="1"/>
            </p:cNvSpPr>
            <p:nvPr/>
          </p:nvSpPr>
          <p:spPr bwMode="auto">
            <a:xfrm>
              <a:off x="4156966" y="3260787"/>
              <a:ext cx="174412" cy="110046"/>
            </a:xfrm>
            <a:custGeom>
              <a:avLst/>
              <a:gdLst/>
              <a:ahLst/>
              <a:cxnLst>
                <a:cxn ang="0">
                  <a:pos x="0" y="44"/>
                </a:cxn>
                <a:cxn ang="0">
                  <a:pos x="0" y="107"/>
                </a:cxn>
                <a:cxn ang="0">
                  <a:pos x="169" y="107"/>
                </a:cxn>
                <a:cxn ang="0">
                  <a:pos x="169" y="44"/>
                </a:cxn>
                <a:cxn ang="0">
                  <a:pos x="169" y="0"/>
                </a:cxn>
                <a:cxn ang="0">
                  <a:pos x="0" y="0"/>
                </a:cxn>
                <a:cxn ang="0">
                  <a:pos x="0" y="44"/>
                </a:cxn>
                <a:cxn ang="0">
                  <a:pos x="20" y="22"/>
                </a:cxn>
                <a:cxn ang="0">
                  <a:pos x="147" y="22"/>
                </a:cxn>
                <a:cxn ang="0">
                  <a:pos x="147" y="44"/>
                </a:cxn>
                <a:cxn ang="0">
                  <a:pos x="20" y="44"/>
                </a:cxn>
                <a:cxn ang="0">
                  <a:pos x="20" y="22"/>
                </a:cxn>
                <a:cxn ang="0">
                  <a:pos x="20" y="64"/>
                </a:cxn>
                <a:cxn ang="0">
                  <a:pos x="147" y="64"/>
                </a:cxn>
                <a:cxn ang="0">
                  <a:pos x="147" y="86"/>
                </a:cxn>
                <a:cxn ang="0">
                  <a:pos x="20" y="86"/>
                </a:cxn>
                <a:cxn ang="0">
                  <a:pos x="20" y="64"/>
                </a:cxn>
              </a:cxnLst>
              <a:rect l="0" t="0" r="r" b="b"/>
              <a:pathLst>
                <a:path w="169" h="107">
                  <a:moveTo>
                    <a:pt x="0" y="44"/>
                  </a:moveTo>
                  <a:lnTo>
                    <a:pt x="0" y="107"/>
                  </a:lnTo>
                  <a:lnTo>
                    <a:pt x="169" y="107"/>
                  </a:lnTo>
                  <a:lnTo>
                    <a:pt x="169" y="44"/>
                  </a:lnTo>
                  <a:lnTo>
                    <a:pt x="169" y="0"/>
                  </a:lnTo>
                  <a:lnTo>
                    <a:pt x="0" y="0"/>
                  </a:lnTo>
                  <a:lnTo>
                    <a:pt x="0" y="44"/>
                  </a:lnTo>
                  <a:close/>
                  <a:moveTo>
                    <a:pt x="20" y="22"/>
                  </a:moveTo>
                  <a:lnTo>
                    <a:pt x="147" y="22"/>
                  </a:lnTo>
                  <a:lnTo>
                    <a:pt x="147" y="44"/>
                  </a:lnTo>
                  <a:lnTo>
                    <a:pt x="20" y="44"/>
                  </a:lnTo>
                  <a:lnTo>
                    <a:pt x="20" y="22"/>
                  </a:lnTo>
                  <a:close/>
                  <a:moveTo>
                    <a:pt x="20" y="64"/>
                  </a:moveTo>
                  <a:lnTo>
                    <a:pt x="147" y="64"/>
                  </a:lnTo>
                  <a:lnTo>
                    <a:pt x="147" y="86"/>
                  </a:lnTo>
                  <a:lnTo>
                    <a:pt x="20" y="86"/>
                  </a:lnTo>
                  <a:lnTo>
                    <a:pt x="20" y="6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3" name="Freeform 34"/>
            <p:cNvSpPr/>
            <p:nvPr/>
          </p:nvSpPr>
          <p:spPr bwMode="auto">
            <a:xfrm>
              <a:off x="4156966" y="3042772"/>
              <a:ext cx="174412" cy="107969"/>
            </a:xfrm>
            <a:custGeom>
              <a:avLst/>
              <a:gdLst/>
              <a:ahLst/>
              <a:cxnLst>
                <a:cxn ang="0">
                  <a:pos x="169" y="64"/>
                </a:cxn>
                <a:cxn ang="0">
                  <a:pos x="169" y="0"/>
                </a:cxn>
                <a:cxn ang="0">
                  <a:pos x="0" y="0"/>
                </a:cxn>
                <a:cxn ang="0">
                  <a:pos x="0" y="64"/>
                </a:cxn>
                <a:cxn ang="0">
                  <a:pos x="0" y="105"/>
                </a:cxn>
                <a:cxn ang="0">
                  <a:pos x="169" y="105"/>
                </a:cxn>
                <a:cxn ang="0">
                  <a:pos x="169" y="64"/>
                </a:cxn>
              </a:cxnLst>
              <a:rect l="0" t="0" r="r" b="b"/>
              <a:pathLst>
                <a:path w="169" h="105">
                  <a:moveTo>
                    <a:pt x="169" y="64"/>
                  </a:moveTo>
                  <a:lnTo>
                    <a:pt x="169" y="0"/>
                  </a:lnTo>
                  <a:lnTo>
                    <a:pt x="0" y="0"/>
                  </a:lnTo>
                  <a:lnTo>
                    <a:pt x="0" y="64"/>
                  </a:lnTo>
                  <a:lnTo>
                    <a:pt x="0" y="105"/>
                  </a:lnTo>
                  <a:lnTo>
                    <a:pt x="169" y="105"/>
                  </a:lnTo>
                  <a:lnTo>
                    <a:pt x="169" y="6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4" name="Freeform 35"/>
            <p:cNvSpPr/>
            <p:nvPr/>
          </p:nvSpPr>
          <p:spPr bwMode="auto">
            <a:xfrm>
              <a:off x="4067683" y="3107139"/>
              <a:ext cx="350901" cy="197252"/>
            </a:xfrm>
            <a:custGeom>
              <a:avLst/>
              <a:gdLst/>
              <a:ahLst/>
              <a:cxnLst>
                <a:cxn ang="0">
                  <a:pos x="295" y="0"/>
                </a:cxn>
                <a:cxn ang="0">
                  <a:pos x="274" y="0"/>
                </a:cxn>
                <a:cxn ang="0">
                  <a:pos x="274" y="41"/>
                </a:cxn>
                <a:cxn ang="0">
                  <a:pos x="274" y="63"/>
                </a:cxn>
                <a:cxn ang="0">
                  <a:pos x="63" y="63"/>
                </a:cxn>
                <a:cxn ang="0">
                  <a:pos x="63" y="41"/>
                </a:cxn>
                <a:cxn ang="0">
                  <a:pos x="63" y="0"/>
                </a:cxn>
                <a:cxn ang="0">
                  <a:pos x="42" y="0"/>
                </a:cxn>
                <a:cxn ang="0">
                  <a:pos x="42" y="0"/>
                </a:cxn>
                <a:cxn ang="0">
                  <a:pos x="34" y="1"/>
                </a:cxn>
                <a:cxn ang="0">
                  <a:pos x="27" y="3"/>
                </a:cxn>
                <a:cxn ang="0">
                  <a:pos x="20" y="7"/>
                </a:cxn>
                <a:cxn ang="0">
                  <a:pos x="13" y="12"/>
                </a:cxn>
                <a:cxn ang="0">
                  <a:pos x="7" y="20"/>
                </a:cxn>
                <a:cxn ang="0">
                  <a:pos x="4" y="27"/>
                </a:cxn>
                <a:cxn ang="0">
                  <a:pos x="2" y="34"/>
                </a:cxn>
                <a:cxn ang="0">
                  <a:pos x="0" y="41"/>
                </a:cxn>
                <a:cxn ang="0">
                  <a:pos x="0" y="146"/>
                </a:cxn>
                <a:cxn ang="0">
                  <a:pos x="0" y="146"/>
                </a:cxn>
                <a:cxn ang="0">
                  <a:pos x="2" y="156"/>
                </a:cxn>
                <a:cxn ang="0">
                  <a:pos x="4" y="163"/>
                </a:cxn>
                <a:cxn ang="0">
                  <a:pos x="7" y="170"/>
                </a:cxn>
                <a:cxn ang="0">
                  <a:pos x="13" y="175"/>
                </a:cxn>
                <a:cxn ang="0">
                  <a:pos x="20" y="181"/>
                </a:cxn>
                <a:cxn ang="0">
                  <a:pos x="27" y="186"/>
                </a:cxn>
                <a:cxn ang="0">
                  <a:pos x="34" y="188"/>
                </a:cxn>
                <a:cxn ang="0">
                  <a:pos x="42" y="190"/>
                </a:cxn>
                <a:cxn ang="0">
                  <a:pos x="63" y="190"/>
                </a:cxn>
                <a:cxn ang="0">
                  <a:pos x="63" y="146"/>
                </a:cxn>
                <a:cxn ang="0">
                  <a:pos x="63" y="127"/>
                </a:cxn>
                <a:cxn ang="0">
                  <a:pos x="274" y="127"/>
                </a:cxn>
                <a:cxn ang="0">
                  <a:pos x="274" y="146"/>
                </a:cxn>
                <a:cxn ang="0">
                  <a:pos x="274" y="190"/>
                </a:cxn>
                <a:cxn ang="0">
                  <a:pos x="295" y="190"/>
                </a:cxn>
                <a:cxn ang="0">
                  <a:pos x="295" y="190"/>
                </a:cxn>
                <a:cxn ang="0">
                  <a:pos x="303" y="188"/>
                </a:cxn>
                <a:cxn ang="0">
                  <a:pos x="310" y="186"/>
                </a:cxn>
                <a:cxn ang="0">
                  <a:pos x="317" y="181"/>
                </a:cxn>
                <a:cxn ang="0">
                  <a:pos x="324" y="175"/>
                </a:cxn>
                <a:cxn ang="0">
                  <a:pos x="330" y="170"/>
                </a:cxn>
                <a:cxn ang="0">
                  <a:pos x="334" y="163"/>
                </a:cxn>
                <a:cxn ang="0">
                  <a:pos x="337" y="156"/>
                </a:cxn>
                <a:cxn ang="0">
                  <a:pos x="337" y="146"/>
                </a:cxn>
                <a:cxn ang="0">
                  <a:pos x="337" y="41"/>
                </a:cxn>
                <a:cxn ang="0">
                  <a:pos x="337" y="41"/>
                </a:cxn>
                <a:cxn ang="0">
                  <a:pos x="337" y="34"/>
                </a:cxn>
                <a:cxn ang="0">
                  <a:pos x="334" y="27"/>
                </a:cxn>
                <a:cxn ang="0">
                  <a:pos x="330" y="20"/>
                </a:cxn>
                <a:cxn ang="0">
                  <a:pos x="324" y="12"/>
                </a:cxn>
                <a:cxn ang="0">
                  <a:pos x="317" y="7"/>
                </a:cxn>
                <a:cxn ang="0">
                  <a:pos x="310" y="3"/>
                </a:cxn>
                <a:cxn ang="0">
                  <a:pos x="303" y="1"/>
                </a:cxn>
                <a:cxn ang="0">
                  <a:pos x="295" y="0"/>
                </a:cxn>
                <a:cxn ang="0">
                  <a:pos x="295" y="0"/>
                </a:cxn>
              </a:cxnLst>
              <a:rect l="0" t="0" r="r" b="b"/>
              <a:pathLst>
                <a:path w="337" h="190">
                  <a:moveTo>
                    <a:pt x="295" y="0"/>
                  </a:moveTo>
                  <a:lnTo>
                    <a:pt x="274" y="0"/>
                  </a:lnTo>
                  <a:lnTo>
                    <a:pt x="274" y="41"/>
                  </a:lnTo>
                  <a:lnTo>
                    <a:pt x="274" y="63"/>
                  </a:lnTo>
                  <a:lnTo>
                    <a:pt x="63" y="63"/>
                  </a:lnTo>
                  <a:lnTo>
                    <a:pt x="63" y="41"/>
                  </a:lnTo>
                  <a:lnTo>
                    <a:pt x="63" y="0"/>
                  </a:lnTo>
                  <a:lnTo>
                    <a:pt x="42" y="0"/>
                  </a:lnTo>
                  <a:lnTo>
                    <a:pt x="42" y="0"/>
                  </a:lnTo>
                  <a:lnTo>
                    <a:pt x="34" y="1"/>
                  </a:lnTo>
                  <a:lnTo>
                    <a:pt x="27" y="3"/>
                  </a:lnTo>
                  <a:lnTo>
                    <a:pt x="20" y="7"/>
                  </a:lnTo>
                  <a:lnTo>
                    <a:pt x="13" y="12"/>
                  </a:lnTo>
                  <a:lnTo>
                    <a:pt x="7" y="20"/>
                  </a:lnTo>
                  <a:lnTo>
                    <a:pt x="4" y="27"/>
                  </a:lnTo>
                  <a:lnTo>
                    <a:pt x="2" y="34"/>
                  </a:lnTo>
                  <a:lnTo>
                    <a:pt x="0" y="41"/>
                  </a:lnTo>
                  <a:lnTo>
                    <a:pt x="0" y="146"/>
                  </a:lnTo>
                  <a:lnTo>
                    <a:pt x="0" y="146"/>
                  </a:lnTo>
                  <a:lnTo>
                    <a:pt x="2" y="156"/>
                  </a:lnTo>
                  <a:lnTo>
                    <a:pt x="4" y="163"/>
                  </a:lnTo>
                  <a:lnTo>
                    <a:pt x="7" y="170"/>
                  </a:lnTo>
                  <a:lnTo>
                    <a:pt x="13" y="175"/>
                  </a:lnTo>
                  <a:lnTo>
                    <a:pt x="20" y="181"/>
                  </a:lnTo>
                  <a:lnTo>
                    <a:pt x="27" y="186"/>
                  </a:lnTo>
                  <a:lnTo>
                    <a:pt x="34" y="188"/>
                  </a:lnTo>
                  <a:lnTo>
                    <a:pt x="42" y="190"/>
                  </a:lnTo>
                  <a:lnTo>
                    <a:pt x="63" y="190"/>
                  </a:lnTo>
                  <a:lnTo>
                    <a:pt x="63" y="146"/>
                  </a:lnTo>
                  <a:lnTo>
                    <a:pt x="63" y="127"/>
                  </a:lnTo>
                  <a:lnTo>
                    <a:pt x="274" y="127"/>
                  </a:lnTo>
                  <a:lnTo>
                    <a:pt x="274" y="146"/>
                  </a:lnTo>
                  <a:lnTo>
                    <a:pt x="274" y="190"/>
                  </a:lnTo>
                  <a:lnTo>
                    <a:pt x="295" y="190"/>
                  </a:lnTo>
                  <a:lnTo>
                    <a:pt x="295" y="190"/>
                  </a:lnTo>
                  <a:lnTo>
                    <a:pt x="303" y="188"/>
                  </a:lnTo>
                  <a:lnTo>
                    <a:pt x="310" y="186"/>
                  </a:lnTo>
                  <a:lnTo>
                    <a:pt x="317" y="181"/>
                  </a:lnTo>
                  <a:lnTo>
                    <a:pt x="324" y="175"/>
                  </a:lnTo>
                  <a:lnTo>
                    <a:pt x="330" y="170"/>
                  </a:lnTo>
                  <a:lnTo>
                    <a:pt x="334" y="163"/>
                  </a:lnTo>
                  <a:lnTo>
                    <a:pt x="337" y="156"/>
                  </a:lnTo>
                  <a:lnTo>
                    <a:pt x="337" y="146"/>
                  </a:lnTo>
                  <a:lnTo>
                    <a:pt x="337" y="41"/>
                  </a:lnTo>
                  <a:lnTo>
                    <a:pt x="337" y="41"/>
                  </a:lnTo>
                  <a:lnTo>
                    <a:pt x="337" y="34"/>
                  </a:lnTo>
                  <a:lnTo>
                    <a:pt x="334" y="27"/>
                  </a:lnTo>
                  <a:lnTo>
                    <a:pt x="330" y="20"/>
                  </a:lnTo>
                  <a:lnTo>
                    <a:pt x="324" y="12"/>
                  </a:lnTo>
                  <a:lnTo>
                    <a:pt x="317" y="7"/>
                  </a:lnTo>
                  <a:lnTo>
                    <a:pt x="310" y="3"/>
                  </a:lnTo>
                  <a:lnTo>
                    <a:pt x="303" y="1"/>
                  </a:lnTo>
                  <a:lnTo>
                    <a:pt x="295" y="0"/>
                  </a:lnTo>
                  <a:lnTo>
                    <a:pt x="295"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25" name="Group 79"/>
          <p:cNvGrpSpPr/>
          <p:nvPr/>
        </p:nvGrpSpPr>
        <p:grpSpPr>
          <a:xfrm>
            <a:off x="879283" y="3482787"/>
            <a:ext cx="369536" cy="492715"/>
            <a:chOff x="1092301" y="2278682"/>
            <a:chExt cx="255389" cy="340519"/>
          </a:xfrm>
          <a:solidFill>
            <a:srgbClr val="304371"/>
          </a:solidFill>
        </p:grpSpPr>
        <p:sp>
          <p:nvSpPr>
            <p:cNvPr id="26" name="Freeform 41"/>
            <p:cNvSpPr>
              <a:spLocks noEditPoints="1"/>
            </p:cNvSpPr>
            <p:nvPr/>
          </p:nvSpPr>
          <p:spPr bwMode="auto">
            <a:xfrm>
              <a:off x="1092301" y="2278682"/>
              <a:ext cx="255389" cy="340518"/>
            </a:xfrm>
            <a:custGeom>
              <a:avLst/>
              <a:gdLst/>
              <a:ahLst/>
              <a:cxnLst>
                <a:cxn ang="0">
                  <a:pos x="31" y="42"/>
                </a:cxn>
                <a:cxn ang="0">
                  <a:pos x="26" y="42"/>
                </a:cxn>
                <a:cxn ang="0">
                  <a:pos x="15" y="47"/>
                </a:cxn>
                <a:cxn ang="0">
                  <a:pos x="6" y="54"/>
                </a:cxn>
                <a:cxn ang="0">
                  <a:pos x="2" y="65"/>
                </a:cxn>
                <a:cxn ang="0">
                  <a:pos x="0" y="82"/>
                </a:cxn>
                <a:cxn ang="0">
                  <a:pos x="247" y="73"/>
                </a:cxn>
                <a:cxn ang="0">
                  <a:pos x="245" y="65"/>
                </a:cxn>
                <a:cxn ang="0">
                  <a:pos x="241" y="54"/>
                </a:cxn>
                <a:cxn ang="0">
                  <a:pos x="232" y="47"/>
                </a:cxn>
                <a:cxn ang="0">
                  <a:pos x="221" y="42"/>
                </a:cxn>
                <a:cxn ang="0">
                  <a:pos x="216" y="42"/>
                </a:cxn>
                <a:cxn ang="0">
                  <a:pos x="167" y="53"/>
                </a:cxn>
                <a:cxn ang="0">
                  <a:pos x="86" y="22"/>
                </a:cxn>
                <a:cxn ang="0">
                  <a:pos x="163" y="0"/>
                </a:cxn>
                <a:cxn ang="0">
                  <a:pos x="82" y="0"/>
                </a:cxn>
                <a:cxn ang="0">
                  <a:pos x="71" y="6"/>
                </a:cxn>
                <a:cxn ang="0">
                  <a:pos x="66" y="16"/>
                </a:cxn>
                <a:cxn ang="0">
                  <a:pos x="58" y="58"/>
                </a:cxn>
                <a:cxn ang="0">
                  <a:pos x="62" y="69"/>
                </a:cxn>
                <a:cxn ang="0">
                  <a:pos x="73" y="74"/>
                </a:cxn>
                <a:cxn ang="0">
                  <a:pos x="174" y="74"/>
                </a:cxn>
                <a:cxn ang="0">
                  <a:pos x="185" y="69"/>
                </a:cxn>
                <a:cxn ang="0">
                  <a:pos x="187" y="58"/>
                </a:cxn>
                <a:cxn ang="0">
                  <a:pos x="182" y="16"/>
                </a:cxn>
                <a:cxn ang="0">
                  <a:pos x="176" y="6"/>
                </a:cxn>
                <a:cxn ang="0">
                  <a:pos x="163" y="0"/>
                </a:cxn>
                <a:cxn ang="0">
                  <a:pos x="220" y="103"/>
                </a:cxn>
                <a:cxn ang="0">
                  <a:pos x="26" y="103"/>
                </a:cxn>
                <a:cxn ang="0">
                  <a:pos x="13" y="109"/>
                </a:cxn>
                <a:cxn ang="0">
                  <a:pos x="8" y="123"/>
                </a:cxn>
                <a:cxn ang="0">
                  <a:pos x="24" y="306"/>
                </a:cxn>
                <a:cxn ang="0">
                  <a:pos x="31" y="321"/>
                </a:cxn>
                <a:cxn ang="0">
                  <a:pos x="47" y="328"/>
                </a:cxn>
                <a:cxn ang="0">
                  <a:pos x="200" y="328"/>
                </a:cxn>
                <a:cxn ang="0">
                  <a:pos x="214" y="321"/>
                </a:cxn>
                <a:cxn ang="0">
                  <a:pos x="221" y="306"/>
                </a:cxn>
                <a:cxn ang="0">
                  <a:pos x="240" y="123"/>
                </a:cxn>
                <a:cxn ang="0">
                  <a:pos x="234" y="109"/>
                </a:cxn>
                <a:cxn ang="0">
                  <a:pos x="220" y="103"/>
                </a:cxn>
                <a:cxn ang="0">
                  <a:pos x="82" y="287"/>
                </a:cxn>
                <a:cxn ang="0">
                  <a:pos x="42" y="143"/>
                </a:cxn>
                <a:cxn ang="0">
                  <a:pos x="82" y="287"/>
                </a:cxn>
                <a:cxn ang="0">
                  <a:pos x="104" y="287"/>
                </a:cxn>
                <a:cxn ang="0">
                  <a:pos x="144" y="143"/>
                </a:cxn>
                <a:cxn ang="0">
                  <a:pos x="194" y="287"/>
                </a:cxn>
                <a:cxn ang="0">
                  <a:pos x="163" y="143"/>
                </a:cxn>
                <a:cxn ang="0">
                  <a:pos x="194" y="287"/>
                </a:cxn>
              </a:cxnLst>
              <a:rect l="0" t="0" r="r" b="b"/>
              <a:pathLst>
                <a:path w="247" h="328">
                  <a:moveTo>
                    <a:pt x="216" y="42"/>
                  </a:moveTo>
                  <a:lnTo>
                    <a:pt x="31" y="42"/>
                  </a:lnTo>
                  <a:lnTo>
                    <a:pt x="31" y="42"/>
                  </a:lnTo>
                  <a:lnTo>
                    <a:pt x="26" y="42"/>
                  </a:lnTo>
                  <a:lnTo>
                    <a:pt x="20" y="44"/>
                  </a:lnTo>
                  <a:lnTo>
                    <a:pt x="15" y="47"/>
                  </a:lnTo>
                  <a:lnTo>
                    <a:pt x="9" y="51"/>
                  </a:lnTo>
                  <a:lnTo>
                    <a:pt x="6" y="54"/>
                  </a:lnTo>
                  <a:lnTo>
                    <a:pt x="4" y="60"/>
                  </a:lnTo>
                  <a:lnTo>
                    <a:pt x="2" y="65"/>
                  </a:lnTo>
                  <a:lnTo>
                    <a:pt x="0" y="73"/>
                  </a:lnTo>
                  <a:lnTo>
                    <a:pt x="0" y="82"/>
                  </a:lnTo>
                  <a:lnTo>
                    <a:pt x="247" y="82"/>
                  </a:lnTo>
                  <a:lnTo>
                    <a:pt x="247" y="73"/>
                  </a:lnTo>
                  <a:lnTo>
                    <a:pt x="247" y="73"/>
                  </a:lnTo>
                  <a:lnTo>
                    <a:pt x="245" y="65"/>
                  </a:lnTo>
                  <a:lnTo>
                    <a:pt x="243" y="60"/>
                  </a:lnTo>
                  <a:lnTo>
                    <a:pt x="241" y="54"/>
                  </a:lnTo>
                  <a:lnTo>
                    <a:pt x="238" y="51"/>
                  </a:lnTo>
                  <a:lnTo>
                    <a:pt x="232" y="47"/>
                  </a:lnTo>
                  <a:lnTo>
                    <a:pt x="227" y="44"/>
                  </a:lnTo>
                  <a:lnTo>
                    <a:pt x="221" y="42"/>
                  </a:lnTo>
                  <a:lnTo>
                    <a:pt x="216" y="42"/>
                  </a:lnTo>
                  <a:lnTo>
                    <a:pt x="216" y="42"/>
                  </a:lnTo>
                  <a:close/>
                  <a:moveTo>
                    <a:pt x="162" y="22"/>
                  </a:moveTo>
                  <a:lnTo>
                    <a:pt x="167" y="53"/>
                  </a:lnTo>
                  <a:lnTo>
                    <a:pt x="80" y="53"/>
                  </a:lnTo>
                  <a:lnTo>
                    <a:pt x="86" y="22"/>
                  </a:lnTo>
                  <a:lnTo>
                    <a:pt x="162" y="22"/>
                  </a:lnTo>
                  <a:close/>
                  <a:moveTo>
                    <a:pt x="163" y="0"/>
                  </a:moveTo>
                  <a:lnTo>
                    <a:pt x="82" y="0"/>
                  </a:lnTo>
                  <a:lnTo>
                    <a:pt x="82" y="0"/>
                  </a:lnTo>
                  <a:lnTo>
                    <a:pt x="76" y="2"/>
                  </a:lnTo>
                  <a:lnTo>
                    <a:pt x="71" y="6"/>
                  </a:lnTo>
                  <a:lnTo>
                    <a:pt x="67" y="9"/>
                  </a:lnTo>
                  <a:lnTo>
                    <a:pt x="66" y="16"/>
                  </a:lnTo>
                  <a:lnTo>
                    <a:pt x="58" y="58"/>
                  </a:lnTo>
                  <a:lnTo>
                    <a:pt x="58" y="58"/>
                  </a:lnTo>
                  <a:lnTo>
                    <a:pt x="60" y="65"/>
                  </a:lnTo>
                  <a:lnTo>
                    <a:pt x="62" y="69"/>
                  </a:lnTo>
                  <a:lnTo>
                    <a:pt x="67" y="73"/>
                  </a:lnTo>
                  <a:lnTo>
                    <a:pt x="73" y="74"/>
                  </a:lnTo>
                  <a:lnTo>
                    <a:pt x="174" y="74"/>
                  </a:lnTo>
                  <a:lnTo>
                    <a:pt x="174" y="74"/>
                  </a:lnTo>
                  <a:lnTo>
                    <a:pt x="180" y="73"/>
                  </a:lnTo>
                  <a:lnTo>
                    <a:pt x="185" y="69"/>
                  </a:lnTo>
                  <a:lnTo>
                    <a:pt x="187" y="65"/>
                  </a:lnTo>
                  <a:lnTo>
                    <a:pt x="187" y="58"/>
                  </a:lnTo>
                  <a:lnTo>
                    <a:pt x="182" y="16"/>
                  </a:lnTo>
                  <a:lnTo>
                    <a:pt x="182" y="16"/>
                  </a:lnTo>
                  <a:lnTo>
                    <a:pt x="180" y="9"/>
                  </a:lnTo>
                  <a:lnTo>
                    <a:pt x="176" y="6"/>
                  </a:lnTo>
                  <a:lnTo>
                    <a:pt x="171" y="2"/>
                  </a:lnTo>
                  <a:lnTo>
                    <a:pt x="163" y="0"/>
                  </a:lnTo>
                  <a:lnTo>
                    <a:pt x="163" y="0"/>
                  </a:lnTo>
                  <a:close/>
                  <a:moveTo>
                    <a:pt x="220" y="103"/>
                  </a:moveTo>
                  <a:lnTo>
                    <a:pt x="26" y="103"/>
                  </a:lnTo>
                  <a:lnTo>
                    <a:pt x="26" y="103"/>
                  </a:lnTo>
                  <a:lnTo>
                    <a:pt x="18" y="105"/>
                  </a:lnTo>
                  <a:lnTo>
                    <a:pt x="13" y="109"/>
                  </a:lnTo>
                  <a:lnTo>
                    <a:pt x="9" y="116"/>
                  </a:lnTo>
                  <a:lnTo>
                    <a:pt x="8" y="123"/>
                  </a:lnTo>
                  <a:lnTo>
                    <a:pt x="24" y="306"/>
                  </a:lnTo>
                  <a:lnTo>
                    <a:pt x="24" y="306"/>
                  </a:lnTo>
                  <a:lnTo>
                    <a:pt x="28" y="316"/>
                  </a:lnTo>
                  <a:lnTo>
                    <a:pt x="31" y="321"/>
                  </a:lnTo>
                  <a:lnTo>
                    <a:pt x="38" y="326"/>
                  </a:lnTo>
                  <a:lnTo>
                    <a:pt x="47" y="328"/>
                  </a:lnTo>
                  <a:lnTo>
                    <a:pt x="200" y="328"/>
                  </a:lnTo>
                  <a:lnTo>
                    <a:pt x="200" y="328"/>
                  </a:lnTo>
                  <a:lnTo>
                    <a:pt x="209" y="326"/>
                  </a:lnTo>
                  <a:lnTo>
                    <a:pt x="214" y="321"/>
                  </a:lnTo>
                  <a:lnTo>
                    <a:pt x="220" y="316"/>
                  </a:lnTo>
                  <a:lnTo>
                    <a:pt x="221" y="306"/>
                  </a:lnTo>
                  <a:lnTo>
                    <a:pt x="240" y="123"/>
                  </a:lnTo>
                  <a:lnTo>
                    <a:pt x="240" y="123"/>
                  </a:lnTo>
                  <a:lnTo>
                    <a:pt x="238" y="116"/>
                  </a:lnTo>
                  <a:lnTo>
                    <a:pt x="234" y="109"/>
                  </a:lnTo>
                  <a:lnTo>
                    <a:pt x="229" y="105"/>
                  </a:lnTo>
                  <a:lnTo>
                    <a:pt x="220" y="103"/>
                  </a:lnTo>
                  <a:lnTo>
                    <a:pt x="220" y="103"/>
                  </a:lnTo>
                  <a:close/>
                  <a:moveTo>
                    <a:pt x="82" y="287"/>
                  </a:moveTo>
                  <a:lnTo>
                    <a:pt x="51" y="287"/>
                  </a:lnTo>
                  <a:lnTo>
                    <a:pt x="42" y="143"/>
                  </a:lnTo>
                  <a:lnTo>
                    <a:pt x="82" y="143"/>
                  </a:lnTo>
                  <a:lnTo>
                    <a:pt x="82" y="287"/>
                  </a:lnTo>
                  <a:close/>
                  <a:moveTo>
                    <a:pt x="144" y="287"/>
                  </a:moveTo>
                  <a:lnTo>
                    <a:pt x="104" y="287"/>
                  </a:lnTo>
                  <a:lnTo>
                    <a:pt x="104" y="143"/>
                  </a:lnTo>
                  <a:lnTo>
                    <a:pt x="144" y="143"/>
                  </a:lnTo>
                  <a:lnTo>
                    <a:pt x="144" y="287"/>
                  </a:lnTo>
                  <a:close/>
                  <a:moveTo>
                    <a:pt x="194" y="287"/>
                  </a:moveTo>
                  <a:lnTo>
                    <a:pt x="163" y="287"/>
                  </a:lnTo>
                  <a:lnTo>
                    <a:pt x="163" y="143"/>
                  </a:lnTo>
                  <a:lnTo>
                    <a:pt x="205" y="143"/>
                  </a:lnTo>
                  <a:lnTo>
                    <a:pt x="194" y="287"/>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7" name="Freeform 42"/>
            <p:cNvSpPr/>
            <p:nvPr/>
          </p:nvSpPr>
          <p:spPr bwMode="auto">
            <a:xfrm>
              <a:off x="1092301" y="2320208"/>
              <a:ext cx="255389" cy="41527"/>
            </a:xfrm>
            <a:custGeom>
              <a:avLst/>
              <a:gdLst/>
              <a:ahLst/>
              <a:cxnLst>
                <a:cxn ang="0">
                  <a:pos x="216" y="0"/>
                </a:cxn>
                <a:cxn ang="0">
                  <a:pos x="31" y="0"/>
                </a:cxn>
                <a:cxn ang="0">
                  <a:pos x="31" y="0"/>
                </a:cxn>
                <a:cxn ang="0">
                  <a:pos x="26" y="0"/>
                </a:cxn>
                <a:cxn ang="0">
                  <a:pos x="20" y="2"/>
                </a:cxn>
                <a:cxn ang="0">
                  <a:pos x="15" y="5"/>
                </a:cxn>
                <a:cxn ang="0">
                  <a:pos x="9" y="9"/>
                </a:cxn>
                <a:cxn ang="0">
                  <a:pos x="6" y="12"/>
                </a:cxn>
                <a:cxn ang="0">
                  <a:pos x="4" y="18"/>
                </a:cxn>
                <a:cxn ang="0">
                  <a:pos x="2" y="23"/>
                </a:cxn>
                <a:cxn ang="0">
                  <a:pos x="0" y="31"/>
                </a:cxn>
                <a:cxn ang="0">
                  <a:pos x="0" y="40"/>
                </a:cxn>
                <a:cxn ang="0">
                  <a:pos x="247" y="40"/>
                </a:cxn>
                <a:cxn ang="0">
                  <a:pos x="247" y="31"/>
                </a:cxn>
                <a:cxn ang="0">
                  <a:pos x="247" y="31"/>
                </a:cxn>
                <a:cxn ang="0">
                  <a:pos x="245" y="23"/>
                </a:cxn>
                <a:cxn ang="0">
                  <a:pos x="243" y="18"/>
                </a:cxn>
                <a:cxn ang="0">
                  <a:pos x="241" y="12"/>
                </a:cxn>
                <a:cxn ang="0">
                  <a:pos x="238" y="9"/>
                </a:cxn>
                <a:cxn ang="0">
                  <a:pos x="232" y="5"/>
                </a:cxn>
                <a:cxn ang="0">
                  <a:pos x="227" y="2"/>
                </a:cxn>
                <a:cxn ang="0">
                  <a:pos x="221" y="0"/>
                </a:cxn>
                <a:cxn ang="0">
                  <a:pos x="216" y="0"/>
                </a:cxn>
                <a:cxn ang="0">
                  <a:pos x="216" y="0"/>
                </a:cxn>
              </a:cxnLst>
              <a:rect l="0" t="0" r="r" b="b"/>
              <a:pathLst>
                <a:path w="247" h="40">
                  <a:moveTo>
                    <a:pt x="216" y="0"/>
                  </a:moveTo>
                  <a:lnTo>
                    <a:pt x="31" y="0"/>
                  </a:lnTo>
                  <a:lnTo>
                    <a:pt x="31" y="0"/>
                  </a:lnTo>
                  <a:lnTo>
                    <a:pt x="26" y="0"/>
                  </a:lnTo>
                  <a:lnTo>
                    <a:pt x="20" y="2"/>
                  </a:lnTo>
                  <a:lnTo>
                    <a:pt x="15" y="5"/>
                  </a:lnTo>
                  <a:lnTo>
                    <a:pt x="9" y="9"/>
                  </a:lnTo>
                  <a:lnTo>
                    <a:pt x="6" y="12"/>
                  </a:lnTo>
                  <a:lnTo>
                    <a:pt x="4" y="18"/>
                  </a:lnTo>
                  <a:lnTo>
                    <a:pt x="2" y="23"/>
                  </a:lnTo>
                  <a:lnTo>
                    <a:pt x="0" y="31"/>
                  </a:lnTo>
                  <a:lnTo>
                    <a:pt x="0" y="40"/>
                  </a:lnTo>
                  <a:lnTo>
                    <a:pt x="247" y="40"/>
                  </a:lnTo>
                  <a:lnTo>
                    <a:pt x="247" y="31"/>
                  </a:lnTo>
                  <a:lnTo>
                    <a:pt x="247" y="31"/>
                  </a:lnTo>
                  <a:lnTo>
                    <a:pt x="245" y="23"/>
                  </a:lnTo>
                  <a:lnTo>
                    <a:pt x="243" y="18"/>
                  </a:lnTo>
                  <a:lnTo>
                    <a:pt x="241" y="12"/>
                  </a:lnTo>
                  <a:lnTo>
                    <a:pt x="238" y="9"/>
                  </a:lnTo>
                  <a:lnTo>
                    <a:pt x="232" y="5"/>
                  </a:lnTo>
                  <a:lnTo>
                    <a:pt x="227" y="2"/>
                  </a:lnTo>
                  <a:lnTo>
                    <a:pt x="221" y="0"/>
                  </a:lnTo>
                  <a:lnTo>
                    <a:pt x="216" y="0"/>
                  </a:lnTo>
                  <a:lnTo>
                    <a:pt x="216"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8" name="Freeform 43"/>
            <p:cNvSpPr/>
            <p:nvPr/>
          </p:nvSpPr>
          <p:spPr bwMode="auto">
            <a:xfrm>
              <a:off x="1175355" y="2299445"/>
              <a:ext cx="89283" cy="33221"/>
            </a:xfrm>
            <a:custGeom>
              <a:avLst/>
              <a:gdLst/>
              <a:ahLst/>
              <a:cxnLst>
                <a:cxn ang="0">
                  <a:pos x="82" y="0"/>
                </a:cxn>
                <a:cxn ang="0">
                  <a:pos x="87" y="31"/>
                </a:cxn>
                <a:cxn ang="0">
                  <a:pos x="0" y="31"/>
                </a:cxn>
                <a:cxn ang="0">
                  <a:pos x="6" y="0"/>
                </a:cxn>
                <a:cxn ang="0">
                  <a:pos x="82" y="0"/>
                </a:cxn>
              </a:cxnLst>
              <a:rect l="0" t="0" r="r" b="b"/>
              <a:pathLst>
                <a:path w="87" h="31">
                  <a:moveTo>
                    <a:pt x="82" y="0"/>
                  </a:moveTo>
                  <a:lnTo>
                    <a:pt x="87" y="31"/>
                  </a:lnTo>
                  <a:lnTo>
                    <a:pt x="0" y="31"/>
                  </a:lnTo>
                  <a:lnTo>
                    <a:pt x="6" y="0"/>
                  </a:lnTo>
                  <a:lnTo>
                    <a:pt x="82"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29" name="Freeform 44"/>
            <p:cNvSpPr/>
            <p:nvPr/>
          </p:nvSpPr>
          <p:spPr bwMode="auto">
            <a:xfrm>
              <a:off x="1152514" y="2278682"/>
              <a:ext cx="132885" cy="76825"/>
            </a:xfrm>
            <a:custGeom>
              <a:avLst/>
              <a:gdLst/>
              <a:ahLst/>
              <a:cxnLst>
                <a:cxn ang="0">
                  <a:pos x="105" y="0"/>
                </a:cxn>
                <a:cxn ang="0">
                  <a:pos x="24" y="0"/>
                </a:cxn>
                <a:cxn ang="0">
                  <a:pos x="24" y="0"/>
                </a:cxn>
                <a:cxn ang="0">
                  <a:pos x="18" y="2"/>
                </a:cxn>
                <a:cxn ang="0">
                  <a:pos x="13" y="6"/>
                </a:cxn>
                <a:cxn ang="0">
                  <a:pos x="9" y="9"/>
                </a:cxn>
                <a:cxn ang="0">
                  <a:pos x="8" y="16"/>
                </a:cxn>
                <a:cxn ang="0">
                  <a:pos x="0" y="58"/>
                </a:cxn>
                <a:cxn ang="0">
                  <a:pos x="0" y="58"/>
                </a:cxn>
                <a:cxn ang="0">
                  <a:pos x="2" y="65"/>
                </a:cxn>
                <a:cxn ang="0">
                  <a:pos x="4" y="69"/>
                </a:cxn>
                <a:cxn ang="0">
                  <a:pos x="9" y="73"/>
                </a:cxn>
                <a:cxn ang="0">
                  <a:pos x="15" y="74"/>
                </a:cxn>
                <a:cxn ang="0">
                  <a:pos x="116" y="74"/>
                </a:cxn>
                <a:cxn ang="0">
                  <a:pos x="116" y="74"/>
                </a:cxn>
                <a:cxn ang="0">
                  <a:pos x="122" y="73"/>
                </a:cxn>
                <a:cxn ang="0">
                  <a:pos x="127" y="69"/>
                </a:cxn>
                <a:cxn ang="0">
                  <a:pos x="129" y="65"/>
                </a:cxn>
                <a:cxn ang="0">
                  <a:pos x="129" y="58"/>
                </a:cxn>
                <a:cxn ang="0">
                  <a:pos x="124" y="16"/>
                </a:cxn>
                <a:cxn ang="0">
                  <a:pos x="124" y="16"/>
                </a:cxn>
                <a:cxn ang="0">
                  <a:pos x="122" y="9"/>
                </a:cxn>
                <a:cxn ang="0">
                  <a:pos x="118" y="6"/>
                </a:cxn>
                <a:cxn ang="0">
                  <a:pos x="113" y="2"/>
                </a:cxn>
                <a:cxn ang="0">
                  <a:pos x="105" y="0"/>
                </a:cxn>
                <a:cxn ang="0">
                  <a:pos x="105" y="0"/>
                </a:cxn>
              </a:cxnLst>
              <a:rect l="0" t="0" r="r" b="b"/>
              <a:pathLst>
                <a:path w="129" h="74">
                  <a:moveTo>
                    <a:pt x="105" y="0"/>
                  </a:moveTo>
                  <a:lnTo>
                    <a:pt x="24" y="0"/>
                  </a:lnTo>
                  <a:lnTo>
                    <a:pt x="24" y="0"/>
                  </a:lnTo>
                  <a:lnTo>
                    <a:pt x="18" y="2"/>
                  </a:lnTo>
                  <a:lnTo>
                    <a:pt x="13" y="6"/>
                  </a:lnTo>
                  <a:lnTo>
                    <a:pt x="9" y="9"/>
                  </a:lnTo>
                  <a:lnTo>
                    <a:pt x="8" y="16"/>
                  </a:lnTo>
                  <a:lnTo>
                    <a:pt x="0" y="58"/>
                  </a:lnTo>
                  <a:lnTo>
                    <a:pt x="0" y="58"/>
                  </a:lnTo>
                  <a:lnTo>
                    <a:pt x="2" y="65"/>
                  </a:lnTo>
                  <a:lnTo>
                    <a:pt x="4" y="69"/>
                  </a:lnTo>
                  <a:lnTo>
                    <a:pt x="9" y="73"/>
                  </a:lnTo>
                  <a:lnTo>
                    <a:pt x="15" y="74"/>
                  </a:lnTo>
                  <a:lnTo>
                    <a:pt x="116" y="74"/>
                  </a:lnTo>
                  <a:lnTo>
                    <a:pt x="116" y="74"/>
                  </a:lnTo>
                  <a:lnTo>
                    <a:pt x="122" y="73"/>
                  </a:lnTo>
                  <a:lnTo>
                    <a:pt x="127" y="69"/>
                  </a:lnTo>
                  <a:lnTo>
                    <a:pt x="129" y="65"/>
                  </a:lnTo>
                  <a:lnTo>
                    <a:pt x="129" y="58"/>
                  </a:lnTo>
                  <a:lnTo>
                    <a:pt x="124" y="16"/>
                  </a:lnTo>
                  <a:lnTo>
                    <a:pt x="124" y="16"/>
                  </a:lnTo>
                  <a:lnTo>
                    <a:pt x="122" y="9"/>
                  </a:lnTo>
                  <a:lnTo>
                    <a:pt x="118" y="6"/>
                  </a:lnTo>
                  <a:lnTo>
                    <a:pt x="113" y="2"/>
                  </a:lnTo>
                  <a:lnTo>
                    <a:pt x="105" y="0"/>
                  </a:lnTo>
                  <a:lnTo>
                    <a:pt x="105"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0" name="Freeform 45"/>
            <p:cNvSpPr/>
            <p:nvPr/>
          </p:nvSpPr>
          <p:spPr bwMode="auto">
            <a:xfrm>
              <a:off x="1098530" y="2384575"/>
              <a:ext cx="240854" cy="234626"/>
            </a:xfrm>
            <a:custGeom>
              <a:avLst/>
              <a:gdLst/>
              <a:ahLst/>
              <a:cxnLst>
                <a:cxn ang="0">
                  <a:pos x="212" y="0"/>
                </a:cxn>
                <a:cxn ang="0">
                  <a:pos x="18" y="0"/>
                </a:cxn>
                <a:cxn ang="0">
                  <a:pos x="18" y="0"/>
                </a:cxn>
                <a:cxn ang="0">
                  <a:pos x="10" y="2"/>
                </a:cxn>
                <a:cxn ang="0">
                  <a:pos x="5" y="6"/>
                </a:cxn>
                <a:cxn ang="0">
                  <a:pos x="1" y="13"/>
                </a:cxn>
                <a:cxn ang="0">
                  <a:pos x="0" y="20"/>
                </a:cxn>
                <a:cxn ang="0">
                  <a:pos x="16" y="203"/>
                </a:cxn>
                <a:cxn ang="0">
                  <a:pos x="16" y="203"/>
                </a:cxn>
                <a:cxn ang="0">
                  <a:pos x="20" y="213"/>
                </a:cxn>
                <a:cxn ang="0">
                  <a:pos x="23" y="218"/>
                </a:cxn>
                <a:cxn ang="0">
                  <a:pos x="30" y="223"/>
                </a:cxn>
                <a:cxn ang="0">
                  <a:pos x="39" y="225"/>
                </a:cxn>
                <a:cxn ang="0">
                  <a:pos x="192" y="225"/>
                </a:cxn>
                <a:cxn ang="0">
                  <a:pos x="192" y="225"/>
                </a:cxn>
                <a:cxn ang="0">
                  <a:pos x="201" y="223"/>
                </a:cxn>
                <a:cxn ang="0">
                  <a:pos x="206" y="218"/>
                </a:cxn>
                <a:cxn ang="0">
                  <a:pos x="212" y="213"/>
                </a:cxn>
                <a:cxn ang="0">
                  <a:pos x="213" y="203"/>
                </a:cxn>
                <a:cxn ang="0">
                  <a:pos x="232" y="20"/>
                </a:cxn>
                <a:cxn ang="0">
                  <a:pos x="232" y="20"/>
                </a:cxn>
                <a:cxn ang="0">
                  <a:pos x="230" y="13"/>
                </a:cxn>
                <a:cxn ang="0">
                  <a:pos x="226" y="6"/>
                </a:cxn>
                <a:cxn ang="0">
                  <a:pos x="221" y="2"/>
                </a:cxn>
                <a:cxn ang="0">
                  <a:pos x="212" y="0"/>
                </a:cxn>
                <a:cxn ang="0">
                  <a:pos x="212" y="0"/>
                </a:cxn>
              </a:cxnLst>
              <a:rect l="0" t="0" r="r" b="b"/>
              <a:pathLst>
                <a:path w="232" h="225">
                  <a:moveTo>
                    <a:pt x="212" y="0"/>
                  </a:moveTo>
                  <a:lnTo>
                    <a:pt x="18" y="0"/>
                  </a:lnTo>
                  <a:lnTo>
                    <a:pt x="18" y="0"/>
                  </a:lnTo>
                  <a:lnTo>
                    <a:pt x="10" y="2"/>
                  </a:lnTo>
                  <a:lnTo>
                    <a:pt x="5" y="6"/>
                  </a:lnTo>
                  <a:lnTo>
                    <a:pt x="1" y="13"/>
                  </a:lnTo>
                  <a:lnTo>
                    <a:pt x="0" y="20"/>
                  </a:lnTo>
                  <a:lnTo>
                    <a:pt x="16" y="203"/>
                  </a:lnTo>
                  <a:lnTo>
                    <a:pt x="16" y="203"/>
                  </a:lnTo>
                  <a:lnTo>
                    <a:pt x="20" y="213"/>
                  </a:lnTo>
                  <a:lnTo>
                    <a:pt x="23" y="218"/>
                  </a:lnTo>
                  <a:lnTo>
                    <a:pt x="30" y="223"/>
                  </a:lnTo>
                  <a:lnTo>
                    <a:pt x="39" y="225"/>
                  </a:lnTo>
                  <a:lnTo>
                    <a:pt x="192" y="225"/>
                  </a:lnTo>
                  <a:lnTo>
                    <a:pt x="192" y="225"/>
                  </a:lnTo>
                  <a:lnTo>
                    <a:pt x="201" y="223"/>
                  </a:lnTo>
                  <a:lnTo>
                    <a:pt x="206" y="218"/>
                  </a:lnTo>
                  <a:lnTo>
                    <a:pt x="212" y="213"/>
                  </a:lnTo>
                  <a:lnTo>
                    <a:pt x="213" y="203"/>
                  </a:lnTo>
                  <a:lnTo>
                    <a:pt x="232" y="20"/>
                  </a:lnTo>
                  <a:lnTo>
                    <a:pt x="232" y="20"/>
                  </a:lnTo>
                  <a:lnTo>
                    <a:pt x="230" y="13"/>
                  </a:lnTo>
                  <a:lnTo>
                    <a:pt x="226" y="6"/>
                  </a:lnTo>
                  <a:lnTo>
                    <a:pt x="221" y="2"/>
                  </a:lnTo>
                  <a:lnTo>
                    <a:pt x="212" y="0"/>
                  </a:lnTo>
                  <a:lnTo>
                    <a:pt x="212" y="0"/>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1" name="Freeform 46"/>
            <p:cNvSpPr/>
            <p:nvPr/>
          </p:nvSpPr>
          <p:spPr bwMode="auto">
            <a:xfrm>
              <a:off x="1135904" y="2426102"/>
              <a:ext cx="39451" cy="149496"/>
            </a:xfrm>
            <a:custGeom>
              <a:avLst/>
              <a:gdLst/>
              <a:ahLst/>
              <a:cxnLst>
                <a:cxn ang="0">
                  <a:pos x="40" y="144"/>
                </a:cxn>
                <a:cxn ang="0">
                  <a:pos x="9" y="144"/>
                </a:cxn>
                <a:cxn ang="0">
                  <a:pos x="0" y="0"/>
                </a:cxn>
                <a:cxn ang="0">
                  <a:pos x="40" y="0"/>
                </a:cxn>
                <a:cxn ang="0">
                  <a:pos x="40" y="144"/>
                </a:cxn>
              </a:cxnLst>
              <a:rect l="0" t="0" r="r" b="b"/>
              <a:pathLst>
                <a:path w="40" h="144">
                  <a:moveTo>
                    <a:pt x="40" y="144"/>
                  </a:moveTo>
                  <a:lnTo>
                    <a:pt x="9" y="144"/>
                  </a:lnTo>
                  <a:lnTo>
                    <a:pt x="0" y="0"/>
                  </a:lnTo>
                  <a:lnTo>
                    <a:pt x="40" y="0"/>
                  </a:lnTo>
                  <a:lnTo>
                    <a:pt x="40" y="144"/>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2" name="Rectangle 47"/>
            <p:cNvSpPr>
              <a:spLocks noChangeArrowheads="1"/>
            </p:cNvSpPr>
            <p:nvPr/>
          </p:nvSpPr>
          <p:spPr bwMode="auto">
            <a:xfrm>
              <a:off x="1198194" y="2426102"/>
              <a:ext cx="41527" cy="149496"/>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3" name="Freeform 48"/>
            <p:cNvSpPr/>
            <p:nvPr/>
          </p:nvSpPr>
          <p:spPr bwMode="auto">
            <a:xfrm>
              <a:off x="1260483" y="2426102"/>
              <a:ext cx="43604" cy="149496"/>
            </a:xfrm>
            <a:custGeom>
              <a:avLst/>
              <a:gdLst/>
              <a:ahLst/>
              <a:cxnLst>
                <a:cxn ang="0">
                  <a:pos x="31" y="144"/>
                </a:cxn>
                <a:cxn ang="0">
                  <a:pos x="0" y="144"/>
                </a:cxn>
                <a:cxn ang="0">
                  <a:pos x="0" y="0"/>
                </a:cxn>
                <a:cxn ang="0">
                  <a:pos x="42" y="0"/>
                </a:cxn>
                <a:cxn ang="0">
                  <a:pos x="31" y="144"/>
                </a:cxn>
              </a:cxnLst>
              <a:rect l="0" t="0" r="r" b="b"/>
              <a:pathLst>
                <a:path w="42" h="144">
                  <a:moveTo>
                    <a:pt x="31" y="144"/>
                  </a:moveTo>
                  <a:lnTo>
                    <a:pt x="0" y="144"/>
                  </a:lnTo>
                  <a:lnTo>
                    <a:pt x="0" y="0"/>
                  </a:lnTo>
                  <a:lnTo>
                    <a:pt x="42" y="0"/>
                  </a:lnTo>
                  <a:lnTo>
                    <a:pt x="31" y="144"/>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34" name="Group 80"/>
          <p:cNvGrpSpPr/>
          <p:nvPr/>
        </p:nvGrpSpPr>
        <p:grpSpPr>
          <a:xfrm>
            <a:off x="2050281" y="2633282"/>
            <a:ext cx="465675" cy="333485"/>
            <a:chOff x="2566497" y="2332666"/>
            <a:chExt cx="321832" cy="230473"/>
          </a:xfrm>
          <a:solidFill>
            <a:srgbClr val="304371"/>
          </a:solidFill>
        </p:grpSpPr>
        <p:sp>
          <p:nvSpPr>
            <p:cNvPr id="35" name="Freeform 49"/>
            <p:cNvSpPr/>
            <p:nvPr/>
          </p:nvSpPr>
          <p:spPr bwMode="auto">
            <a:xfrm>
              <a:off x="2566497" y="2332666"/>
              <a:ext cx="180641" cy="230473"/>
            </a:xfrm>
            <a:custGeom>
              <a:avLst/>
              <a:gdLst/>
              <a:ahLst/>
              <a:cxnLst>
                <a:cxn ang="0">
                  <a:pos x="160" y="0"/>
                </a:cxn>
                <a:cxn ang="0">
                  <a:pos x="160" y="0"/>
                </a:cxn>
                <a:cxn ang="0">
                  <a:pos x="155" y="1"/>
                </a:cxn>
                <a:cxn ang="0">
                  <a:pos x="151" y="5"/>
                </a:cxn>
                <a:cxn ang="0">
                  <a:pos x="75" y="52"/>
                </a:cxn>
                <a:cxn ang="0">
                  <a:pos x="15" y="52"/>
                </a:cxn>
                <a:cxn ang="0">
                  <a:pos x="15" y="52"/>
                </a:cxn>
                <a:cxn ang="0">
                  <a:pos x="10" y="54"/>
                </a:cxn>
                <a:cxn ang="0">
                  <a:pos x="4" y="58"/>
                </a:cxn>
                <a:cxn ang="0">
                  <a:pos x="4" y="58"/>
                </a:cxn>
                <a:cxn ang="0">
                  <a:pos x="2" y="61"/>
                </a:cxn>
                <a:cxn ang="0">
                  <a:pos x="0" y="67"/>
                </a:cxn>
                <a:cxn ang="0">
                  <a:pos x="0" y="156"/>
                </a:cxn>
                <a:cxn ang="0">
                  <a:pos x="0" y="156"/>
                </a:cxn>
                <a:cxn ang="0">
                  <a:pos x="2" y="161"/>
                </a:cxn>
                <a:cxn ang="0">
                  <a:pos x="4" y="165"/>
                </a:cxn>
                <a:cxn ang="0">
                  <a:pos x="4" y="165"/>
                </a:cxn>
                <a:cxn ang="0">
                  <a:pos x="10" y="168"/>
                </a:cxn>
                <a:cxn ang="0">
                  <a:pos x="15" y="170"/>
                </a:cxn>
                <a:cxn ang="0">
                  <a:pos x="75" y="170"/>
                </a:cxn>
                <a:cxn ang="0">
                  <a:pos x="151" y="217"/>
                </a:cxn>
                <a:cxn ang="0">
                  <a:pos x="151" y="217"/>
                </a:cxn>
                <a:cxn ang="0">
                  <a:pos x="155" y="221"/>
                </a:cxn>
                <a:cxn ang="0">
                  <a:pos x="160" y="223"/>
                </a:cxn>
                <a:cxn ang="0">
                  <a:pos x="160" y="223"/>
                </a:cxn>
                <a:cxn ang="0">
                  <a:pos x="165" y="221"/>
                </a:cxn>
                <a:cxn ang="0">
                  <a:pos x="171" y="217"/>
                </a:cxn>
                <a:cxn ang="0">
                  <a:pos x="171" y="217"/>
                </a:cxn>
                <a:cxn ang="0">
                  <a:pos x="174" y="214"/>
                </a:cxn>
                <a:cxn ang="0">
                  <a:pos x="174" y="208"/>
                </a:cxn>
                <a:cxn ang="0">
                  <a:pos x="174" y="14"/>
                </a:cxn>
                <a:cxn ang="0">
                  <a:pos x="174" y="14"/>
                </a:cxn>
                <a:cxn ang="0">
                  <a:pos x="174" y="9"/>
                </a:cxn>
                <a:cxn ang="0">
                  <a:pos x="171" y="5"/>
                </a:cxn>
                <a:cxn ang="0">
                  <a:pos x="171" y="5"/>
                </a:cxn>
                <a:cxn ang="0">
                  <a:pos x="165" y="1"/>
                </a:cxn>
                <a:cxn ang="0">
                  <a:pos x="160" y="0"/>
                </a:cxn>
                <a:cxn ang="0">
                  <a:pos x="160" y="0"/>
                </a:cxn>
              </a:cxnLst>
              <a:rect l="0" t="0" r="r" b="b"/>
              <a:pathLst>
                <a:path w="174" h="223">
                  <a:moveTo>
                    <a:pt x="160" y="0"/>
                  </a:moveTo>
                  <a:lnTo>
                    <a:pt x="160" y="0"/>
                  </a:lnTo>
                  <a:lnTo>
                    <a:pt x="155" y="1"/>
                  </a:lnTo>
                  <a:lnTo>
                    <a:pt x="151" y="5"/>
                  </a:lnTo>
                  <a:lnTo>
                    <a:pt x="75" y="52"/>
                  </a:lnTo>
                  <a:lnTo>
                    <a:pt x="15" y="52"/>
                  </a:lnTo>
                  <a:lnTo>
                    <a:pt x="15" y="52"/>
                  </a:lnTo>
                  <a:lnTo>
                    <a:pt x="10" y="54"/>
                  </a:lnTo>
                  <a:lnTo>
                    <a:pt x="4" y="58"/>
                  </a:lnTo>
                  <a:lnTo>
                    <a:pt x="4" y="58"/>
                  </a:lnTo>
                  <a:lnTo>
                    <a:pt x="2" y="61"/>
                  </a:lnTo>
                  <a:lnTo>
                    <a:pt x="0" y="67"/>
                  </a:lnTo>
                  <a:lnTo>
                    <a:pt x="0" y="156"/>
                  </a:lnTo>
                  <a:lnTo>
                    <a:pt x="0" y="156"/>
                  </a:lnTo>
                  <a:lnTo>
                    <a:pt x="2" y="161"/>
                  </a:lnTo>
                  <a:lnTo>
                    <a:pt x="4" y="165"/>
                  </a:lnTo>
                  <a:lnTo>
                    <a:pt x="4" y="165"/>
                  </a:lnTo>
                  <a:lnTo>
                    <a:pt x="10" y="168"/>
                  </a:lnTo>
                  <a:lnTo>
                    <a:pt x="15" y="170"/>
                  </a:lnTo>
                  <a:lnTo>
                    <a:pt x="75" y="170"/>
                  </a:lnTo>
                  <a:lnTo>
                    <a:pt x="151" y="217"/>
                  </a:lnTo>
                  <a:lnTo>
                    <a:pt x="151" y="217"/>
                  </a:lnTo>
                  <a:lnTo>
                    <a:pt x="155" y="221"/>
                  </a:lnTo>
                  <a:lnTo>
                    <a:pt x="160" y="223"/>
                  </a:lnTo>
                  <a:lnTo>
                    <a:pt x="160" y="223"/>
                  </a:lnTo>
                  <a:lnTo>
                    <a:pt x="165" y="221"/>
                  </a:lnTo>
                  <a:lnTo>
                    <a:pt x="171" y="217"/>
                  </a:lnTo>
                  <a:lnTo>
                    <a:pt x="171" y="217"/>
                  </a:lnTo>
                  <a:lnTo>
                    <a:pt x="174" y="214"/>
                  </a:lnTo>
                  <a:lnTo>
                    <a:pt x="174" y="208"/>
                  </a:lnTo>
                  <a:lnTo>
                    <a:pt x="174" y="14"/>
                  </a:lnTo>
                  <a:lnTo>
                    <a:pt x="174" y="14"/>
                  </a:lnTo>
                  <a:lnTo>
                    <a:pt x="174" y="9"/>
                  </a:lnTo>
                  <a:lnTo>
                    <a:pt x="171" y="5"/>
                  </a:lnTo>
                  <a:lnTo>
                    <a:pt x="171" y="5"/>
                  </a:lnTo>
                  <a:lnTo>
                    <a:pt x="165" y="1"/>
                  </a:lnTo>
                  <a:lnTo>
                    <a:pt x="160" y="0"/>
                  </a:lnTo>
                  <a:lnTo>
                    <a:pt x="160"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6" name="Freeform 50"/>
            <p:cNvSpPr/>
            <p:nvPr/>
          </p:nvSpPr>
          <p:spPr bwMode="auto">
            <a:xfrm>
              <a:off x="2769977" y="2390804"/>
              <a:ext cx="58137" cy="114199"/>
            </a:xfrm>
            <a:custGeom>
              <a:avLst/>
              <a:gdLst/>
              <a:ahLst/>
              <a:cxnLst>
                <a:cxn ang="0">
                  <a:pos x="46" y="87"/>
                </a:cxn>
                <a:cxn ang="0">
                  <a:pos x="53" y="72"/>
                </a:cxn>
                <a:cxn ang="0">
                  <a:pos x="56" y="56"/>
                </a:cxn>
                <a:cxn ang="0">
                  <a:pos x="55" y="47"/>
                </a:cxn>
                <a:cxn ang="0">
                  <a:pos x="51" y="31"/>
                </a:cxn>
                <a:cxn ang="0">
                  <a:pos x="46" y="23"/>
                </a:cxn>
                <a:cxn ang="0">
                  <a:pos x="35" y="11"/>
                </a:cxn>
                <a:cxn ang="0">
                  <a:pos x="20" y="2"/>
                </a:cxn>
                <a:cxn ang="0">
                  <a:pos x="15" y="0"/>
                </a:cxn>
                <a:cxn ang="0">
                  <a:pos x="9" y="2"/>
                </a:cxn>
                <a:cxn ang="0">
                  <a:pos x="4" y="5"/>
                </a:cxn>
                <a:cxn ang="0">
                  <a:pos x="0" y="14"/>
                </a:cxn>
                <a:cxn ang="0">
                  <a:pos x="0" y="20"/>
                </a:cxn>
                <a:cxn ang="0">
                  <a:pos x="2" y="23"/>
                </a:cxn>
                <a:cxn ang="0">
                  <a:pos x="9" y="29"/>
                </a:cxn>
                <a:cxn ang="0">
                  <a:pos x="17" y="34"/>
                </a:cxn>
                <a:cxn ang="0">
                  <a:pos x="24" y="42"/>
                </a:cxn>
                <a:cxn ang="0">
                  <a:pos x="26" y="49"/>
                </a:cxn>
                <a:cxn ang="0">
                  <a:pos x="27" y="56"/>
                </a:cxn>
                <a:cxn ang="0">
                  <a:pos x="24" y="69"/>
                </a:cxn>
                <a:cxn ang="0">
                  <a:pos x="20" y="72"/>
                </a:cxn>
                <a:cxn ang="0">
                  <a:pos x="17" y="76"/>
                </a:cxn>
                <a:cxn ang="0">
                  <a:pos x="9" y="81"/>
                </a:cxn>
                <a:cxn ang="0">
                  <a:pos x="2" y="87"/>
                </a:cxn>
                <a:cxn ang="0">
                  <a:pos x="0" y="96"/>
                </a:cxn>
                <a:cxn ang="0">
                  <a:pos x="2" y="101"/>
                </a:cxn>
                <a:cxn ang="0">
                  <a:pos x="4" y="105"/>
                </a:cxn>
                <a:cxn ang="0">
                  <a:pos x="15" y="110"/>
                </a:cxn>
                <a:cxn ang="0">
                  <a:pos x="20" y="109"/>
                </a:cxn>
                <a:cxn ang="0">
                  <a:pos x="27" y="105"/>
                </a:cxn>
                <a:cxn ang="0">
                  <a:pos x="40" y="94"/>
                </a:cxn>
                <a:cxn ang="0">
                  <a:pos x="46" y="87"/>
                </a:cxn>
              </a:cxnLst>
              <a:rect l="0" t="0" r="r" b="b"/>
              <a:pathLst>
                <a:path w="56" h="110">
                  <a:moveTo>
                    <a:pt x="46" y="87"/>
                  </a:moveTo>
                  <a:lnTo>
                    <a:pt x="46" y="87"/>
                  </a:lnTo>
                  <a:lnTo>
                    <a:pt x="51" y="80"/>
                  </a:lnTo>
                  <a:lnTo>
                    <a:pt x="53" y="72"/>
                  </a:lnTo>
                  <a:lnTo>
                    <a:pt x="55" y="63"/>
                  </a:lnTo>
                  <a:lnTo>
                    <a:pt x="56" y="56"/>
                  </a:lnTo>
                  <a:lnTo>
                    <a:pt x="56" y="56"/>
                  </a:lnTo>
                  <a:lnTo>
                    <a:pt x="55" y="47"/>
                  </a:lnTo>
                  <a:lnTo>
                    <a:pt x="53" y="38"/>
                  </a:lnTo>
                  <a:lnTo>
                    <a:pt x="51" y="31"/>
                  </a:lnTo>
                  <a:lnTo>
                    <a:pt x="46" y="23"/>
                  </a:lnTo>
                  <a:lnTo>
                    <a:pt x="46" y="23"/>
                  </a:lnTo>
                  <a:lnTo>
                    <a:pt x="40" y="16"/>
                  </a:lnTo>
                  <a:lnTo>
                    <a:pt x="35" y="11"/>
                  </a:lnTo>
                  <a:lnTo>
                    <a:pt x="27" y="5"/>
                  </a:lnTo>
                  <a:lnTo>
                    <a:pt x="20" y="2"/>
                  </a:lnTo>
                  <a:lnTo>
                    <a:pt x="20" y="2"/>
                  </a:lnTo>
                  <a:lnTo>
                    <a:pt x="15" y="0"/>
                  </a:lnTo>
                  <a:lnTo>
                    <a:pt x="15" y="0"/>
                  </a:lnTo>
                  <a:lnTo>
                    <a:pt x="9" y="2"/>
                  </a:lnTo>
                  <a:lnTo>
                    <a:pt x="4" y="5"/>
                  </a:lnTo>
                  <a:lnTo>
                    <a:pt x="4" y="5"/>
                  </a:lnTo>
                  <a:lnTo>
                    <a:pt x="2" y="9"/>
                  </a:lnTo>
                  <a:lnTo>
                    <a:pt x="0" y="14"/>
                  </a:lnTo>
                  <a:lnTo>
                    <a:pt x="0" y="14"/>
                  </a:lnTo>
                  <a:lnTo>
                    <a:pt x="0" y="20"/>
                  </a:lnTo>
                  <a:lnTo>
                    <a:pt x="2" y="23"/>
                  </a:lnTo>
                  <a:lnTo>
                    <a:pt x="2" y="23"/>
                  </a:lnTo>
                  <a:lnTo>
                    <a:pt x="9" y="29"/>
                  </a:lnTo>
                  <a:lnTo>
                    <a:pt x="9" y="29"/>
                  </a:lnTo>
                  <a:lnTo>
                    <a:pt x="17" y="34"/>
                  </a:lnTo>
                  <a:lnTo>
                    <a:pt x="17" y="34"/>
                  </a:lnTo>
                  <a:lnTo>
                    <a:pt x="20" y="38"/>
                  </a:lnTo>
                  <a:lnTo>
                    <a:pt x="24" y="42"/>
                  </a:lnTo>
                  <a:lnTo>
                    <a:pt x="24" y="42"/>
                  </a:lnTo>
                  <a:lnTo>
                    <a:pt x="26" y="49"/>
                  </a:lnTo>
                  <a:lnTo>
                    <a:pt x="27" y="56"/>
                  </a:lnTo>
                  <a:lnTo>
                    <a:pt x="27" y="56"/>
                  </a:lnTo>
                  <a:lnTo>
                    <a:pt x="26" y="62"/>
                  </a:lnTo>
                  <a:lnTo>
                    <a:pt x="24" y="69"/>
                  </a:lnTo>
                  <a:lnTo>
                    <a:pt x="24" y="69"/>
                  </a:lnTo>
                  <a:lnTo>
                    <a:pt x="20" y="72"/>
                  </a:lnTo>
                  <a:lnTo>
                    <a:pt x="17" y="76"/>
                  </a:lnTo>
                  <a:lnTo>
                    <a:pt x="17" y="76"/>
                  </a:lnTo>
                  <a:lnTo>
                    <a:pt x="9" y="81"/>
                  </a:lnTo>
                  <a:lnTo>
                    <a:pt x="9" y="81"/>
                  </a:lnTo>
                  <a:lnTo>
                    <a:pt x="2" y="87"/>
                  </a:lnTo>
                  <a:lnTo>
                    <a:pt x="2" y="87"/>
                  </a:lnTo>
                  <a:lnTo>
                    <a:pt x="0" y="91"/>
                  </a:lnTo>
                  <a:lnTo>
                    <a:pt x="0" y="96"/>
                  </a:lnTo>
                  <a:lnTo>
                    <a:pt x="0" y="96"/>
                  </a:lnTo>
                  <a:lnTo>
                    <a:pt x="2" y="101"/>
                  </a:lnTo>
                  <a:lnTo>
                    <a:pt x="4" y="105"/>
                  </a:lnTo>
                  <a:lnTo>
                    <a:pt x="4" y="105"/>
                  </a:lnTo>
                  <a:lnTo>
                    <a:pt x="9" y="109"/>
                  </a:lnTo>
                  <a:lnTo>
                    <a:pt x="15" y="110"/>
                  </a:lnTo>
                  <a:lnTo>
                    <a:pt x="15" y="110"/>
                  </a:lnTo>
                  <a:lnTo>
                    <a:pt x="20" y="109"/>
                  </a:lnTo>
                  <a:lnTo>
                    <a:pt x="20" y="109"/>
                  </a:lnTo>
                  <a:lnTo>
                    <a:pt x="27" y="105"/>
                  </a:lnTo>
                  <a:lnTo>
                    <a:pt x="35" y="100"/>
                  </a:lnTo>
                  <a:lnTo>
                    <a:pt x="40" y="94"/>
                  </a:lnTo>
                  <a:lnTo>
                    <a:pt x="46" y="87"/>
                  </a:lnTo>
                  <a:lnTo>
                    <a:pt x="46" y="87"/>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7" name="Freeform 51"/>
            <p:cNvSpPr/>
            <p:nvPr/>
          </p:nvSpPr>
          <p:spPr bwMode="auto">
            <a:xfrm>
              <a:off x="2794893" y="2336819"/>
              <a:ext cx="93436" cy="224244"/>
            </a:xfrm>
            <a:custGeom>
              <a:avLst/>
              <a:gdLst/>
              <a:ahLst/>
              <a:cxnLst>
                <a:cxn ang="0">
                  <a:pos x="20" y="2"/>
                </a:cxn>
                <a:cxn ang="0">
                  <a:pos x="14" y="0"/>
                </a:cxn>
                <a:cxn ang="0">
                  <a:pos x="3" y="4"/>
                </a:cxn>
                <a:cxn ang="0">
                  <a:pos x="0" y="9"/>
                </a:cxn>
                <a:cxn ang="0">
                  <a:pos x="0" y="15"/>
                </a:cxn>
                <a:cxn ang="0">
                  <a:pos x="2" y="22"/>
                </a:cxn>
                <a:cxn ang="0">
                  <a:pos x="7" y="27"/>
                </a:cxn>
                <a:cxn ang="0">
                  <a:pos x="25" y="38"/>
                </a:cxn>
                <a:cxn ang="0">
                  <a:pos x="32" y="44"/>
                </a:cxn>
                <a:cxn ang="0">
                  <a:pos x="47" y="60"/>
                </a:cxn>
                <a:cxn ang="0">
                  <a:pos x="51" y="69"/>
                </a:cxn>
                <a:cxn ang="0">
                  <a:pos x="58" y="87"/>
                </a:cxn>
                <a:cxn ang="0">
                  <a:pos x="61" y="109"/>
                </a:cxn>
                <a:cxn ang="0">
                  <a:pos x="60" y="118"/>
                </a:cxn>
                <a:cxn ang="0">
                  <a:pos x="56" y="138"/>
                </a:cxn>
                <a:cxn ang="0">
                  <a:pos x="51" y="147"/>
                </a:cxn>
                <a:cxn ang="0">
                  <a:pos x="40" y="165"/>
                </a:cxn>
                <a:cxn ang="0">
                  <a:pos x="25" y="178"/>
                </a:cxn>
                <a:cxn ang="0">
                  <a:pos x="7" y="189"/>
                </a:cxn>
                <a:cxn ang="0">
                  <a:pos x="3" y="191"/>
                </a:cxn>
                <a:cxn ang="0">
                  <a:pos x="0" y="198"/>
                </a:cxn>
                <a:cxn ang="0">
                  <a:pos x="0" y="202"/>
                </a:cxn>
                <a:cxn ang="0">
                  <a:pos x="3" y="212"/>
                </a:cxn>
                <a:cxn ang="0">
                  <a:pos x="9" y="216"/>
                </a:cxn>
                <a:cxn ang="0">
                  <a:pos x="14" y="216"/>
                </a:cxn>
                <a:cxn ang="0">
                  <a:pos x="20" y="214"/>
                </a:cxn>
                <a:cxn ang="0">
                  <a:pos x="49" y="198"/>
                </a:cxn>
                <a:cxn ang="0">
                  <a:pos x="71" y="173"/>
                </a:cxn>
                <a:cxn ang="0">
                  <a:pos x="80" y="158"/>
                </a:cxn>
                <a:cxn ang="0">
                  <a:pos x="89" y="125"/>
                </a:cxn>
                <a:cxn ang="0">
                  <a:pos x="90" y="109"/>
                </a:cxn>
                <a:cxn ang="0">
                  <a:pos x="85" y="75"/>
                </a:cxn>
                <a:cxn ang="0">
                  <a:pos x="71" y="44"/>
                </a:cxn>
                <a:cxn ang="0">
                  <a:pos x="60" y="31"/>
                </a:cxn>
                <a:cxn ang="0">
                  <a:pos x="34" y="9"/>
                </a:cxn>
                <a:cxn ang="0">
                  <a:pos x="20" y="2"/>
                </a:cxn>
              </a:cxnLst>
              <a:rect l="0" t="0" r="r" b="b"/>
              <a:pathLst>
                <a:path w="90" h="216">
                  <a:moveTo>
                    <a:pt x="20" y="2"/>
                  </a:moveTo>
                  <a:lnTo>
                    <a:pt x="20" y="2"/>
                  </a:lnTo>
                  <a:lnTo>
                    <a:pt x="14" y="0"/>
                  </a:lnTo>
                  <a:lnTo>
                    <a:pt x="14" y="0"/>
                  </a:lnTo>
                  <a:lnTo>
                    <a:pt x="7" y="2"/>
                  </a:lnTo>
                  <a:lnTo>
                    <a:pt x="3" y="4"/>
                  </a:lnTo>
                  <a:lnTo>
                    <a:pt x="3" y="4"/>
                  </a:lnTo>
                  <a:lnTo>
                    <a:pt x="0" y="9"/>
                  </a:lnTo>
                  <a:lnTo>
                    <a:pt x="0" y="15"/>
                  </a:lnTo>
                  <a:lnTo>
                    <a:pt x="0" y="15"/>
                  </a:lnTo>
                  <a:lnTo>
                    <a:pt x="0" y="18"/>
                  </a:lnTo>
                  <a:lnTo>
                    <a:pt x="2" y="22"/>
                  </a:lnTo>
                  <a:lnTo>
                    <a:pt x="3" y="26"/>
                  </a:lnTo>
                  <a:lnTo>
                    <a:pt x="7" y="27"/>
                  </a:lnTo>
                  <a:lnTo>
                    <a:pt x="7" y="27"/>
                  </a:lnTo>
                  <a:lnTo>
                    <a:pt x="25" y="38"/>
                  </a:lnTo>
                  <a:lnTo>
                    <a:pt x="25" y="38"/>
                  </a:lnTo>
                  <a:lnTo>
                    <a:pt x="32" y="44"/>
                  </a:lnTo>
                  <a:lnTo>
                    <a:pt x="40" y="51"/>
                  </a:lnTo>
                  <a:lnTo>
                    <a:pt x="47" y="60"/>
                  </a:lnTo>
                  <a:lnTo>
                    <a:pt x="51" y="69"/>
                  </a:lnTo>
                  <a:lnTo>
                    <a:pt x="51" y="69"/>
                  </a:lnTo>
                  <a:lnTo>
                    <a:pt x="56" y="78"/>
                  </a:lnTo>
                  <a:lnTo>
                    <a:pt x="58" y="87"/>
                  </a:lnTo>
                  <a:lnTo>
                    <a:pt x="60" y="98"/>
                  </a:lnTo>
                  <a:lnTo>
                    <a:pt x="61" y="109"/>
                  </a:lnTo>
                  <a:lnTo>
                    <a:pt x="61" y="109"/>
                  </a:lnTo>
                  <a:lnTo>
                    <a:pt x="60" y="118"/>
                  </a:lnTo>
                  <a:lnTo>
                    <a:pt x="58" y="129"/>
                  </a:lnTo>
                  <a:lnTo>
                    <a:pt x="56" y="138"/>
                  </a:lnTo>
                  <a:lnTo>
                    <a:pt x="51" y="147"/>
                  </a:lnTo>
                  <a:lnTo>
                    <a:pt x="51" y="147"/>
                  </a:lnTo>
                  <a:lnTo>
                    <a:pt x="47" y="156"/>
                  </a:lnTo>
                  <a:lnTo>
                    <a:pt x="40" y="165"/>
                  </a:lnTo>
                  <a:lnTo>
                    <a:pt x="32" y="173"/>
                  </a:lnTo>
                  <a:lnTo>
                    <a:pt x="25" y="178"/>
                  </a:lnTo>
                  <a:lnTo>
                    <a:pt x="25" y="178"/>
                  </a:lnTo>
                  <a:lnTo>
                    <a:pt x="7" y="189"/>
                  </a:lnTo>
                  <a:lnTo>
                    <a:pt x="7" y="189"/>
                  </a:lnTo>
                  <a:lnTo>
                    <a:pt x="3" y="191"/>
                  </a:lnTo>
                  <a:lnTo>
                    <a:pt x="2" y="194"/>
                  </a:lnTo>
                  <a:lnTo>
                    <a:pt x="0" y="198"/>
                  </a:lnTo>
                  <a:lnTo>
                    <a:pt x="0" y="202"/>
                  </a:lnTo>
                  <a:lnTo>
                    <a:pt x="0" y="202"/>
                  </a:lnTo>
                  <a:lnTo>
                    <a:pt x="0" y="207"/>
                  </a:lnTo>
                  <a:lnTo>
                    <a:pt x="3" y="212"/>
                  </a:lnTo>
                  <a:lnTo>
                    <a:pt x="3" y="212"/>
                  </a:lnTo>
                  <a:lnTo>
                    <a:pt x="9" y="216"/>
                  </a:lnTo>
                  <a:lnTo>
                    <a:pt x="14" y="216"/>
                  </a:lnTo>
                  <a:lnTo>
                    <a:pt x="14" y="216"/>
                  </a:lnTo>
                  <a:lnTo>
                    <a:pt x="20" y="214"/>
                  </a:lnTo>
                  <a:lnTo>
                    <a:pt x="20" y="214"/>
                  </a:lnTo>
                  <a:lnTo>
                    <a:pt x="34" y="207"/>
                  </a:lnTo>
                  <a:lnTo>
                    <a:pt x="49" y="198"/>
                  </a:lnTo>
                  <a:lnTo>
                    <a:pt x="60" y="185"/>
                  </a:lnTo>
                  <a:lnTo>
                    <a:pt x="71" y="173"/>
                  </a:lnTo>
                  <a:lnTo>
                    <a:pt x="71" y="173"/>
                  </a:lnTo>
                  <a:lnTo>
                    <a:pt x="80" y="158"/>
                  </a:lnTo>
                  <a:lnTo>
                    <a:pt x="85" y="142"/>
                  </a:lnTo>
                  <a:lnTo>
                    <a:pt x="89" y="125"/>
                  </a:lnTo>
                  <a:lnTo>
                    <a:pt x="90" y="109"/>
                  </a:lnTo>
                  <a:lnTo>
                    <a:pt x="90" y="109"/>
                  </a:lnTo>
                  <a:lnTo>
                    <a:pt x="89" y="91"/>
                  </a:lnTo>
                  <a:lnTo>
                    <a:pt x="85" y="75"/>
                  </a:lnTo>
                  <a:lnTo>
                    <a:pt x="80" y="58"/>
                  </a:lnTo>
                  <a:lnTo>
                    <a:pt x="71" y="44"/>
                  </a:lnTo>
                  <a:lnTo>
                    <a:pt x="71" y="44"/>
                  </a:lnTo>
                  <a:lnTo>
                    <a:pt x="60" y="31"/>
                  </a:lnTo>
                  <a:lnTo>
                    <a:pt x="49" y="18"/>
                  </a:lnTo>
                  <a:lnTo>
                    <a:pt x="34" y="9"/>
                  </a:lnTo>
                  <a:lnTo>
                    <a:pt x="20" y="2"/>
                  </a:lnTo>
                  <a:lnTo>
                    <a:pt x="20" y="2"/>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38" name="Freeform 52"/>
          <p:cNvSpPr>
            <a:spLocks noEditPoints="1"/>
          </p:cNvSpPr>
          <p:nvPr/>
        </p:nvSpPr>
        <p:spPr bwMode="auto">
          <a:xfrm>
            <a:off x="5782628" y="3452178"/>
            <a:ext cx="403225" cy="550862"/>
          </a:xfrm>
          <a:custGeom>
            <a:avLst/>
            <a:gdLst/>
            <a:ahLst/>
            <a:cxnLst>
              <a:cxn ang="0">
                <a:pos x="22" y="0"/>
              </a:cxn>
              <a:cxn ang="0">
                <a:pos x="2" y="13"/>
              </a:cxn>
              <a:cxn ang="0">
                <a:pos x="0" y="343"/>
              </a:cxn>
              <a:cxn ang="0">
                <a:pos x="13" y="363"/>
              </a:cxn>
              <a:cxn ang="0">
                <a:pos x="247" y="364"/>
              </a:cxn>
              <a:cxn ang="0">
                <a:pos x="269" y="352"/>
              </a:cxn>
              <a:cxn ang="0">
                <a:pos x="205" y="0"/>
              </a:cxn>
              <a:cxn ang="0">
                <a:pos x="211" y="63"/>
              </a:cxn>
              <a:cxn ang="0">
                <a:pos x="251" y="343"/>
              </a:cxn>
              <a:cxn ang="0">
                <a:pos x="22" y="346"/>
              </a:cxn>
              <a:cxn ang="0">
                <a:pos x="19" y="343"/>
              </a:cxn>
              <a:cxn ang="0">
                <a:pos x="20" y="20"/>
              </a:cxn>
              <a:cxn ang="0">
                <a:pos x="193" y="72"/>
              </a:cxn>
              <a:cxn ang="0">
                <a:pos x="194" y="80"/>
              </a:cxn>
              <a:cxn ang="0">
                <a:pos x="251" y="82"/>
              </a:cxn>
              <a:cxn ang="0">
                <a:pos x="211" y="100"/>
              </a:cxn>
              <a:cxn ang="0">
                <a:pos x="216" y="101"/>
              </a:cxn>
              <a:cxn ang="0">
                <a:pos x="218" y="107"/>
              </a:cxn>
              <a:cxn ang="0">
                <a:pos x="214" y="112"/>
              </a:cxn>
              <a:cxn ang="0">
                <a:pos x="51" y="114"/>
              </a:cxn>
              <a:cxn ang="0">
                <a:pos x="46" y="109"/>
              </a:cxn>
              <a:cxn ang="0">
                <a:pos x="46" y="103"/>
              </a:cxn>
              <a:cxn ang="0">
                <a:pos x="51" y="100"/>
              </a:cxn>
              <a:cxn ang="0">
                <a:pos x="218" y="154"/>
              </a:cxn>
              <a:cxn ang="0">
                <a:pos x="214" y="161"/>
              </a:cxn>
              <a:cxn ang="0">
                <a:pos x="51" y="161"/>
              </a:cxn>
              <a:cxn ang="0">
                <a:pos x="46" y="156"/>
              </a:cxn>
              <a:cxn ang="0">
                <a:pos x="46" y="150"/>
              </a:cxn>
              <a:cxn ang="0">
                <a:pos x="51" y="147"/>
              </a:cxn>
              <a:cxn ang="0">
                <a:pos x="214" y="147"/>
              </a:cxn>
              <a:cxn ang="0">
                <a:pos x="218" y="154"/>
              </a:cxn>
              <a:cxn ang="0">
                <a:pos x="218" y="199"/>
              </a:cxn>
              <a:cxn ang="0">
                <a:pos x="214" y="207"/>
              </a:cxn>
              <a:cxn ang="0">
                <a:pos x="51" y="207"/>
              </a:cxn>
              <a:cxn ang="0">
                <a:pos x="46" y="203"/>
              </a:cxn>
              <a:cxn ang="0">
                <a:pos x="46" y="198"/>
              </a:cxn>
              <a:cxn ang="0">
                <a:pos x="51" y="192"/>
              </a:cxn>
              <a:cxn ang="0">
                <a:pos x="214" y="194"/>
              </a:cxn>
              <a:cxn ang="0">
                <a:pos x="218" y="199"/>
              </a:cxn>
              <a:cxn ang="0">
                <a:pos x="218" y="247"/>
              </a:cxn>
              <a:cxn ang="0">
                <a:pos x="214" y="252"/>
              </a:cxn>
              <a:cxn ang="0">
                <a:pos x="51" y="254"/>
              </a:cxn>
              <a:cxn ang="0">
                <a:pos x="46" y="248"/>
              </a:cxn>
              <a:cxn ang="0">
                <a:pos x="46" y="243"/>
              </a:cxn>
              <a:cxn ang="0">
                <a:pos x="51" y="239"/>
              </a:cxn>
              <a:cxn ang="0">
                <a:pos x="214" y="239"/>
              </a:cxn>
              <a:cxn ang="0">
                <a:pos x="218" y="247"/>
              </a:cxn>
            </a:cxnLst>
            <a:rect l="0" t="0" r="r" b="b"/>
            <a:pathLst>
              <a:path w="269" h="364">
                <a:moveTo>
                  <a:pt x="205" y="0"/>
                </a:moveTo>
                <a:lnTo>
                  <a:pt x="22" y="0"/>
                </a:lnTo>
                <a:lnTo>
                  <a:pt x="22" y="0"/>
                </a:lnTo>
                <a:lnTo>
                  <a:pt x="13" y="2"/>
                </a:lnTo>
                <a:lnTo>
                  <a:pt x="6" y="5"/>
                </a:lnTo>
                <a:lnTo>
                  <a:pt x="2" y="13"/>
                </a:lnTo>
                <a:lnTo>
                  <a:pt x="0" y="22"/>
                </a:lnTo>
                <a:lnTo>
                  <a:pt x="0" y="343"/>
                </a:lnTo>
                <a:lnTo>
                  <a:pt x="0" y="343"/>
                </a:lnTo>
                <a:lnTo>
                  <a:pt x="2" y="352"/>
                </a:lnTo>
                <a:lnTo>
                  <a:pt x="6" y="359"/>
                </a:lnTo>
                <a:lnTo>
                  <a:pt x="13" y="363"/>
                </a:lnTo>
                <a:lnTo>
                  <a:pt x="22" y="364"/>
                </a:lnTo>
                <a:lnTo>
                  <a:pt x="247" y="364"/>
                </a:lnTo>
                <a:lnTo>
                  <a:pt x="247" y="364"/>
                </a:lnTo>
                <a:lnTo>
                  <a:pt x="256" y="363"/>
                </a:lnTo>
                <a:lnTo>
                  <a:pt x="263" y="359"/>
                </a:lnTo>
                <a:lnTo>
                  <a:pt x="269" y="352"/>
                </a:lnTo>
                <a:lnTo>
                  <a:pt x="269" y="343"/>
                </a:lnTo>
                <a:lnTo>
                  <a:pt x="269" y="69"/>
                </a:lnTo>
                <a:lnTo>
                  <a:pt x="205" y="0"/>
                </a:lnTo>
                <a:close/>
                <a:moveTo>
                  <a:pt x="211" y="33"/>
                </a:moveTo>
                <a:lnTo>
                  <a:pt x="240" y="63"/>
                </a:lnTo>
                <a:lnTo>
                  <a:pt x="211" y="63"/>
                </a:lnTo>
                <a:lnTo>
                  <a:pt x="211" y="33"/>
                </a:lnTo>
                <a:close/>
                <a:moveTo>
                  <a:pt x="251" y="343"/>
                </a:moveTo>
                <a:lnTo>
                  <a:pt x="251" y="343"/>
                </a:lnTo>
                <a:lnTo>
                  <a:pt x="251" y="344"/>
                </a:lnTo>
                <a:lnTo>
                  <a:pt x="247" y="346"/>
                </a:lnTo>
                <a:lnTo>
                  <a:pt x="22" y="346"/>
                </a:lnTo>
                <a:lnTo>
                  <a:pt x="22" y="346"/>
                </a:lnTo>
                <a:lnTo>
                  <a:pt x="20" y="344"/>
                </a:lnTo>
                <a:lnTo>
                  <a:pt x="19" y="343"/>
                </a:lnTo>
                <a:lnTo>
                  <a:pt x="19" y="22"/>
                </a:lnTo>
                <a:lnTo>
                  <a:pt x="19" y="22"/>
                </a:lnTo>
                <a:lnTo>
                  <a:pt x="20" y="20"/>
                </a:lnTo>
                <a:lnTo>
                  <a:pt x="22" y="18"/>
                </a:lnTo>
                <a:lnTo>
                  <a:pt x="193" y="18"/>
                </a:lnTo>
                <a:lnTo>
                  <a:pt x="193" y="72"/>
                </a:lnTo>
                <a:lnTo>
                  <a:pt x="193" y="72"/>
                </a:lnTo>
                <a:lnTo>
                  <a:pt x="193" y="76"/>
                </a:lnTo>
                <a:lnTo>
                  <a:pt x="194" y="80"/>
                </a:lnTo>
                <a:lnTo>
                  <a:pt x="198" y="82"/>
                </a:lnTo>
                <a:lnTo>
                  <a:pt x="202" y="82"/>
                </a:lnTo>
                <a:lnTo>
                  <a:pt x="251" y="82"/>
                </a:lnTo>
                <a:lnTo>
                  <a:pt x="251" y="343"/>
                </a:lnTo>
                <a:close/>
                <a:moveTo>
                  <a:pt x="51" y="100"/>
                </a:moveTo>
                <a:lnTo>
                  <a:pt x="211" y="100"/>
                </a:lnTo>
                <a:lnTo>
                  <a:pt x="211" y="100"/>
                </a:lnTo>
                <a:lnTo>
                  <a:pt x="214" y="100"/>
                </a:lnTo>
                <a:lnTo>
                  <a:pt x="216" y="101"/>
                </a:lnTo>
                <a:lnTo>
                  <a:pt x="218" y="103"/>
                </a:lnTo>
                <a:lnTo>
                  <a:pt x="218" y="107"/>
                </a:lnTo>
                <a:lnTo>
                  <a:pt x="218" y="107"/>
                </a:lnTo>
                <a:lnTo>
                  <a:pt x="218" y="109"/>
                </a:lnTo>
                <a:lnTo>
                  <a:pt x="216" y="112"/>
                </a:lnTo>
                <a:lnTo>
                  <a:pt x="214" y="112"/>
                </a:lnTo>
                <a:lnTo>
                  <a:pt x="211" y="114"/>
                </a:lnTo>
                <a:lnTo>
                  <a:pt x="51" y="114"/>
                </a:lnTo>
                <a:lnTo>
                  <a:pt x="51" y="114"/>
                </a:lnTo>
                <a:lnTo>
                  <a:pt x="49" y="112"/>
                </a:lnTo>
                <a:lnTo>
                  <a:pt x="48" y="112"/>
                </a:lnTo>
                <a:lnTo>
                  <a:pt x="46" y="109"/>
                </a:lnTo>
                <a:lnTo>
                  <a:pt x="44" y="107"/>
                </a:lnTo>
                <a:lnTo>
                  <a:pt x="44" y="107"/>
                </a:lnTo>
                <a:lnTo>
                  <a:pt x="46" y="103"/>
                </a:lnTo>
                <a:lnTo>
                  <a:pt x="48" y="101"/>
                </a:lnTo>
                <a:lnTo>
                  <a:pt x="49" y="100"/>
                </a:lnTo>
                <a:lnTo>
                  <a:pt x="51" y="100"/>
                </a:lnTo>
                <a:lnTo>
                  <a:pt x="51" y="100"/>
                </a:lnTo>
                <a:close/>
                <a:moveTo>
                  <a:pt x="218" y="154"/>
                </a:moveTo>
                <a:lnTo>
                  <a:pt x="218" y="154"/>
                </a:lnTo>
                <a:lnTo>
                  <a:pt x="218" y="156"/>
                </a:lnTo>
                <a:lnTo>
                  <a:pt x="216" y="160"/>
                </a:lnTo>
                <a:lnTo>
                  <a:pt x="214" y="161"/>
                </a:lnTo>
                <a:lnTo>
                  <a:pt x="211" y="161"/>
                </a:lnTo>
                <a:lnTo>
                  <a:pt x="51" y="161"/>
                </a:lnTo>
                <a:lnTo>
                  <a:pt x="51" y="161"/>
                </a:lnTo>
                <a:lnTo>
                  <a:pt x="49" y="161"/>
                </a:lnTo>
                <a:lnTo>
                  <a:pt x="48" y="160"/>
                </a:lnTo>
                <a:lnTo>
                  <a:pt x="46" y="156"/>
                </a:lnTo>
                <a:lnTo>
                  <a:pt x="44" y="154"/>
                </a:lnTo>
                <a:lnTo>
                  <a:pt x="44" y="154"/>
                </a:lnTo>
                <a:lnTo>
                  <a:pt x="46" y="150"/>
                </a:lnTo>
                <a:lnTo>
                  <a:pt x="48" y="149"/>
                </a:lnTo>
                <a:lnTo>
                  <a:pt x="49" y="147"/>
                </a:lnTo>
                <a:lnTo>
                  <a:pt x="51" y="147"/>
                </a:lnTo>
                <a:lnTo>
                  <a:pt x="211" y="147"/>
                </a:lnTo>
                <a:lnTo>
                  <a:pt x="211" y="147"/>
                </a:lnTo>
                <a:lnTo>
                  <a:pt x="214" y="147"/>
                </a:lnTo>
                <a:lnTo>
                  <a:pt x="216" y="149"/>
                </a:lnTo>
                <a:lnTo>
                  <a:pt x="218" y="150"/>
                </a:lnTo>
                <a:lnTo>
                  <a:pt x="218" y="154"/>
                </a:lnTo>
                <a:lnTo>
                  <a:pt x="218" y="154"/>
                </a:lnTo>
                <a:close/>
                <a:moveTo>
                  <a:pt x="218" y="199"/>
                </a:moveTo>
                <a:lnTo>
                  <a:pt x="218" y="199"/>
                </a:lnTo>
                <a:lnTo>
                  <a:pt x="218" y="203"/>
                </a:lnTo>
                <a:lnTo>
                  <a:pt x="216" y="205"/>
                </a:lnTo>
                <a:lnTo>
                  <a:pt x="214" y="207"/>
                </a:lnTo>
                <a:lnTo>
                  <a:pt x="211" y="207"/>
                </a:lnTo>
                <a:lnTo>
                  <a:pt x="51" y="207"/>
                </a:lnTo>
                <a:lnTo>
                  <a:pt x="51" y="207"/>
                </a:lnTo>
                <a:lnTo>
                  <a:pt x="49" y="207"/>
                </a:lnTo>
                <a:lnTo>
                  <a:pt x="48" y="205"/>
                </a:lnTo>
                <a:lnTo>
                  <a:pt x="46" y="203"/>
                </a:lnTo>
                <a:lnTo>
                  <a:pt x="44" y="199"/>
                </a:lnTo>
                <a:lnTo>
                  <a:pt x="44" y="199"/>
                </a:lnTo>
                <a:lnTo>
                  <a:pt x="46" y="198"/>
                </a:lnTo>
                <a:lnTo>
                  <a:pt x="48" y="194"/>
                </a:lnTo>
                <a:lnTo>
                  <a:pt x="49" y="194"/>
                </a:lnTo>
                <a:lnTo>
                  <a:pt x="51" y="192"/>
                </a:lnTo>
                <a:lnTo>
                  <a:pt x="211" y="192"/>
                </a:lnTo>
                <a:lnTo>
                  <a:pt x="211" y="192"/>
                </a:lnTo>
                <a:lnTo>
                  <a:pt x="214" y="194"/>
                </a:lnTo>
                <a:lnTo>
                  <a:pt x="216" y="194"/>
                </a:lnTo>
                <a:lnTo>
                  <a:pt x="218" y="198"/>
                </a:lnTo>
                <a:lnTo>
                  <a:pt x="218" y="199"/>
                </a:lnTo>
                <a:lnTo>
                  <a:pt x="218" y="199"/>
                </a:lnTo>
                <a:close/>
                <a:moveTo>
                  <a:pt x="218" y="247"/>
                </a:moveTo>
                <a:lnTo>
                  <a:pt x="218" y="247"/>
                </a:lnTo>
                <a:lnTo>
                  <a:pt x="218" y="248"/>
                </a:lnTo>
                <a:lnTo>
                  <a:pt x="216" y="252"/>
                </a:lnTo>
                <a:lnTo>
                  <a:pt x="214" y="252"/>
                </a:lnTo>
                <a:lnTo>
                  <a:pt x="211" y="254"/>
                </a:lnTo>
                <a:lnTo>
                  <a:pt x="51" y="254"/>
                </a:lnTo>
                <a:lnTo>
                  <a:pt x="51" y="254"/>
                </a:lnTo>
                <a:lnTo>
                  <a:pt x="49" y="252"/>
                </a:lnTo>
                <a:lnTo>
                  <a:pt x="48" y="252"/>
                </a:lnTo>
                <a:lnTo>
                  <a:pt x="46" y="248"/>
                </a:lnTo>
                <a:lnTo>
                  <a:pt x="44" y="247"/>
                </a:lnTo>
                <a:lnTo>
                  <a:pt x="44" y="247"/>
                </a:lnTo>
                <a:lnTo>
                  <a:pt x="46" y="243"/>
                </a:lnTo>
                <a:lnTo>
                  <a:pt x="48" y="241"/>
                </a:lnTo>
                <a:lnTo>
                  <a:pt x="49" y="239"/>
                </a:lnTo>
                <a:lnTo>
                  <a:pt x="51" y="239"/>
                </a:lnTo>
                <a:lnTo>
                  <a:pt x="211" y="239"/>
                </a:lnTo>
                <a:lnTo>
                  <a:pt x="211" y="239"/>
                </a:lnTo>
                <a:lnTo>
                  <a:pt x="214" y="239"/>
                </a:lnTo>
                <a:lnTo>
                  <a:pt x="216" y="241"/>
                </a:lnTo>
                <a:lnTo>
                  <a:pt x="218" y="243"/>
                </a:lnTo>
                <a:lnTo>
                  <a:pt x="218" y="247"/>
                </a:lnTo>
                <a:lnTo>
                  <a:pt x="218" y="247"/>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39" name="Freeform 53"/>
          <p:cNvSpPr>
            <a:spLocks noEditPoints="1"/>
          </p:cNvSpPr>
          <p:nvPr/>
        </p:nvSpPr>
        <p:spPr bwMode="auto">
          <a:xfrm>
            <a:off x="3345815" y="2566035"/>
            <a:ext cx="417513" cy="458788"/>
          </a:xfrm>
          <a:custGeom>
            <a:avLst/>
            <a:gdLst/>
            <a:ahLst/>
            <a:cxnLst>
              <a:cxn ang="0">
                <a:pos x="61" y="230"/>
              </a:cxn>
              <a:cxn ang="0">
                <a:pos x="39" y="201"/>
              </a:cxn>
              <a:cxn ang="0">
                <a:pos x="29" y="167"/>
              </a:cxn>
              <a:cxn ang="0">
                <a:pos x="30" y="134"/>
              </a:cxn>
              <a:cxn ang="0">
                <a:pos x="52" y="85"/>
              </a:cxn>
              <a:cxn ang="0">
                <a:pos x="94" y="53"/>
              </a:cxn>
              <a:cxn ang="0">
                <a:pos x="110" y="18"/>
              </a:cxn>
              <a:cxn ang="0">
                <a:pos x="49" y="49"/>
              </a:cxn>
              <a:cxn ang="0">
                <a:pos x="9" y="105"/>
              </a:cxn>
              <a:cxn ang="0">
                <a:pos x="0" y="152"/>
              </a:cxn>
              <a:cxn ang="0">
                <a:pos x="3" y="183"/>
              </a:cxn>
              <a:cxn ang="0">
                <a:pos x="20" y="223"/>
              </a:cxn>
              <a:cxn ang="0">
                <a:pos x="47" y="257"/>
              </a:cxn>
              <a:cxn ang="0">
                <a:pos x="61" y="265"/>
              </a:cxn>
              <a:cxn ang="0">
                <a:pos x="74" y="256"/>
              </a:cxn>
              <a:cxn ang="0">
                <a:pos x="68" y="239"/>
              </a:cxn>
              <a:cxn ang="0">
                <a:pos x="228" y="49"/>
              </a:cxn>
              <a:cxn ang="0">
                <a:pos x="212" y="45"/>
              </a:cxn>
              <a:cxn ang="0">
                <a:pos x="203" y="58"/>
              </a:cxn>
              <a:cxn ang="0">
                <a:pos x="208" y="67"/>
              </a:cxn>
              <a:cxn ang="0">
                <a:pos x="232" y="94"/>
              </a:cxn>
              <a:cxn ang="0">
                <a:pos x="246" y="127"/>
              </a:cxn>
              <a:cxn ang="0">
                <a:pos x="250" y="152"/>
              </a:cxn>
              <a:cxn ang="0">
                <a:pos x="235" y="207"/>
              </a:cxn>
              <a:cxn ang="0">
                <a:pos x="199" y="245"/>
              </a:cxn>
              <a:cxn ang="0">
                <a:pos x="166" y="288"/>
              </a:cxn>
              <a:cxn ang="0">
                <a:pos x="210" y="272"/>
              </a:cxn>
              <a:cxn ang="0">
                <a:pos x="259" y="221"/>
              </a:cxn>
              <a:cxn ang="0">
                <a:pos x="277" y="165"/>
              </a:cxn>
              <a:cxn ang="0">
                <a:pos x="275" y="138"/>
              </a:cxn>
              <a:cxn ang="0">
                <a:pos x="264" y="94"/>
              </a:cxn>
              <a:cxn ang="0">
                <a:pos x="239" y="58"/>
              </a:cxn>
              <a:cxn ang="0">
                <a:pos x="123" y="71"/>
              </a:cxn>
              <a:cxn ang="0">
                <a:pos x="172" y="40"/>
              </a:cxn>
              <a:cxn ang="0">
                <a:pos x="168" y="29"/>
              </a:cxn>
              <a:cxn ang="0">
                <a:pos x="117" y="0"/>
              </a:cxn>
              <a:cxn ang="0">
                <a:pos x="110" y="9"/>
              </a:cxn>
              <a:cxn ang="0">
                <a:pos x="112" y="69"/>
              </a:cxn>
              <a:cxn ang="0">
                <a:pos x="123" y="71"/>
              </a:cxn>
              <a:cxn ang="0">
                <a:pos x="108" y="263"/>
              </a:cxn>
              <a:cxn ang="0">
                <a:pos x="105" y="270"/>
              </a:cxn>
              <a:cxn ang="0">
                <a:pos x="154" y="305"/>
              </a:cxn>
              <a:cxn ang="0">
                <a:pos x="163" y="306"/>
              </a:cxn>
              <a:cxn ang="0">
                <a:pos x="166" y="243"/>
              </a:cxn>
              <a:cxn ang="0">
                <a:pos x="163" y="236"/>
              </a:cxn>
              <a:cxn ang="0">
                <a:pos x="154" y="236"/>
              </a:cxn>
            </a:cxnLst>
            <a:rect l="0" t="0" r="r" b="b"/>
            <a:pathLst>
              <a:path w="277" h="306">
                <a:moveTo>
                  <a:pt x="68" y="239"/>
                </a:moveTo>
                <a:lnTo>
                  <a:pt x="68" y="239"/>
                </a:lnTo>
                <a:lnTo>
                  <a:pt x="61" y="230"/>
                </a:lnTo>
                <a:lnTo>
                  <a:pt x="52" y="223"/>
                </a:lnTo>
                <a:lnTo>
                  <a:pt x="45" y="212"/>
                </a:lnTo>
                <a:lnTo>
                  <a:pt x="39" y="201"/>
                </a:lnTo>
                <a:lnTo>
                  <a:pt x="34" y="190"/>
                </a:lnTo>
                <a:lnTo>
                  <a:pt x="30" y="178"/>
                </a:lnTo>
                <a:lnTo>
                  <a:pt x="29" y="167"/>
                </a:lnTo>
                <a:lnTo>
                  <a:pt x="29" y="152"/>
                </a:lnTo>
                <a:lnTo>
                  <a:pt x="29" y="152"/>
                </a:lnTo>
                <a:lnTo>
                  <a:pt x="30" y="134"/>
                </a:lnTo>
                <a:lnTo>
                  <a:pt x="34" y="116"/>
                </a:lnTo>
                <a:lnTo>
                  <a:pt x="41" y="100"/>
                </a:lnTo>
                <a:lnTo>
                  <a:pt x="52" y="85"/>
                </a:lnTo>
                <a:lnTo>
                  <a:pt x="63" y="72"/>
                </a:lnTo>
                <a:lnTo>
                  <a:pt x="78" y="62"/>
                </a:lnTo>
                <a:lnTo>
                  <a:pt x="94" y="53"/>
                </a:lnTo>
                <a:lnTo>
                  <a:pt x="110" y="47"/>
                </a:lnTo>
                <a:lnTo>
                  <a:pt x="110" y="18"/>
                </a:lnTo>
                <a:lnTo>
                  <a:pt x="110" y="18"/>
                </a:lnTo>
                <a:lnTo>
                  <a:pt x="88" y="25"/>
                </a:lnTo>
                <a:lnTo>
                  <a:pt x="67" y="34"/>
                </a:lnTo>
                <a:lnTo>
                  <a:pt x="49" y="49"/>
                </a:lnTo>
                <a:lnTo>
                  <a:pt x="32" y="65"/>
                </a:lnTo>
                <a:lnTo>
                  <a:pt x="20" y="85"/>
                </a:lnTo>
                <a:lnTo>
                  <a:pt x="9" y="105"/>
                </a:lnTo>
                <a:lnTo>
                  <a:pt x="3" y="129"/>
                </a:lnTo>
                <a:lnTo>
                  <a:pt x="1" y="141"/>
                </a:lnTo>
                <a:lnTo>
                  <a:pt x="0" y="152"/>
                </a:lnTo>
                <a:lnTo>
                  <a:pt x="0" y="152"/>
                </a:lnTo>
                <a:lnTo>
                  <a:pt x="1" y="169"/>
                </a:lnTo>
                <a:lnTo>
                  <a:pt x="3" y="183"/>
                </a:lnTo>
                <a:lnTo>
                  <a:pt x="7" y="198"/>
                </a:lnTo>
                <a:lnTo>
                  <a:pt x="12" y="210"/>
                </a:lnTo>
                <a:lnTo>
                  <a:pt x="20" y="223"/>
                </a:lnTo>
                <a:lnTo>
                  <a:pt x="29" y="236"/>
                </a:lnTo>
                <a:lnTo>
                  <a:pt x="38" y="247"/>
                </a:lnTo>
                <a:lnTo>
                  <a:pt x="47" y="257"/>
                </a:lnTo>
                <a:lnTo>
                  <a:pt x="47" y="257"/>
                </a:lnTo>
                <a:lnTo>
                  <a:pt x="56" y="263"/>
                </a:lnTo>
                <a:lnTo>
                  <a:pt x="61" y="265"/>
                </a:lnTo>
                <a:lnTo>
                  <a:pt x="68" y="263"/>
                </a:lnTo>
                <a:lnTo>
                  <a:pt x="72" y="259"/>
                </a:lnTo>
                <a:lnTo>
                  <a:pt x="74" y="256"/>
                </a:lnTo>
                <a:lnTo>
                  <a:pt x="76" y="250"/>
                </a:lnTo>
                <a:lnTo>
                  <a:pt x="74" y="245"/>
                </a:lnTo>
                <a:lnTo>
                  <a:pt x="68" y="239"/>
                </a:lnTo>
                <a:lnTo>
                  <a:pt x="68" y="239"/>
                </a:lnTo>
                <a:close/>
                <a:moveTo>
                  <a:pt x="228" y="49"/>
                </a:moveTo>
                <a:lnTo>
                  <a:pt x="228" y="49"/>
                </a:lnTo>
                <a:lnTo>
                  <a:pt x="223" y="45"/>
                </a:lnTo>
                <a:lnTo>
                  <a:pt x="217" y="45"/>
                </a:lnTo>
                <a:lnTo>
                  <a:pt x="212" y="45"/>
                </a:lnTo>
                <a:lnTo>
                  <a:pt x="208" y="49"/>
                </a:lnTo>
                <a:lnTo>
                  <a:pt x="204" y="53"/>
                </a:lnTo>
                <a:lnTo>
                  <a:pt x="203" y="58"/>
                </a:lnTo>
                <a:lnTo>
                  <a:pt x="204" y="62"/>
                </a:lnTo>
                <a:lnTo>
                  <a:pt x="208" y="67"/>
                </a:lnTo>
                <a:lnTo>
                  <a:pt x="208" y="67"/>
                </a:lnTo>
                <a:lnTo>
                  <a:pt x="217" y="74"/>
                </a:lnTo>
                <a:lnTo>
                  <a:pt x="224" y="83"/>
                </a:lnTo>
                <a:lnTo>
                  <a:pt x="232" y="94"/>
                </a:lnTo>
                <a:lnTo>
                  <a:pt x="237" y="105"/>
                </a:lnTo>
                <a:lnTo>
                  <a:pt x="243" y="116"/>
                </a:lnTo>
                <a:lnTo>
                  <a:pt x="246" y="127"/>
                </a:lnTo>
                <a:lnTo>
                  <a:pt x="248" y="140"/>
                </a:lnTo>
                <a:lnTo>
                  <a:pt x="250" y="152"/>
                </a:lnTo>
                <a:lnTo>
                  <a:pt x="250" y="152"/>
                </a:lnTo>
                <a:lnTo>
                  <a:pt x="248" y="172"/>
                </a:lnTo>
                <a:lnTo>
                  <a:pt x="243" y="190"/>
                </a:lnTo>
                <a:lnTo>
                  <a:pt x="235" y="207"/>
                </a:lnTo>
                <a:lnTo>
                  <a:pt x="226" y="221"/>
                </a:lnTo>
                <a:lnTo>
                  <a:pt x="214" y="234"/>
                </a:lnTo>
                <a:lnTo>
                  <a:pt x="199" y="245"/>
                </a:lnTo>
                <a:lnTo>
                  <a:pt x="183" y="254"/>
                </a:lnTo>
                <a:lnTo>
                  <a:pt x="166" y="259"/>
                </a:lnTo>
                <a:lnTo>
                  <a:pt x="166" y="288"/>
                </a:lnTo>
                <a:lnTo>
                  <a:pt x="166" y="288"/>
                </a:lnTo>
                <a:lnTo>
                  <a:pt x="188" y="281"/>
                </a:lnTo>
                <a:lnTo>
                  <a:pt x="210" y="272"/>
                </a:lnTo>
                <a:lnTo>
                  <a:pt x="228" y="257"/>
                </a:lnTo>
                <a:lnTo>
                  <a:pt x="244" y="241"/>
                </a:lnTo>
                <a:lnTo>
                  <a:pt x="259" y="221"/>
                </a:lnTo>
                <a:lnTo>
                  <a:pt x="268" y="201"/>
                </a:lnTo>
                <a:lnTo>
                  <a:pt x="275" y="178"/>
                </a:lnTo>
                <a:lnTo>
                  <a:pt x="277" y="165"/>
                </a:lnTo>
                <a:lnTo>
                  <a:pt x="277" y="152"/>
                </a:lnTo>
                <a:lnTo>
                  <a:pt x="277" y="152"/>
                </a:lnTo>
                <a:lnTo>
                  <a:pt x="275" y="138"/>
                </a:lnTo>
                <a:lnTo>
                  <a:pt x="273" y="123"/>
                </a:lnTo>
                <a:lnTo>
                  <a:pt x="270" y="109"/>
                </a:lnTo>
                <a:lnTo>
                  <a:pt x="264" y="94"/>
                </a:lnTo>
                <a:lnTo>
                  <a:pt x="257" y="82"/>
                </a:lnTo>
                <a:lnTo>
                  <a:pt x="248" y="69"/>
                </a:lnTo>
                <a:lnTo>
                  <a:pt x="239" y="58"/>
                </a:lnTo>
                <a:lnTo>
                  <a:pt x="228" y="49"/>
                </a:lnTo>
                <a:lnTo>
                  <a:pt x="228" y="49"/>
                </a:lnTo>
                <a:close/>
                <a:moveTo>
                  <a:pt x="123" y="71"/>
                </a:moveTo>
                <a:lnTo>
                  <a:pt x="168" y="43"/>
                </a:lnTo>
                <a:lnTo>
                  <a:pt x="168" y="43"/>
                </a:lnTo>
                <a:lnTo>
                  <a:pt x="172" y="40"/>
                </a:lnTo>
                <a:lnTo>
                  <a:pt x="174" y="36"/>
                </a:lnTo>
                <a:lnTo>
                  <a:pt x="172" y="33"/>
                </a:lnTo>
                <a:lnTo>
                  <a:pt x="168" y="29"/>
                </a:lnTo>
                <a:lnTo>
                  <a:pt x="123" y="2"/>
                </a:lnTo>
                <a:lnTo>
                  <a:pt x="123" y="2"/>
                </a:lnTo>
                <a:lnTo>
                  <a:pt x="117" y="0"/>
                </a:lnTo>
                <a:lnTo>
                  <a:pt x="114" y="0"/>
                </a:lnTo>
                <a:lnTo>
                  <a:pt x="112" y="4"/>
                </a:lnTo>
                <a:lnTo>
                  <a:pt x="110" y="9"/>
                </a:lnTo>
                <a:lnTo>
                  <a:pt x="112" y="63"/>
                </a:lnTo>
                <a:lnTo>
                  <a:pt x="112" y="63"/>
                </a:lnTo>
                <a:lnTo>
                  <a:pt x="112" y="69"/>
                </a:lnTo>
                <a:lnTo>
                  <a:pt x="116" y="71"/>
                </a:lnTo>
                <a:lnTo>
                  <a:pt x="119" y="72"/>
                </a:lnTo>
                <a:lnTo>
                  <a:pt x="123" y="71"/>
                </a:lnTo>
                <a:lnTo>
                  <a:pt x="123" y="71"/>
                </a:lnTo>
                <a:close/>
                <a:moveTo>
                  <a:pt x="154" y="236"/>
                </a:moveTo>
                <a:lnTo>
                  <a:pt x="108" y="263"/>
                </a:lnTo>
                <a:lnTo>
                  <a:pt x="108" y="263"/>
                </a:lnTo>
                <a:lnTo>
                  <a:pt x="105" y="266"/>
                </a:lnTo>
                <a:lnTo>
                  <a:pt x="105" y="270"/>
                </a:lnTo>
                <a:lnTo>
                  <a:pt x="105" y="274"/>
                </a:lnTo>
                <a:lnTo>
                  <a:pt x="108" y="277"/>
                </a:lnTo>
                <a:lnTo>
                  <a:pt x="154" y="305"/>
                </a:lnTo>
                <a:lnTo>
                  <a:pt x="154" y="305"/>
                </a:lnTo>
                <a:lnTo>
                  <a:pt x="159" y="306"/>
                </a:lnTo>
                <a:lnTo>
                  <a:pt x="163" y="306"/>
                </a:lnTo>
                <a:lnTo>
                  <a:pt x="165" y="303"/>
                </a:lnTo>
                <a:lnTo>
                  <a:pt x="166" y="297"/>
                </a:lnTo>
                <a:lnTo>
                  <a:pt x="166" y="243"/>
                </a:lnTo>
                <a:lnTo>
                  <a:pt x="166" y="243"/>
                </a:lnTo>
                <a:lnTo>
                  <a:pt x="165" y="237"/>
                </a:lnTo>
                <a:lnTo>
                  <a:pt x="163" y="236"/>
                </a:lnTo>
                <a:lnTo>
                  <a:pt x="159" y="234"/>
                </a:lnTo>
                <a:lnTo>
                  <a:pt x="154" y="236"/>
                </a:lnTo>
                <a:lnTo>
                  <a:pt x="154" y="236"/>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40" name="Freeform 59"/>
          <p:cNvSpPr>
            <a:spLocks noEditPoints="1"/>
          </p:cNvSpPr>
          <p:nvPr/>
        </p:nvSpPr>
        <p:spPr bwMode="auto">
          <a:xfrm>
            <a:off x="2021523" y="3523615"/>
            <a:ext cx="430212" cy="430213"/>
          </a:xfrm>
          <a:custGeom>
            <a:avLst/>
            <a:gdLst/>
            <a:ahLst/>
            <a:cxnLst>
              <a:cxn ang="0">
                <a:pos x="129" y="1"/>
              </a:cxn>
              <a:cxn ang="0">
                <a:pos x="87" y="12"/>
              </a:cxn>
              <a:cxn ang="0">
                <a:pos x="53" y="32"/>
              </a:cxn>
              <a:cxn ang="0">
                <a:pos x="26" y="63"/>
              </a:cxn>
              <a:cxn ang="0">
                <a:pos x="8" y="101"/>
              </a:cxn>
              <a:cxn ang="0">
                <a:pos x="0" y="143"/>
              </a:cxn>
              <a:cxn ang="0">
                <a:pos x="4" y="172"/>
              </a:cxn>
              <a:cxn ang="0">
                <a:pos x="19" y="212"/>
              </a:cxn>
              <a:cxn ang="0">
                <a:pos x="42" y="244"/>
              </a:cxn>
              <a:cxn ang="0">
                <a:pos x="75" y="270"/>
              </a:cxn>
              <a:cxn ang="0">
                <a:pos x="115" y="284"/>
              </a:cxn>
              <a:cxn ang="0">
                <a:pos x="144" y="286"/>
              </a:cxn>
              <a:cxn ang="0">
                <a:pos x="185" y="281"/>
              </a:cxn>
              <a:cxn ang="0">
                <a:pos x="223" y="263"/>
              </a:cxn>
              <a:cxn ang="0">
                <a:pos x="254" y="235"/>
              </a:cxn>
              <a:cxn ang="0">
                <a:pos x="276" y="199"/>
              </a:cxn>
              <a:cxn ang="0">
                <a:pos x="285" y="157"/>
              </a:cxn>
              <a:cxn ang="0">
                <a:pos x="285" y="128"/>
              </a:cxn>
              <a:cxn ang="0">
                <a:pos x="276" y="89"/>
              </a:cxn>
              <a:cxn ang="0">
                <a:pos x="254" y="52"/>
              </a:cxn>
              <a:cxn ang="0">
                <a:pos x="223" y="25"/>
              </a:cxn>
              <a:cxn ang="0">
                <a:pos x="185" y="7"/>
              </a:cxn>
              <a:cxn ang="0">
                <a:pos x="144" y="0"/>
              </a:cxn>
              <a:cxn ang="0">
                <a:pos x="144" y="252"/>
              </a:cxn>
              <a:cxn ang="0">
                <a:pos x="102" y="243"/>
              </a:cxn>
              <a:cxn ang="0">
                <a:pos x="55" y="203"/>
              </a:cxn>
              <a:cxn ang="0">
                <a:pos x="37" y="154"/>
              </a:cxn>
              <a:cxn ang="0">
                <a:pos x="37" y="132"/>
              </a:cxn>
              <a:cxn ang="0">
                <a:pos x="55" y="83"/>
              </a:cxn>
              <a:cxn ang="0">
                <a:pos x="102" y="45"/>
              </a:cxn>
              <a:cxn ang="0">
                <a:pos x="144" y="36"/>
              </a:cxn>
              <a:cxn ang="0">
                <a:pos x="165" y="38"/>
              </a:cxn>
              <a:cxn ang="0">
                <a:pos x="220" y="67"/>
              </a:cxn>
              <a:cxn ang="0">
                <a:pos x="249" y="121"/>
              </a:cxn>
              <a:cxn ang="0">
                <a:pos x="251" y="143"/>
              </a:cxn>
              <a:cxn ang="0">
                <a:pos x="241" y="185"/>
              </a:cxn>
              <a:cxn ang="0">
                <a:pos x="203" y="232"/>
              </a:cxn>
              <a:cxn ang="0">
                <a:pos x="154" y="250"/>
              </a:cxn>
              <a:cxn ang="0">
                <a:pos x="232" y="143"/>
              </a:cxn>
              <a:cxn ang="0">
                <a:pos x="227" y="156"/>
              </a:cxn>
              <a:cxn ang="0">
                <a:pos x="144" y="161"/>
              </a:cxn>
              <a:cxn ang="0">
                <a:pos x="131" y="156"/>
              </a:cxn>
              <a:cxn ang="0">
                <a:pos x="125" y="72"/>
              </a:cxn>
              <a:cxn ang="0">
                <a:pos x="131" y="60"/>
              </a:cxn>
              <a:cxn ang="0">
                <a:pos x="144" y="54"/>
              </a:cxn>
              <a:cxn ang="0">
                <a:pos x="160" y="65"/>
              </a:cxn>
              <a:cxn ang="0">
                <a:pos x="214" y="125"/>
              </a:cxn>
              <a:cxn ang="0">
                <a:pos x="227" y="130"/>
              </a:cxn>
              <a:cxn ang="0">
                <a:pos x="232" y="143"/>
              </a:cxn>
            </a:cxnLst>
            <a:rect l="0" t="0" r="r" b="b"/>
            <a:pathLst>
              <a:path w="287" h="286">
                <a:moveTo>
                  <a:pt x="144" y="0"/>
                </a:moveTo>
                <a:lnTo>
                  <a:pt x="144" y="0"/>
                </a:lnTo>
                <a:lnTo>
                  <a:pt x="129" y="1"/>
                </a:lnTo>
                <a:lnTo>
                  <a:pt x="115" y="3"/>
                </a:lnTo>
                <a:lnTo>
                  <a:pt x="100" y="7"/>
                </a:lnTo>
                <a:lnTo>
                  <a:pt x="87" y="12"/>
                </a:lnTo>
                <a:lnTo>
                  <a:pt x="75" y="18"/>
                </a:lnTo>
                <a:lnTo>
                  <a:pt x="64" y="25"/>
                </a:lnTo>
                <a:lnTo>
                  <a:pt x="53" y="32"/>
                </a:lnTo>
                <a:lnTo>
                  <a:pt x="42" y="43"/>
                </a:lnTo>
                <a:lnTo>
                  <a:pt x="33" y="52"/>
                </a:lnTo>
                <a:lnTo>
                  <a:pt x="26" y="63"/>
                </a:lnTo>
                <a:lnTo>
                  <a:pt x="19" y="76"/>
                </a:lnTo>
                <a:lnTo>
                  <a:pt x="11" y="89"/>
                </a:lnTo>
                <a:lnTo>
                  <a:pt x="8" y="101"/>
                </a:lnTo>
                <a:lnTo>
                  <a:pt x="4" y="114"/>
                </a:lnTo>
                <a:lnTo>
                  <a:pt x="0" y="128"/>
                </a:lnTo>
                <a:lnTo>
                  <a:pt x="0" y="143"/>
                </a:lnTo>
                <a:lnTo>
                  <a:pt x="0" y="143"/>
                </a:lnTo>
                <a:lnTo>
                  <a:pt x="0" y="157"/>
                </a:lnTo>
                <a:lnTo>
                  <a:pt x="4" y="172"/>
                </a:lnTo>
                <a:lnTo>
                  <a:pt x="8" y="186"/>
                </a:lnTo>
                <a:lnTo>
                  <a:pt x="11" y="199"/>
                </a:lnTo>
                <a:lnTo>
                  <a:pt x="19" y="212"/>
                </a:lnTo>
                <a:lnTo>
                  <a:pt x="26" y="223"/>
                </a:lnTo>
                <a:lnTo>
                  <a:pt x="33" y="235"/>
                </a:lnTo>
                <a:lnTo>
                  <a:pt x="42" y="244"/>
                </a:lnTo>
                <a:lnTo>
                  <a:pt x="53" y="253"/>
                </a:lnTo>
                <a:lnTo>
                  <a:pt x="64" y="263"/>
                </a:lnTo>
                <a:lnTo>
                  <a:pt x="75" y="270"/>
                </a:lnTo>
                <a:lnTo>
                  <a:pt x="87" y="275"/>
                </a:lnTo>
                <a:lnTo>
                  <a:pt x="100" y="281"/>
                </a:lnTo>
                <a:lnTo>
                  <a:pt x="115" y="284"/>
                </a:lnTo>
                <a:lnTo>
                  <a:pt x="129" y="286"/>
                </a:lnTo>
                <a:lnTo>
                  <a:pt x="144" y="286"/>
                </a:lnTo>
                <a:lnTo>
                  <a:pt x="144" y="286"/>
                </a:lnTo>
                <a:lnTo>
                  <a:pt x="158" y="286"/>
                </a:lnTo>
                <a:lnTo>
                  <a:pt x="173" y="284"/>
                </a:lnTo>
                <a:lnTo>
                  <a:pt x="185" y="281"/>
                </a:lnTo>
                <a:lnTo>
                  <a:pt x="200" y="275"/>
                </a:lnTo>
                <a:lnTo>
                  <a:pt x="212" y="270"/>
                </a:lnTo>
                <a:lnTo>
                  <a:pt x="223" y="263"/>
                </a:lnTo>
                <a:lnTo>
                  <a:pt x="234" y="253"/>
                </a:lnTo>
                <a:lnTo>
                  <a:pt x="245" y="244"/>
                </a:lnTo>
                <a:lnTo>
                  <a:pt x="254" y="235"/>
                </a:lnTo>
                <a:lnTo>
                  <a:pt x="261" y="223"/>
                </a:lnTo>
                <a:lnTo>
                  <a:pt x="269" y="212"/>
                </a:lnTo>
                <a:lnTo>
                  <a:pt x="276" y="199"/>
                </a:lnTo>
                <a:lnTo>
                  <a:pt x="280" y="186"/>
                </a:lnTo>
                <a:lnTo>
                  <a:pt x="283" y="172"/>
                </a:lnTo>
                <a:lnTo>
                  <a:pt x="285" y="157"/>
                </a:lnTo>
                <a:lnTo>
                  <a:pt x="287" y="143"/>
                </a:lnTo>
                <a:lnTo>
                  <a:pt x="287" y="143"/>
                </a:lnTo>
                <a:lnTo>
                  <a:pt x="285" y="128"/>
                </a:lnTo>
                <a:lnTo>
                  <a:pt x="283" y="114"/>
                </a:lnTo>
                <a:lnTo>
                  <a:pt x="280" y="101"/>
                </a:lnTo>
                <a:lnTo>
                  <a:pt x="276" y="89"/>
                </a:lnTo>
                <a:lnTo>
                  <a:pt x="269" y="76"/>
                </a:lnTo>
                <a:lnTo>
                  <a:pt x="261" y="63"/>
                </a:lnTo>
                <a:lnTo>
                  <a:pt x="254" y="52"/>
                </a:lnTo>
                <a:lnTo>
                  <a:pt x="245" y="43"/>
                </a:lnTo>
                <a:lnTo>
                  <a:pt x="234" y="32"/>
                </a:lnTo>
                <a:lnTo>
                  <a:pt x="223" y="25"/>
                </a:lnTo>
                <a:lnTo>
                  <a:pt x="212" y="18"/>
                </a:lnTo>
                <a:lnTo>
                  <a:pt x="200" y="12"/>
                </a:lnTo>
                <a:lnTo>
                  <a:pt x="185" y="7"/>
                </a:lnTo>
                <a:lnTo>
                  <a:pt x="173" y="3"/>
                </a:lnTo>
                <a:lnTo>
                  <a:pt x="158" y="1"/>
                </a:lnTo>
                <a:lnTo>
                  <a:pt x="144" y="0"/>
                </a:lnTo>
                <a:lnTo>
                  <a:pt x="144" y="0"/>
                </a:lnTo>
                <a:close/>
                <a:moveTo>
                  <a:pt x="144" y="252"/>
                </a:moveTo>
                <a:lnTo>
                  <a:pt x="144" y="252"/>
                </a:lnTo>
                <a:lnTo>
                  <a:pt x="133" y="250"/>
                </a:lnTo>
                <a:lnTo>
                  <a:pt x="122" y="248"/>
                </a:lnTo>
                <a:lnTo>
                  <a:pt x="102" y="243"/>
                </a:lnTo>
                <a:lnTo>
                  <a:pt x="84" y="232"/>
                </a:lnTo>
                <a:lnTo>
                  <a:pt x="67" y="219"/>
                </a:lnTo>
                <a:lnTo>
                  <a:pt x="55" y="203"/>
                </a:lnTo>
                <a:lnTo>
                  <a:pt x="44" y="185"/>
                </a:lnTo>
                <a:lnTo>
                  <a:pt x="38" y="165"/>
                </a:lnTo>
                <a:lnTo>
                  <a:pt x="37" y="154"/>
                </a:lnTo>
                <a:lnTo>
                  <a:pt x="37" y="143"/>
                </a:lnTo>
                <a:lnTo>
                  <a:pt x="37" y="143"/>
                </a:lnTo>
                <a:lnTo>
                  <a:pt x="37" y="132"/>
                </a:lnTo>
                <a:lnTo>
                  <a:pt x="38" y="121"/>
                </a:lnTo>
                <a:lnTo>
                  <a:pt x="44" y="101"/>
                </a:lnTo>
                <a:lnTo>
                  <a:pt x="55" y="83"/>
                </a:lnTo>
                <a:lnTo>
                  <a:pt x="67" y="67"/>
                </a:lnTo>
                <a:lnTo>
                  <a:pt x="84" y="54"/>
                </a:lnTo>
                <a:lnTo>
                  <a:pt x="102" y="45"/>
                </a:lnTo>
                <a:lnTo>
                  <a:pt x="122" y="38"/>
                </a:lnTo>
                <a:lnTo>
                  <a:pt x="133" y="36"/>
                </a:lnTo>
                <a:lnTo>
                  <a:pt x="144" y="36"/>
                </a:lnTo>
                <a:lnTo>
                  <a:pt x="144" y="36"/>
                </a:lnTo>
                <a:lnTo>
                  <a:pt x="154" y="36"/>
                </a:lnTo>
                <a:lnTo>
                  <a:pt x="165" y="38"/>
                </a:lnTo>
                <a:lnTo>
                  <a:pt x="185" y="45"/>
                </a:lnTo>
                <a:lnTo>
                  <a:pt x="203" y="54"/>
                </a:lnTo>
                <a:lnTo>
                  <a:pt x="220" y="67"/>
                </a:lnTo>
                <a:lnTo>
                  <a:pt x="232" y="83"/>
                </a:lnTo>
                <a:lnTo>
                  <a:pt x="241" y="101"/>
                </a:lnTo>
                <a:lnTo>
                  <a:pt x="249" y="121"/>
                </a:lnTo>
                <a:lnTo>
                  <a:pt x="251" y="132"/>
                </a:lnTo>
                <a:lnTo>
                  <a:pt x="251" y="143"/>
                </a:lnTo>
                <a:lnTo>
                  <a:pt x="251" y="143"/>
                </a:lnTo>
                <a:lnTo>
                  <a:pt x="251" y="154"/>
                </a:lnTo>
                <a:lnTo>
                  <a:pt x="249" y="165"/>
                </a:lnTo>
                <a:lnTo>
                  <a:pt x="241" y="185"/>
                </a:lnTo>
                <a:lnTo>
                  <a:pt x="232" y="203"/>
                </a:lnTo>
                <a:lnTo>
                  <a:pt x="220" y="219"/>
                </a:lnTo>
                <a:lnTo>
                  <a:pt x="203" y="232"/>
                </a:lnTo>
                <a:lnTo>
                  <a:pt x="185" y="243"/>
                </a:lnTo>
                <a:lnTo>
                  <a:pt x="165" y="248"/>
                </a:lnTo>
                <a:lnTo>
                  <a:pt x="154" y="250"/>
                </a:lnTo>
                <a:lnTo>
                  <a:pt x="144" y="252"/>
                </a:lnTo>
                <a:lnTo>
                  <a:pt x="144" y="252"/>
                </a:lnTo>
                <a:close/>
                <a:moveTo>
                  <a:pt x="232" y="143"/>
                </a:moveTo>
                <a:lnTo>
                  <a:pt x="232" y="143"/>
                </a:lnTo>
                <a:lnTo>
                  <a:pt x="231" y="150"/>
                </a:lnTo>
                <a:lnTo>
                  <a:pt x="227" y="156"/>
                </a:lnTo>
                <a:lnTo>
                  <a:pt x="222" y="159"/>
                </a:lnTo>
                <a:lnTo>
                  <a:pt x="214" y="161"/>
                </a:lnTo>
                <a:lnTo>
                  <a:pt x="144" y="161"/>
                </a:lnTo>
                <a:lnTo>
                  <a:pt x="144" y="161"/>
                </a:lnTo>
                <a:lnTo>
                  <a:pt x="136" y="159"/>
                </a:lnTo>
                <a:lnTo>
                  <a:pt x="131" y="156"/>
                </a:lnTo>
                <a:lnTo>
                  <a:pt x="127" y="150"/>
                </a:lnTo>
                <a:lnTo>
                  <a:pt x="125" y="143"/>
                </a:lnTo>
                <a:lnTo>
                  <a:pt x="125" y="72"/>
                </a:lnTo>
                <a:lnTo>
                  <a:pt x="125" y="72"/>
                </a:lnTo>
                <a:lnTo>
                  <a:pt x="127" y="65"/>
                </a:lnTo>
                <a:lnTo>
                  <a:pt x="131" y="60"/>
                </a:lnTo>
                <a:lnTo>
                  <a:pt x="136" y="56"/>
                </a:lnTo>
                <a:lnTo>
                  <a:pt x="144" y="54"/>
                </a:lnTo>
                <a:lnTo>
                  <a:pt x="144" y="54"/>
                </a:lnTo>
                <a:lnTo>
                  <a:pt x="151" y="56"/>
                </a:lnTo>
                <a:lnTo>
                  <a:pt x="156" y="60"/>
                </a:lnTo>
                <a:lnTo>
                  <a:pt x="160" y="65"/>
                </a:lnTo>
                <a:lnTo>
                  <a:pt x="162" y="72"/>
                </a:lnTo>
                <a:lnTo>
                  <a:pt x="162" y="125"/>
                </a:lnTo>
                <a:lnTo>
                  <a:pt x="214" y="125"/>
                </a:lnTo>
                <a:lnTo>
                  <a:pt x="214" y="125"/>
                </a:lnTo>
                <a:lnTo>
                  <a:pt x="222" y="127"/>
                </a:lnTo>
                <a:lnTo>
                  <a:pt x="227" y="130"/>
                </a:lnTo>
                <a:lnTo>
                  <a:pt x="231" y="136"/>
                </a:lnTo>
                <a:lnTo>
                  <a:pt x="232" y="143"/>
                </a:lnTo>
                <a:lnTo>
                  <a:pt x="232" y="143"/>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41" name="Freeform 60"/>
          <p:cNvSpPr>
            <a:spLocks noEditPoints="1"/>
          </p:cNvSpPr>
          <p:nvPr/>
        </p:nvSpPr>
        <p:spPr bwMode="auto">
          <a:xfrm>
            <a:off x="4523740" y="3523615"/>
            <a:ext cx="427038" cy="428625"/>
          </a:xfrm>
          <a:custGeom>
            <a:avLst/>
            <a:gdLst/>
            <a:ahLst/>
            <a:cxnLst>
              <a:cxn ang="0">
                <a:pos x="18" y="0"/>
              </a:cxn>
              <a:cxn ang="0">
                <a:pos x="11" y="2"/>
              </a:cxn>
              <a:cxn ang="0">
                <a:pos x="0" y="11"/>
              </a:cxn>
              <a:cxn ang="0">
                <a:pos x="0" y="269"/>
              </a:cxn>
              <a:cxn ang="0">
                <a:pos x="0" y="276"/>
              </a:cxn>
              <a:cxn ang="0">
                <a:pos x="11" y="285"/>
              </a:cxn>
              <a:cxn ang="0">
                <a:pos x="267" y="287"/>
              </a:cxn>
              <a:cxn ang="0">
                <a:pos x="274" y="285"/>
              </a:cxn>
              <a:cxn ang="0">
                <a:pos x="283" y="276"/>
              </a:cxn>
              <a:cxn ang="0">
                <a:pos x="285" y="19"/>
              </a:cxn>
              <a:cxn ang="0">
                <a:pos x="283" y="11"/>
              </a:cxn>
              <a:cxn ang="0">
                <a:pos x="274" y="2"/>
              </a:cxn>
              <a:cxn ang="0">
                <a:pos x="267" y="0"/>
              </a:cxn>
              <a:cxn ang="0">
                <a:pos x="18" y="269"/>
              </a:cxn>
              <a:cxn ang="0">
                <a:pos x="53" y="233"/>
              </a:cxn>
              <a:cxn ang="0">
                <a:pos x="53" y="198"/>
              </a:cxn>
              <a:cxn ang="0">
                <a:pos x="18" y="162"/>
              </a:cxn>
              <a:cxn ang="0">
                <a:pos x="53" y="198"/>
              </a:cxn>
              <a:cxn ang="0">
                <a:pos x="18" y="126"/>
              </a:cxn>
              <a:cxn ang="0">
                <a:pos x="53" y="91"/>
              </a:cxn>
              <a:cxn ang="0">
                <a:pos x="53" y="55"/>
              </a:cxn>
              <a:cxn ang="0">
                <a:pos x="18" y="19"/>
              </a:cxn>
              <a:cxn ang="0">
                <a:pos x="53" y="55"/>
              </a:cxn>
              <a:cxn ang="0">
                <a:pos x="71" y="269"/>
              </a:cxn>
              <a:cxn ang="0">
                <a:pos x="214" y="180"/>
              </a:cxn>
              <a:cxn ang="0">
                <a:pos x="214" y="162"/>
              </a:cxn>
              <a:cxn ang="0">
                <a:pos x="71" y="19"/>
              </a:cxn>
              <a:cxn ang="0">
                <a:pos x="214" y="162"/>
              </a:cxn>
              <a:cxn ang="0">
                <a:pos x="232" y="269"/>
              </a:cxn>
              <a:cxn ang="0">
                <a:pos x="267" y="233"/>
              </a:cxn>
              <a:cxn ang="0">
                <a:pos x="267" y="198"/>
              </a:cxn>
              <a:cxn ang="0">
                <a:pos x="232" y="162"/>
              </a:cxn>
              <a:cxn ang="0">
                <a:pos x="267" y="198"/>
              </a:cxn>
              <a:cxn ang="0">
                <a:pos x="232" y="126"/>
              </a:cxn>
              <a:cxn ang="0">
                <a:pos x="267" y="91"/>
              </a:cxn>
              <a:cxn ang="0">
                <a:pos x="267" y="55"/>
              </a:cxn>
              <a:cxn ang="0">
                <a:pos x="232" y="19"/>
              </a:cxn>
              <a:cxn ang="0">
                <a:pos x="267" y="55"/>
              </a:cxn>
            </a:cxnLst>
            <a:rect l="0" t="0" r="r" b="b"/>
            <a:pathLst>
              <a:path w="285" h="287">
                <a:moveTo>
                  <a:pt x="267" y="0"/>
                </a:moveTo>
                <a:lnTo>
                  <a:pt x="18" y="0"/>
                </a:lnTo>
                <a:lnTo>
                  <a:pt x="18" y="0"/>
                </a:lnTo>
                <a:lnTo>
                  <a:pt x="11" y="2"/>
                </a:lnTo>
                <a:lnTo>
                  <a:pt x="6" y="6"/>
                </a:lnTo>
                <a:lnTo>
                  <a:pt x="0" y="11"/>
                </a:lnTo>
                <a:lnTo>
                  <a:pt x="0" y="19"/>
                </a:lnTo>
                <a:lnTo>
                  <a:pt x="0" y="269"/>
                </a:lnTo>
                <a:lnTo>
                  <a:pt x="0" y="269"/>
                </a:lnTo>
                <a:lnTo>
                  <a:pt x="0" y="276"/>
                </a:lnTo>
                <a:lnTo>
                  <a:pt x="6" y="281"/>
                </a:lnTo>
                <a:lnTo>
                  <a:pt x="11" y="285"/>
                </a:lnTo>
                <a:lnTo>
                  <a:pt x="18" y="287"/>
                </a:lnTo>
                <a:lnTo>
                  <a:pt x="267" y="287"/>
                </a:lnTo>
                <a:lnTo>
                  <a:pt x="267" y="287"/>
                </a:lnTo>
                <a:lnTo>
                  <a:pt x="274" y="285"/>
                </a:lnTo>
                <a:lnTo>
                  <a:pt x="279" y="281"/>
                </a:lnTo>
                <a:lnTo>
                  <a:pt x="283" y="276"/>
                </a:lnTo>
                <a:lnTo>
                  <a:pt x="285" y="269"/>
                </a:lnTo>
                <a:lnTo>
                  <a:pt x="285" y="19"/>
                </a:lnTo>
                <a:lnTo>
                  <a:pt x="285" y="19"/>
                </a:lnTo>
                <a:lnTo>
                  <a:pt x="283" y="11"/>
                </a:lnTo>
                <a:lnTo>
                  <a:pt x="279" y="6"/>
                </a:lnTo>
                <a:lnTo>
                  <a:pt x="274" y="2"/>
                </a:lnTo>
                <a:lnTo>
                  <a:pt x="267" y="0"/>
                </a:lnTo>
                <a:lnTo>
                  <a:pt x="267" y="0"/>
                </a:lnTo>
                <a:close/>
                <a:moveTo>
                  <a:pt x="53" y="269"/>
                </a:moveTo>
                <a:lnTo>
                  <a:pt x="18" y="269"/>
                </a:lnTo>
                <a:lnTo>
                  <a:pt x="18" y="233"/>
                </a:lnTo>
                <a:lnTo>
                  <a:pt x="53" y="233"/>
                </a:lnTo>
                <a:lnTo>
                  <a:pt x="53" y="269"/>
                </a:lnTo>
                <a:close/>
                <a:moveTo>
                  <a:pt x="53" y="198"/>
                </a:moveTo>
                <a:lnTo>
                  <a:pt x="18" y="198"/>
                </a:lnTo>
                <a:lnTo>
                  <a:pt x="18" y="162"/>
                </a:lnTo>
                <a:lnTo>
                  <a:pt x="53" y="162"/>
                </a:lnTo>
                <a:lnTo>
                  <a:pt x="53" y="198"/>
                </a:lnTo>
                <a:close/>
                <a:moveTo>
                  <a:pt x="53" y="126"/>
                </a:moveTo>
                <a:lnTo>
                  <a:pt x="18" y="126"/>
                </a:lnTo>
                <a:lnTo>
                  <a:pt x="18" y="91"/>
                </a:lnTo>
                <a:lnTo>
                  <a:pt x="53" y="91"/>
                </a:lnTo>
                <a:lnTo>
                  <a:pt x="53" y="126"/>
                </a:lnTo>
                <a:close/>
                <a:moveTo>
                  <a:pt x="53" y="55"/>
                </a:moveTo>
                <a:lnTo>
                  <a:pt x="18" y="55"/>
                </a:lnTo>
                <a:lnTo>
                  <a:pt x="18" y="19"/>
                </a:lnTo>
                <a:lnTo>
                  <a:pt x="53" y="19"/>
                </a:lnTo>
                <a:lnTo>
                  <a:pt x="53" y="55"/>
                </a:lnTo>
                <a:close/>
                <a:moveTo>
                  <a:pt x="214" y="269"/>
                </a:moveTo>
                <a:lnTo>
                  <a:pt x="71" y="269"/>
                </a:lnTo>
                <a:lnTo>
                  <a:pt x="71" y="180"/>
                </a:lnTo>
                <a:lnTo>
                  <a:pt x="214" y="180"/>
                </a:lnTo>
                <a:lnTo>
                  <a:pt x="214" y="269"/>
                </a:lnTo>
                <a:close/>
                <a:moveTo>
                  <a:pt x="214" y="162"/>
                </a:moveTo>
                <a:lnTo>
                  <a:pt x="71" y="162"/>
                </a:lnTo>
                <a:lnTo>
                  <a:pt x="71" y="19"/>
                </a:lnTo>
                <a:lnTo>
                  <a:pt x="214" y="19"/>
                </a:lnTo>
                <a:lnTo>
                  <a:pt x="214" y="162"/>
                </a:lnTo>
                <a:close/>
                <a:moveTo>
                  <a:pt x="267" y="269"/>
                </a:moveTo>
                <a:lnTo>
                  <a:pt x="232" y="269"/>
                </a:lnTo>
                <a:lnTo>
                  <a:pt x="232" y="233"/>
                </a:lnTo>
                <a:lnTo>
                  <a:pt x="267" y="233"/>
                </a:lnTo>
                <a:lnTo>
                  <a:pt x="267" y="269"/>
                </a:lnTo>
                <a:close/>
                <a:moveTo>
                  <a:pt x="267" y="198"/>
                </a:moveTo>
                <a:lnTo>
                  <a:pt x="232" y="198"/>
                </a:lnTo>
                <a:lnTo>
                  <a:pt x="232" y="162"/>
                </a:lnTo>
                <a:lnTo>
                  <a:pt x="267" y="162"/>
                </a:lnTo>
                <a:lnTo>
                  <a:pt x="267" y="198"/>
                </a:lnTo>
                <a:close/>
                <a:moveTo>
                  <a:pt x="267" y="126"/>
                </a:moveTo>
                <a:lnTo>
                  <a:pt x="232" y="126"/>
                </a:lnTo>
                <a:lnTo>
                  <a:pt x="232" y="91"/>
                </a:lnTo>
                <a:lnTo>
                  <a:pt x="267" y="91"/>
                </a:lnTo>
                <a:lnTo>
                  <a:pt x="267" y="126"/>
                </a:lnTo>
                <a:close/>
                <a:moveTo>
                  <a:pt x="267" y="55"/>
                </a:moveTo>
                <a:lnTo>
                  <a:pt x="232" y="55"/>
                </a:lnTo>
                <a:lnTo>
                  <a:pt x="232" y="19"/>
                </a:lnTo>
                <a:lnTo>
                  <a:pt x="267" y="19"/>
                </a:lnTo>
                <a:lnTo>
                  <a:pt x="267" y="55"/>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42" name="Group 78"/>
          <p:cNvGrpSpPr/>
          <p:nvPr/>
        </p:nvGrpSpPr>
        <p:grpSpPr>
          <a:xfrm>
            <a:off x="2173444" y="1475356"/>
            <a:ext cx="198288" cy="468685"/>
            <a:chOff x="3405334" y="1535355"/>
            <a:chExt cx="137038" cy="323909"/>
          </a:xfrm>
          <a:solidFill>
            <a:srgbClr val="304371"/>
          </a:solidFill>
        </p:grpSpPr>
        <p:sp>
          <p:nvSpPr>
            <p:cNvPr id="43" name="Freeform 61"/>
            <p:cNvSpPr/>
            <p:nvPr/>
          </p:nvSpPr>
          <p:spPr bwMode="auto">
            <a:xfrm>
              <a:off x="3444784" y="1535355"/>
              <a:ext cx="56062" cy="56062"/>
            </a:xfrm>
            <a:custGeom>
              <a:avLst/>
              <a:gdLst/>
              <a:ahLst/>
              <a:cxnLst>
                <a:cxn ang="0">
                  <a:pos x="25" y="0"/>
                </a:cxn>
                <a:cxn ang="0">
                  <a:pos x="25" y="0"/>
                </a:cxn>
                <a:cxn ang="0">
                  <a:pos x="36" y="2"/>
                </a:cxn>
                <a:cxn ang="0">
                  <a:pos x="45" y="7"/>
                </a:cxn>
                <a:cxn ang="0">
                  <a:pos x="51" y="16"/>
                </a:cxn>
                <a:cxn ang="0">
                  <a:pos x="53" y="27"/>
                </a:cxn>
                <a:cxn ang="0">
                  <a:pos x="53" y="27"/>
                </a:cxn>
                <a:cxn ang="0">
                  <a:pos x="51" y="36"/>
                </a:cxn>
                <a:cxn ang="0">
                  <a:pos x="45" y="45"/>
                </a:cxn>
                <a:cxn ang="0">
                  <a:pos x="36" y="51"/>
                </a:cxn>
                <a:cxn ang="0">
                  <a:pos x="25" y="52"/>
                </a:cxn>
                <a:cxn ang="0">
                  <a:pos x="25" y="52"/>
                </a:cxn>
                <a:cxn ang="0">
                  <a:pos x="16" y="51"/>
                </a:cxn>
                <a:cxn ang="0">
                  <a:pos x="7" y="45"/>
                </a:cxn>
                <a:cxn ang="0">
                  <a:pos x="2" y="36"/>
                </a:cxn>
                <a:cxn ang="0">
                  <a:pos x="0" y="27"/>
                </a:cxn>
                <a:cxn ang="0">
                  <a:pos x="0" y="27"/>
                </a:cxn>
                <a:cxn ang="0">
                  <a:pos x="2" y="16"/>
                </a:cxn>
                <a:cxn ang="0">
                  <a:pos x="7" y="7"/>
                </a:cxn>
                <a:cxn ang="0">
                  <a:pos x="16" y="2"/>
                </a:cxn>
                <a:cxn ang="0">
                  <a:pos x="25" y="0"/>
                </a:cxn>
                <a:cxn ang="0">
                  <a:pos x="25" y="0"/>
                </a:cxn>
              </a:cxnLst>
              <a:rect l="0" t="0" r="r" b="b"/>
              <a:pathLst>
                <a:path w="53" h="52">
                  <a:moveTo>
                    <a:pt x="25" y="0"/>
                  </a:moveTo>
                  <a:lnTo>
                    <a:pt x="25" y="0"/>
                  </a:lnTo>
                  <a:lnTo>
                    <a:pt x="36" y="2"/>
                  </a:lnTo>
                  <a:lnTo>
                    <a:pt x="45" y="7"/>
                  </a:lnTo>
                  <a:lnTo>
                    <a:pt x="51" y="16"/>
                  </a:lnTo>
                  <a:lnTo>
                    <a:pt x="53" y="27"/>
                  </a:lnTo>
                  <a:lnTo>
                    <a:pt x="53" y="27"/>
                  </a:lnTo>
                  <a:lnTo>
                    <a:pt x="51" y="36"/>
                  </a:lnTo>
                  <a:lnTo>
                    <a:pt x="45" y="45"/>
                  </a:lnTo>
                  <a:lnTo>
                    <a:pt x="36" y="51"/>
                  </a:lnTo>
                  <a:lnTo>
                    <a:pt x="25" y="52"/>
                  </a:lnTo>
                  <a:lnTo>
                    <a:pt x="25" y="52"/>
                  </a:lnTo>
                  <a:lnTo>
                    <a:pt x="16" y="51"/>
                  </a:lnTo>
                  <a:lnTo>
                    <a:pt x="7" y="45"/>
                  </a:lnTo>
                  <a:lnTo>
                    <a:pt x="2" y="36"/>
                  </a:lnTo>
                  <a:lnTo>
                    <a:pt x="0" y="27"/>
                  </a:lnTo>
                  <a:lnTo>
                    <a:pt x="0" y="27"/>
                  </a:lnTo>
                  <a:lnTo>
                    <a:pt x="2" y="16"/>
                  </a:lnTo>
                  <a:lnTo>
                    <a:pt x="7" y="7"/>
                  </a:lnTo>
                  <a:lnTo>
                    <a:pt x="16" y="2"/>
                  </a:lnTo>
                  <a:lnTo>
                    <a:pt x="25" y="0"/>
                  </a:lnTo>
                  <a:lnTo>
                    <a:pt x="25"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44" name="Freeform 62"/>
            <p:cNvSpPr/>
            <p:nvPr/>
          </p:nvSpPr>
          <p:spPr bwMode="auto">
            <a:xfrm>
              <a:off x="3405334" y="1603875"/>
              <a:ext cx="137038" cy="255389"/>
            </a:xfrm>
            <a:custGeom>
              <a:avLst/>
              <a:gdLst/>
              <a:ahLst/>
              <a:cxnLst>
                <a:cxn ang="0">
                  <a:pos x="74" y="0"/>
                </a:cxn>
                <a:cxn ang="0">
                  <a:pos x="54" y="0"/>
                </a:cxn>
                <a:cxn ang="0">
                  <a:pos x="47" y="2"/>
                </a:cxn>
                <a:cxn ang="0">
                  <a:pos x="27" y="11"/>
                </a:cxn>
                <a:cxn ang="0">
                  <a:pos x="11" y="35"/>
                </a:cxn>
                <a:cxn ang="0">
                  <a:pos x="2" y="64"/>
                </a:cxn>
                <a:cxn ang="0">
                  <a:pos x="2" y="94"/>
                </a:cxn>
                <a:cxn ang="0">
                  <a:pos x="4" y="100"/>
                </a:cxn>
                <a:cxn ang="0">
                  <a:pos x="11" y="107"/>
                </a:cxn>
                <a:cxn ang="0">
                  <a:pos x="20" y="107"/>
                </a:cxn>
                <a:cxn ang="0">
                  <a:pos x="27" y="100"/>
                </a:cxn>
                <a:cxn ang="0">
                  <a:pos x="27" y="94"/>
                </a:cxn>
                <a:cxn ang="0">
                  <a:pos x="27" y="69"/>
                </a:cxn>
                <a:cxn ang="0">
                  <a:pos x="35" y="44"/>
                </a:cxn>
                <a:cxn ang="0">
                  <a:pos x="35" y="100"/>
                </a:cxn>
                <a:cxn ang="0">
                  <a:pos x="35" y="102"/>
                </a:cxn>
                <a:cxn ang="0">
                  <a:pos x="35" y="167"/>
                </a:cxn>
                <a:cxn ang="0">
                  <a:pos x="33" y="232"/>
                </a:cxn>
                <a:cxn ang="0">
                  <a:pos x="36" y="243"/>
                </a:cxn>
                <a:cxn ang="0">
                  <a:pos x="47" y="247"/>
                </a:cxn>
                <a:cxn ang="0">
                  <a:pos x="56" y="243"/>
                </a:cxn>
                <a:cxn ang="0">
                  <a:pos x="62" y="232"/>
                </a:cxn>
                <a:cxn ang="0">
                  <a:pos x="64" y="181"/>
                </a:cxn>
                <a:cxn ang="0">
                  <a:pos x="64" y="131"/>
                </a:cxn>
                <a:cxn ang="0">
                  <a:pos x="69" y="131"/>
                </a:cxn>
                <a:cxn ang="0">
                  <a:pos x="71" y="232"/>
                </a:cxn>
                <a:cxn ang="0">
                  <a:pos x="73" y="239"/>
                </a:cxn>
                <a:cxn ang="0">
                  <a:pos x="80" y="247"/>
                </a:cxn>
                <a:cxn ang="0">
                  <a:pos x="91" y="247"/>
                </a:cxn>
                <a:cxn ang="0">
                  <a:pos x="100" y="239"/>
                </a:cxn>
                <a:cxn ang="0">
                  <a:pos x="100" y="232"/>
                </a:cxn>
                <a:cxn ang="0">
                  <a:pos x="98" y="102"/>
                </a:cxn>
                <a:cxn ang="0">
                  <a:pos x="98" y="98"/>
                </a:cxn>
                <a:cxn ang="0">
                  <a:pos x="98" y="42"/>
                </a:cxn>
                <a:cxn ang="0">
                  <a:pos x="103" y="54"/>
                </a:cxn>
                <a:cxn ang="0">
                  <a:pos x="107" y="82"/>
                </a:cxn>
                <a:cxn ang="0">
                  <a:pos x="105" y="94"/>
                </a:cxn>
                <a:cxn ang="0">
                  <a:pos x="109" y="103"/>
                </a:cxn>
                <a:cxn ang="0">
                  <a:pos x="118" y="107"/>
                </a:cxn>
                <a:cxn ang="0">
                  <a:pos x="127" y="103"/>
                </a:cxn>
                <a:cxn ang="0">
                  <a:pos x="132" y="94"/>
                </a:cxn>
                <a:cxn ang="0">
                  <a:pos x="132" y="80"/>
                </a:cxn>
                <a:cxn ang="0">
                  <a:pos x="127" y="49"/>
                </a:cxn>
                <a:cxn ang="0">
                  <a:pos x="114" y="22"/>
                </a:cxn>
                <a:cxn ang="0">
                  <a:pos x="98" y="7"/>
                </a:cxn>
                <a:cxn ang="0">
                  <a:pos x="84" y="2"/>
                </a:cxn>
                <a:cxn ang="0">
                  <a:pos x="74" y="0"/>
                </a:cxn>
              </a:cxnLst>
              <a:rect l="0" t="0" r="r" b="b"/>
              <a:pathLst>
                <a:path w="132" h="247">
                  <a:moveTo>
                    <a:pt x="74" y="0"/>
                  </a:moveTo>
                  <a:lnTo>
                    <a:pt x="74" y="0"/>
                  </a:lnTo>
                  <a:lnTo>
                    <a:pt x="65" y="0"/>
                  </a:lnTo>
                  <a:lnTo>
                    <a:pt x="54" y="0"/>
                  </a:lnTo>
                  <a:lnTo>
                    <a:pt x="54" y="0"/>
                  </a:lnTo>
                  <a:lnTo>
                    <a:pt x="47" y="2"/>
                  </a:lnTo>
                  <a:lnTo>
                    <a:pt x="40" y="4"/>
                  </a:lnTo>
                  <a:lnTo>
                    <a:pt x="27" y="11"/>
                  </a:lnTo>
                  <a:lnTo>
                    <a:pt x="18" y="22"/>
                  </a:lnTo>
                  <a:lnTo>
                    <a:pt x="11" y="35"/>
                  </a:lnTo>
                  <a:lnTo>
                    <a:pt x="6" y="49"/>
                  </a:lnTo>
                  <a:lnTo>
                    <a:pt x="2" y="64"/>
                  </a:lnTo>
                  <a:lnTo>
                    <a:pt x="0" y="80"/>
                  </a:lnTo>
                  <a:lnTo>
                    <a:pt x="2" y="94"/>
                  </a:lnTo>
                  <a:lnTo>
                    <a:pt x="2" y="94"/>
                  </a:lnTo>
                  <a:lnTo>
                    <a:pt x="4" y="100"/>
                  </a:lnTo>
                  <a:lnTo>
                    <a:pt x="6" y="103"/>
                  </a:lnTo>
                  <a:lnTo>
                    <a:pt x="11" y="107"/>
                  </a:lnTo>
                  <a:lnTo>
                    <a:pt x="16" y="107"/>
                  </a:lnTo>
                  <a:lnTo>
                    <a:pt x="20" y="107"/>
                  </a:lnTo>
                  <a:lnTo>
                    <a:pt x="24" y="103"/>
                  </a:lnTo>
                  <a:lnTo>
                    <a:pt x="27" y="100"/>
                  </a:lnTo>
                  <a:lnTo>
                    <a:pt x="27" y="94"/>
                  </a:lnTo>
                  <a:lnTo>
                    <a:pt x="27" y="94"/>
                  </a:lnTo>
                  <a:lnTo>
                    <a:pt x="27" y="83"/>
                  </a:lnTo>
                  <a:lnTo>
                    <a:pt x="27" y="69"/>
                  </a:lnTo>
                  <a:lnTo>
                    <a:pt x="29" y="56"/>
                  </a:lnTo>
                  <a:lnTo>
                    <a:pt x="35" y="44"/>
                  </a:lnTo>
                  <a:lnTo>
                    <a:pt x="35" y="44"/>
                  </a:lnTo>
                  <a:lnTo>
                    <a:pt x="35" y="100"/>
                  </a:lnTo>
                  <a:lnTo>
                    <a:pt x="35" y="102"/>
                  </a:lnTo>
                  <a:lnTo>
                    <a:pt x="35" y="102"/>
                  </a:lnTo>
                  <a:lnTo>
                    <a:pt x="35" y="102"/>
                  </a:lnTo>
                  <a:lnTo>
                    <a:pt x="35" y="167"/>
                  </a:lnTo>
                  <a:lnTo>
                    <a:pt x="33" y="232"/>
                  </a:lnTo>
                  <a:lnTo>
                    <a:pt x="33" y="232"/>
                  </a:lnTo>
                  <a:lnTo>
                    <a:pt x="33" y="239"/>
                  </a:lnTo>
                  <a:lnTo>
                    <a:pt x="36" y="243"/>
                  </a:lnTo>
                  <a:lnTo>
                    <a:pt x="42" y="247"/>
                  </a:lnTo>
                  <a:lnTo>
                    <a:pt x="47" y="247"/>
                  </a:lnTo>
                  <a:lnTo>
                    <a:pt x="53" y="247"/>
                  </a:lnTo>
                  <a:lnTo>
                    <a:pt x="56" y="243"/>
                  </a:lnTo>
                  <a:lnTo>
                    <a:pt x="60" y="239"/>
                  </a:lnTo>
                  <a:lnTo>
                    <a:pt x="62" y="232"/>
                  </a:lnTo>
                  <a:lnTo>
                    <a:pt x="62" y="232"/>
                  </a:lnTo>
                  <a:lnTo>
                    <a:pt x="64" y="181"/>
                  </a:lnTo>
                  <a:lnTo>
                    <a:pt x="64" y="131"/>
                  </a:lnTo>
                  <a:lnTo>
                    <a:pt x="64" y="131"/>
                  </a:lnTo>
                  <a:lnTo>
                    <a:pt x="69" y="131"/>
                  </a:lnTo>
                  <a:lnTo>
                    <a:pt x="69" y="131"/>
                  </a:lnTo>
                  <a:lnTo>
                    <a:pt x="69" y="181"/>
                  </a:lnTo>
                  <a:lnTo>
                    <a:pt x="71" y="232"/>
                  </a:lnTo>
                  <a:lnTo>
                    <a:pt x="71" y="232"/>
                  </a:lnTo>
                  <a:lnTo>
                    <a:pt x="73" y="239"/>
                  </a:lnTo>
                  <a:lnTo>
                    <a:pt x="76" y="243"/>
                  </a:lnTo>
                  <a:lnTo>
                    <a:pt x="80" y="247"/>
                  </a:lnTo>
                  <a:lnTo>
                    <a:pt x="85" y="247"/>
                  </a:lnTo>
                  <a:lnTo>
                    <a:pt x="91" y="247"/>
                  </a:lnTo>
                  <a:lnTo>
                    <a:pt x="96" y="243"/>
                  </a:lnTo>
                  <a:lnTo>
                    <a:pt x="100" y="239"/>
                  </a:lnTo>
                  <a:lnTo>
                    <a:pt x="100" y="232"/>
                  </a:lnTo>
                  <a:lnTo>
                    <a:pt x="100" y="232"/>
                  </a:lnTo>
                  <a:lnTo>
                    <a:pt x="98" y="167"/>
                  </a:lnTo>
                  <a:lnTo>
                    <a:pt x="98" y="102"/>
                  </a:lnTo>
                  <a:lnTo>
                    <a:pt x="98" y="102"/>
                  </a:lnTo>
                  <a:lnTo>
                    <a:pt x="98" y="98"/>
                  </a:lnTo>
                  <a:lnTo>
                    <a:pt x="98" y="98"/>
                  </a:lnTo>
                  <a:lnTo>
                    <a:pt x="98" y="42"/>
                  </a:lnTo>
                  <a:lnTo>
                    <a:pt x="98" y="42"/>
                  </a:lnTo>
                  <a:lnTo>
                    <a:pt x="103" y="54"/>
                  </a:lnTo>
                  <a:lnTo>
                    <a:pt x="105" y="67"/>
                  </a:lnTo>
                  <a:lnTo>
                    <a:pt x="107" y="82"/>
                  </a:lnTo>
                  <a:lnTo>
                    <a:pt x="105" y="94"/>
                  </a:lnTo>
                  <a:lnTo>
                    <a:pt x="105" y="94"/>
                  </a:lnTo>
                  <a:lnTo>
                    <a:pt x="105" y="100"/>
                  </a:lnTo>
                  <a:lnTo>
                    <a:pt x="109" y="103"/>
                  </a:lnTo>
                  <a:lnTo>
                    <a:pt x="113" y="107"/>
                  </a:lnTo>
                  <a:lnTo>
                    <a:pt x="118" y="107"/>
                  </a:lnTo>
                  <a:lnTo>
                    <a:pt x="122" y="107"/>
                  </a:lnTo>
                  <a:lnTo>
                    <a:pt x="127" y="103"/>
                  </a:lnTo>
                  <a:lnTo>
                    <a:pt x="131" y="100"/>
                  </a:lnTo>
                  <a:lnTo>
                    <a:pt x="132" y="94"/>
                  </a:lnTo>
                  <a:lnTo>
                    <a:pt x="132" y="94"/>
                  </a:lnTo>
                  <a:lnTo>
                    <a:pt x="132" y="80"/>
                  </a:lnTo>
                  <a:lnTo>
                    <a:pt x="131" y="64"/>
                  </a:lnTo>
                  <a:lnTo>
                    <a:pt x="127" y="49"/>
                  </a:lnTo>
                  <a:lnTo>
                    <a:pt x="122" y="35"/>
                  </a:lnTo>
                  <a:lnTo>
                    <a:pt x="114" y="22"/>
                  </a:lnTo>
                  <a:lnTo>
                    <a:pt x="103" y="11"/>
                  </a:lnTo>
                  <a:lnTo>
                    <a:pt x="98" y="7"/>
                  </a:lnTo>
                  <a:lnTo>
                    <a:pt x="91" y="4"/>
                  </a:lnTo>
                  <a:lnTo>
                    <a:pt x="84" y="2"/>
                  </a:lnTo>
                  <a:lnTo>
                    <a:pt x="74" y="0"/>
                  </a:lnTo>
                  <a:lnTo>
                    <a:pt x="74"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45" name="Freeform 63"/>
          <p:cNvSpPr>
            <a:spLocks noEditPoints="1"/>
          </p:cNvSpPr>
          <p:nvPr/>
        </p:nvSpPr>
        <p:spPr bwMode="auto">
          <a:xfrm>
            <a:off x="5741353" y="2520315"/>
            <a:ext cx="484187" cy="414338"/>
          </a:xfrm>
          <a:custGeom>
            <a:avLst/>
            <a:gdLst/>
            <a:ahLst/>
            <a:cxnLst>
              <a:cxn ang="0">
                <a:pos x="15" y="2"/>
              </a:cxn>
              <a:cxn ang="0">
                <a:pos x="0" y="4"/>
              </a:cxn>
              <a:cxn ang="0">
                <a:pos x="0" y="62"/>
              </a:cxn>
              <a:cxn ang="0">
                <a:pos x="9" y="71"/>
              </a:cxn>
              <a:cxn ang="0">
                <a:pos x="53" y="45"/>
              </a:cxn>
              <a:cxn ang="0">
                <a:pos x="58" y="31"/>
              </a:cxn>
              <a:cxn ang="0">
                <a:pos x="307" y="11"/>
              </a:cxn>
              <a:cxn ang="0">
                <a:pos x="95" y="11"/>
              </a:cxn>
              <a:cxn ang="0">
                <a:pos x="85" y="27"/>
              </a:cxn>
              <a:cxn ang="0">
                <a:pos x="85" y="51"/>
              </a:cxn>
              <a:cxn ang="0">
                <a:pos x="102" y="62"/>
              </a:cxn>
              <a:cxn ang="0">
                <a:pos x="314" y="60"/>
              </a:cxn>
              <a:cxn ang="0">
                <a:pos x="323" y="43"/>
              </a:cxn>
              <a:cxn ang="0">
                <a:pos x="323" y="20"/>
              </a:cxn>
              <a:cxn ang="0">
                <a:pos x="307" y="11"/>
              </a:cxn>
              <a:cxn ang="0">
                <a:pos x="53" y="147"/>
              </a:cxn>
              <a:cxn ang="0">
                <a:pos x="60" y="138"/>
              </a:cxn>
              <a:cxn ang="0">
                <a:pos x="15" y="112"/>
              </a:cxn>
              <a:cxn ang="0">
                <a:pos x="4" y="111"/>
              </a:cxn>
              <a:cxn ang="0">
                <a:pos x="0" y="163"/>
              </a:cxn>
              <a:cxn ang="0">
                <a:pos x="4" y="172"/>
              </a:cxn>
              <a:cxn ang="0">
                <a:pos x="15" y="172"/>
              </a:cxn>
              <a:cxn ang="0">
                <a:pos x="102" y="112"/>
              </a:cxn>
              <a:cxn ang="0">
                <a:pos x="85" y="123"/>
              </a:cxn>
              <a:cxn ang="0">
                <a:pos x="85" y="147"/>
              </a:cxn>
              <a:cxn ang="0">
                <a:pos x="95" y="163"/>
              </a:cxn>
              <a:cxn ang="0">
                <a:pos x="307" y="163"/>
              </a:cxn>
              <a:cxn ang="0">
                <a:pos x="323" y="154"/>
              </a:cxn>
              <a:cxn ang="0">
                <a:pos x="323" y="129"/>
              </a:cxn>
              <a:cxn ang="0">
                <a:pos x="314" y="114"/>
              </a:cxn>
              <a:cxn ang="0">
                <a:pos x="53" y="232"/>
              </a:cxn>
              <a:cxn ang="0">
                <a:pos x="9" y="205"/>
              </a:cxn>
              <a:cxn ang="0">
                <a:pos x="0" y="214"/>
              </a:cxn>
              <a:cxn ang="0">
                <a:pos x="0" y="272"/>
              </a:cxn>
              <a:cxn ang="0">
                <a:pos x="15" y="274"/>
              </a:cxn>
              <a:cxn ang="0">
                <a:pos x="58" y="245"/>
              </a:cxn>
              <a:cxn ang="0">
                <a:pos x="53" y="232"/>
              </a:cxn>
              <a:cxn ang="0">
                <a:pos x="102" y="214"/>
              </a:cxn>
              <a:cxn ang="0">
                <a:pos x="91" y="219"/>
              </a:cxn>
              <a:cxn ang="0">
                <a:pos x="85" y="248"/>
              </a:cxn>
              <a:cxn ang="0">
                <a:pos x="91" y="261"/>
              </a:cxn>
              <a:cxn ang="0">
                <a:pos x="307" y="266"/>
              </a:cxn>
              <a:cxn ang="0">
                <a:pos x="319" y="261"/>
              </a:cxn>
              <a:cxn ang="0">
                <a:pos x="323" y="232"/>
              </a:cxn>
              <a:cxn ang="0">
                <a:pos x="319" y="219"/>
              </a:cxn>
              <a:cxn ang="0">
                <a:pos x="307" y="214"/>
              </a:cxn>
            </a:cxnLst>
            <a:rect l="0" t="0" r="r" b="b"/>
            <a:pathLst>
              <a:path w="323" h="275">
                <a:moveTo>
                  <a:pt x="53" y="27"/>
                </a:moveTo>
                <a:lnTo>
                  <a:pt x="15" y="2"/>
                </a:lnTo>
                <a:lnTo>
                  <a:pt x="15" y="2"/>
                </a:lnTo>
                <a:lnTo>
                  <a:pt x="9" y="0"/>
                </a:lnTo>
                <a:lnTo>
                  <a:pt x="4" y="0"/>
                </a:lnTo>
                <a:lnTo>
                  <a:pt x="0" y="4"/>
                </a:lnTo>
                <a:lnTo>
                  <a:pt x="0" y="11"/>
                </a:lnTo>
                <a:lnTo>
                  <a:pt x="0" y="62"/>
                </a:lnTo>
                <a:lnTo>
                  <a:pt x="0" y="62"/>
                </a:lnTo>
                <a:lnTo>
                  <a:pt x="0" y="67"/>
                </a:lnTo>
                <a:lnTo>
                  <a:pt x="4" y="71"/>
                </a:lnTo>
                <a:lnTo>
                  <a:pt x="9" y="71"/>
                </a:lnTo>
                <a:lnTo>
                  <a:pt x="15" y="69"/>
                </a:lnTo>
                <a:lnTo>
                  <a:pt x="53" y="45"/>
                </a:lnTo>
                <a:lnTo>
                  <a:pt x="53" y="45"/>
                </a:lnTo>
                <a:lnTo>
                  <a:pt x="58" y="40"/>
                </a:lnTo>
                <a:lnTo>
                  <a:pt x="60" y="36"/>
                </a:lnTo>
                <a:lnTo>
                  <a:pt x="58" y="31"/>
                </a:lnTo>
                <a:lnTo>
                  <a:pt x="53" y="27"/>
                </a:lnTo>
                <a:lnTo>
                  <a:pt x="53" y="27"/>
                </a:lnTo>
                <a:close/>
                <a:moveTo>
                  <a:pt x="307" y="11"/>
                </a:moveTo>
                <a:lnTo>
                  <a:pt x="102" y="11"/>
                </a:lnTo>
                <a:lnTo>
                  <a:pt x="102" y="11"/>
                </a:lnTo>
                <a:lnTo>
                  <a:pt x="95" y="11"/>
                </a:lnTo>
                <a:lnTo>
                  <a:pt x="91" y="14"/>
                </a:lnTo>
                <a:lnTo>
                  <a:pt x="85" y="20"/>
                </a:lnTo>
                <a:lnTo>
                  <a:pt x="85" y="27"/>
                </a:lnTo>
                <a:lnTo>
                  <a:pt x="85" y="43"/>
                </a:lnTo>
                <a:lnTo>
                  <a:pt x="85" y="43"/>
                </a:lnTo>
                <a:lnTo>
                  <a:pt x="85" y="51"/>
                </a:lnTo>
                <a:lnTo>
                  <a:pt x="91" y="56"/>
                </a:lnTo>
                <a:lnTo>
                  <a:pt x="95" y="60"/>
                </a:lnTo>
                <a:lnTo>
                  <a:pt x="102" y="62"/>
                </a:lnTo>
                <a:lnTo>
                  <a:pt x="307" y="62"/>
                </a:lnTo>
                <a:lnTo>
                  <a:pt x="307" y="62"/>
                </a:lnTo>
                <a:lnTo>
                  <a:pt x="314" y="60"/>
                </a:lnTo>
                <a:lnTo>
                  <a:pt x="319" y="56"/>
                </a:lnTo>
                <a:lnTo>
                  <a:pt x="323" y="51"/>
                </a:lnTo>
                <a:lnTo>
                  <a:pt x="323" y="43"/>
                </a:lnTo>
                <a:lnTo>
                  <a:pt x="323" y="27"/>
                </a:lnTo>
                <a:lnTo>
                  <a:pt x="323" y="27"/>
                </a:lnTo>
                <a:lnTo>
                  <a:pt x="323" y="20"/>
                </a:lnTo>
                <a:lnTo>
                  <a:pt x="319" y="14"/>
                </a:lnTo>
                <a:lnTo>
                  <a:pt x="314" y="11"/>
                </a:lnTo>
                <a:lnTo>
                  <a:pt x="307" y="11"/>
                </a:lnTo>
                <a:lnTo>
                  <a:pt x="307" y="11"/>
                </a:lnTo>
                <a:close/>
                <a:moveTo>
                  <a:pt x="15" y="172"/>
                </a:moveTo>
                <a:lnTo>
                  <a:pt x="53" y="147"/>
                </a:lnTo>
                <a:lnTo>
                  <a:pt x="53" y="147"/>
                </a:lnTo>
                <a:lnTo>
                  <a:pt x="58" y="143"/>
                </a:lnTo>
                <a:lnTo>
                  <a:pt x="60" y="138"/>
                </a:lnTo>
                <a:lnTo>
                  <a:pt x="58" y="134"/>
                </a:lnTo>
                <a:lnTo>
                  <a:pt x="53" y="130"/>
                </a:lnTo>
                <a:lnTo>
                  <a:pt x="15" y="112"/>
                </a:lnTo>
                <a:lnTo>
                  <a:pt x="15" y="112"/>
                </a:lnTo>
                <a:lnTo>
                  <a:pt x="9" y="111"/>
                </a:lnTo>
                <a:lnTo>
                  <a:pt x="4" y="111"/>
                </a:lnTo>
                <a:lnTo>
                  <a:pt x="0" y="114"/>
                </a:lnTo>
                <a:lnTo>
                  <a:pt x="0" y="121"/>
                </a:lnTo>
                <a:lnTo>
                  <a:pt x="0" y="163"/>
                </a:lnTo>
                <a:lnTo>
                  <a:pt x="0" y="163"/>
                </a:lnTo>
                <a:lnTo>
                  <a:pt x="0" y="170"/>
                </a:lnTo>
                <a:lnTo>
                  <a:pt x="4" y="172"/>
                </a:lnTo>
                <a:lnTo>
                  <a:pt x="9" y="174"/>
                </a:lnTo>
                <a:lnTo>
                  <a:pt x="15" y="172"/>
                </a:lnTo>
                <a:lnTo>
                  <a:pt x="15" y="172"/>
                </a:lnTo>
                <a:close/>
                <a:moveTo>
                  <a:pt x="307" y="112"/>
                </a:moveTo>
                <a:lnTo>
                  <a:pt x="102" y="112"/>
                </a:lnTo>
                <a:lnTo>
                  <a:pt x="102" y="112"/>
                </a:lnTo>
                <a:lnTo>
                  <a:pt x="95" y="114"/>
                </a:lnTo>
                <a:lnTo>
                  <a:pt x="91" y="118"/>
                </a:lnTo>
                <a:lnTo>
                  <a:pt x="85" y="123"/>
                </a:lnTo>
                <a:lnTo>
                  <a:pt x="85" y="129"/>
                </a:lnTo>
                <a:lnTo>
                  <a:pt x="85" y="147"/>
                </a:lnTo>
                <a:lnTo>
                  <a:pt x="85" y="147"/>
                </a:lnTo>
                <a:lnTo>
                  <a:pt x="85" y="154"/>
                </a:lnTo>
                <a:lnTo>
                  <a:pt x="91" y="159"/>
                </a:lnTo>
                <a:lnTo>
                  <a:pt x="95" y="163"/>
                </a:lnTo>
                <a:lnTo>
                  <a:pt x="102" y="163"/>
                </a:lnTo>
                <a:lnTo>
                  <a:pt x="307" y="163"/>
                </a:lnTo>
                <a:lnTo>
                  <a:pt x="307" y="163"/>
                </a:lnTo>
                <a:lnTo>
                  <a:pt x="314" y="163"/>
                </a:lnTo>
                <a:lnTo>
                  <a:pt x="319" y="159"/>
                </a:lnTo>
                <a:lnTo>
                  <a:pt x="323" y="154"/>
                </a:lnTo>
                <a:lnTo>
                  <a:pt x="323" y="147"/>
                </a:lnTo>
                <a:lnTo>
                  <a:pt x="323" y="129"/>
                </a:lnTo>
                <a:lnTo>
                  <a:pt x="323" y="129"/>
                </a:lnTo>
                <a:lnTo>
                  <a:pt x="323" y="123"/>
                </a:lnTo>
                <a:lnTo>
                  <a:pt x="319" y="118"/>
                </a:lnTo>
                <a:lnTo>
                  <a:pt x="314" y="114"/>
                </a:lnTo>
                <a:lnTo>
                  <a:pt x="307" y="112"/>
                </a:lnTo>
                <a:lnTo>
                  <a:pt x="307" y="112"/>
                </a:lnTo>
                <a:close/>
                <a:moveTo>
                  <a:pt x="53" y="232"/>
                </a:moveTo>
                <a:lnTo>
                  <a:pt x="15" y="207"/>
                </a:lnTo>
                <a:lnTo>
                  <a:pt x="15" y="207"/>
                </a:lnTo>
                <a:lnTo>
                  <a:pt x="9" y="205"/>
                </a:lnTo>
                <a:lnTo>
                  <a:pt x="4" y="205"/>
                </a:lnTo>
                <a:lnTo>
                  <a:pt x="0" y="208"/>
                </a:lnTo>
                <a:lnTo>
                  <a:pt x="0" y="214"/>
                </a:lnTo>
                <a:lnTo>
                  <a:pt x="0" y="266"/>
                </a:lnTo>
                <a:lnTo>
                  <a:pt x="0" y="266"/>
                </a:lnTo>
                <a:lnTo>
                  <a:pt x="0" y="272"/>
                </a:lnTo>
                <a:lnTo>
                  <a:pt x="4" y="275"/>
                </a:lnTo>
                <a:lnTo>
                  <a:pt x="9" y="275"/>
                </a:lnTo>
                <a:lnTo>
                  <a:pt x="15" y="274"/>
                </a:lnTo>
                <a:lnTo>
                  <a:pt x="53" y="250"/>
                </a:lnTo>
                <a:lnTo>
                  <a:pt x="53" y="250"/>
                </a:lnTo>
                <a:lnTo>
                  <a:pt x="58" y="245"/>
                </a:lnTo>
                <a:lnTo>
                  <a:pt x="60" y="241"/>
                </a:lnTo>
                <a:lnTo>
                  <a:pt x="58" y="236"/>
                </a:lnTo>
                <a:lnTo>
                  <a:pt x="53" y="232"/>
                </a:lnTo>
                <a:lnTo>
                  <a:pt x="53" y="232"/>
                </a:lnTo>
                <a:close/>
                <a:moveTo>
                  <a:pt x="307" y="214"/>
                </a:moveTo>
                <a:lnTo>
                  <a:pt x="102" y="214"/>
                </a:lnTo>
                <a:lnTo>
                  <a:pt x="102" y="214"/>
                </a:lnTo>
                <a:lnTo>
                  <a:pt x="95" y="216"/>
                </a:lnTo>
                <a:lnTo>
                  <a:pt x="91" y="219"/>
                </a:lnTo>
                <a:lnTo>
                  <a:pt x="85" y="225"/>
                </a:lnTo>
                <a:lnTo>
                  <a:pt x="85" y="232"/>
                </a:lnTo>
                <a:lnTo>
                  <a:pt x="85" y="248"/>
                </a:lnTo>
                <a:lnTo>
                  <a:pt x="85" y="248"/>
                </a:lnTo>
                <a:lnTo>
                  <a:pt x="85" y="256"/>
                </a:lnTo>
                <a:lnTo>
                  <a:pt x="91" y="261"/>
                </a:lnTo>
                <a:lnTo>
                  <a:pt x="95" y="265"/>
                </a:lnTo>
                <a:lnTo>
                  <a:pt x="102" y="266"/>
                </a:lnTo>
                <a:lnTo>
                  <a:pt x="307" y="266"/>
                </a:lnTo>
                <a:lnTo>
                  <a:pt x="307" y="266"/>
                </a:lnTo>
                <a:lnTo>
                  <a:pt x="314" y="265"/>
                </a:lnTo>
                <a:lnTo>
                  <a:pt x="319" y="261"/>
                </a:lnTo>
                <a:lnTo>
                  <a:pt x="323" y="256"/>
                </a:lnTo>
                <a:lnTo>
                  <a:pt x="323" y="248"/>
                </a:lnTo>
                <a:lnTo>
                  <a:pt x="323" y="232"/>
                </a:lnTo>
                <a:lnTo>
                  <a:pt x="323" y="232"/>
                </a:lnTo>
                <a:lnTo>
                  <a:pt x="323" y="225"/>
                </a:lnTo>
                <a:lnTo>
                  <a:pt x="319" y="219"/>
                </a:lnTo>
                <a:lnTo>
                  <a:pt x="314" y="216"/>
                </a:lnTo>
                <a:lnTo>
                  <a:pt x="307" y="214"/>
                </a:lnTo>
                <a:lnTo>
                  <a:pt x="307" y="214"/>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46" name="Freeform 69"/>
          <p:cNvSpPr>
            <a:spLocks noEditPoints="1"/>
          </p:cNvSpPr>
          <p:nvPr/>
        </p:nvSpPr>
        <p:spPr bwMode="auto">
          <a:xfrm>
            <a:off x="8262303" y="1557655"/>
            <a:ext cx="309562" cy="452438"/>
          </a:xfrm>
          <a:custGeom>
            <a:avLst/>
            <a:gdLst/>
            <a:ahLst/>
            <a:cxnLst>
              <a:cxn ang="0">
                <a:pos x="180" y="76"/>
              </a:cxn>
              <a:cxn ang="0">
                <a:pos x="167" y="34"/>
              </a:cxn>
              <a:cxn ang="0">
                <a:pos x="133" y="7"/>
              </a:cxn>
              <a:cxn ang="0">
                <a:pos x="104" y="0"/>
              </a:cxn>
              <a:cxn ang="0">
                <a:pos x="62" y="14"/>
              </a:cxn>
              <a:cxn ang="0">
                <a:pos x="35" y="47"/>
              </a:cxn>
              <a:cxn ang="0">
                <a:pos x="27" y="132"/>
              </a:cxn>
              <a:cxn ang="0">
                <a:pos x="17" y="136"/>
              </a:cxn>
              <a:cxn ang="0">
                <a:pos x="0" y="156"/>
              </a:cxn>
              <a:cxn ang="0">
                <a:pos x="0" y="276"/>
              </a:cxn>
              <a:cxn ang="0">
                <a:pos x="8" y="295"/>
              </a:cxn>
              <a:cxn ang="0">
                <a:pos x="27" y="303"/>
              </a:cxn>
              <a:cxn ang="0">
                <a:pos x="185" y="303"/>
              </a:cxn>
              <a:cxn ang="0">
                <a:pos x="205" y="286"/>
              </a:cxn>
              <a:cxn ang="0">
                <a:pos x="207" y="161"/>
              </a:cxn>
              <a:cxn ang="0">
                <a:pos x="205" y="150"/>
              </a:cxn>
              <a:cxn ang="0">
                <a:pos x="185" y="134"/>
              </a:cxn>
              <a:cxn ang="0">
                <a:pos x="47" y="76"/>
              </a:cxn>
              <a:cxn ang="0">
                <a:pos x="51" y="54"/>
              </a:cxn>
              <a:cxn ang="0">
                <a:pos x="71" y="29"/>
              </a:cxn>
              <a:cxn ang="0">
                <a:pos x="104" y="20"/>
              </a:cxn>
              <a:cxn ang="0">
                <a:pos x="125" y="24"/>
              </a:cxn>
              <a:cxn ang="0">
                <a:pos x="151" y="45"/>
              </a:cxn>
              <a:cxn ang="0">
                <a:pos x="160" y="76"/>
              </a:cxn>
              <a:cxn ang="0">
                <a:pos x="47" y="76"/>
              </a:cxn>
              <a:cxn ang="0">
                <a:pos x="187" y="279"/>
              </a:cxn>
              <a:cxn ang="0">
                <a:pos x="180" y="285"/>
              </a:cxn>
              <a:cxn ang="0">
                <a:pos x="24" y="283"/>
              </a:cxn>
              <a:cxn ang="0">
                <a:pos x="18" y="276"/>
              </a:cxn>
              <a:cxn ang="0">
                <a:pos x="18" y="158"/>
              </a:cxn>
              <a:cxn ang="0">
                <a:pos x="27" y="152"/>
              </a:cxn>
              <a:cxn ang="0">
                <a:pos x="183" y="152"/>
              </a:cxn>
              <a:cxn ang="0">
                <a:pos x="189" y="161"/>
              </a:cxn>
              <a:cxn ang="0">
                <a:pos x="113" y="190"/>
              </a:cxn>
              <a:cxn ang="0">
                <a:pos x="111" y="183"/>
              </a:cxn>
              <a:cxn ang="0">
                <a:pos x="104" y="179"/>
              </a:cxn>
              <a:cxn ang="0">
                <a:pos x="95" y="187"/>
              </a:cxn>
              <a:cxn ang="0">
                <a:pos x="95" y="212"/>
              </a:cxn>
              <a:cxn ang="0">
                <a:pos x="85" y="223"/>
              </a:cxn>
              <a:cxn ang="0">
                <a:pos x="85" y="236"/>
              </a:cxn>
              <a:cxn ang="0">
                <a:pos x="104" y="246"/>
              </a:cxn>
              <a:cxn ang="0">
                <a:pos x="116" y="241"/>
              </a:cxn>
              <a:cxn ang="0">
                <a:pos x="122" y="228"/>
              </a:cxn>
              <a:cxn ang="0">
                <a:pos x="116" y="214"/>
              </a:cxn>
            </a:cxnLst>
            <a:rect l="0" t="0" r="r" b="b"/>
            <a:pathLst>
              <a:path w="207" h="303">
                <a:moveTo>
                  <a:pt x="180" y="132"/>
                </a:moveTo>
                <a:lnTo>
                  <a:pt x="180" y="76"/>
                </a:lnTo>
                <a:lnTo>
                  <a:pt x="180" y="76"/>
                </a:lnTo>
                <a:lnTo>
                  <a:pt x="178" y="62"/>
                </a:lnTo>
                <a:lnTo>
                  <a:pt x="172" y="47"/>
                </a:lnTo>
                <a:lnTo>
                  <a:pt x="167" y="34"/>
                </a:lnTo>
                <a:lnTo>
                  <a:pt x="156" y="24"/>
                </a:lnTo>
                <a:lnTo>
                  <a:pt x="145" y="14"/>
                </a:lnTo>
                <a:lnTo>
                  <a:pt x="133" y="7"/>
                </a:lnTo>
                <a:lnTo>
                  <a:pt x="118" y="2"/>
                </a:lnTo>
                <a:lnTo>
                  <a:pt x="104" y="0"/>
                </a:lnTo>
                <a:lnTo>
                  <a:pt x="104" y="0"/>
                </a:lnTo>
                <a:lnTo>
                  <a:pt x="89" y="2"/>
                </a:lnTo>
                <a:lnTo>
                  <a:pt x="75" y="7"/>
                </a:lnTo>
                <a:lnTo>
                  <a:pt x="62" y="14"/>
                </a:lnTo>
                <a:lnTo>
                  <a:pt x="49" y="24"/>
                </a:lnTo>
                <a:lnTo>
                  <a:pt x="40" y="34"/>
                </a:lnTo>
                <a:lnTo>
                  <a:pt x="35" y="47"/>
                </a:lnTo>
                <a:lnTo>
                  <a:pt x="29" y="62"/>
                </a:lnTo>
                <a:lnTo>
                  <a:pt x="27" y="76"/>
                </a:lnTo>
                <a:lnTo>
                  <a:pt x="27" y="132"/>
                </a:lnTo>
                <a:lnTo>
                  <a:pt x="27" y="132"/>
                </a:lnTo>
                <a:lnTo>
                  <a:pt x="22" y="134"/>
                </a:lnTo>
                <a:lnTo>
                  <a:pt x="17" y="136"/>
                </a:lnTo>
                <a:lnTo>
                  <a:pt x="8" y="141"/>
                </a:lnTo>
                <a:lnTo>
                  <a:pt x="2" y="150"/>
                </a:lnTo>
                <a:lnTo>
                  <a:pt x="0" y="156"/>
                </a:lnTo>
                <a:lnTo>
                  <a:pt x="0" y="161"/>
                </a:lnTo>
                <a:lnTo>
                  <a:pt x="0" y="276"/>
                </a:lnTo>
                <a:lnTo>
                  <a:pt x="0" y="276"/>
                </a:lnTo>
                <a:lnTo>
                  <a:pt x="0" y="281"/>
                </a:lnTo>
                <a:lnTo>
                  <a:pt x="2" y="286"/>
                </a:lnTo>
                <a:lnTo>
                  <a:pt x="8" y="295"/>
                </a:lnTo>
                <a:lnTo>
                  <a:pt x="17" y="301"/>
                </a:lnTo>
                <a:lnTo>
                  <a:pt x="22" y="303"/>
                </a:lnTo>
                <a:lnTo>
                  <a:pt x="27" y="303"/>
                </a:lnTo>
                <a:lnTo>
                  <a:pt x="180" y="303"/>
                </a:lnTo>
                <a:lnTo>
                  <a:pt x="180" y="303"/>
                </a:lnTo>
                <a:lnTo>
                  <a:pt x="185" y="303"/>
                </a:lnTo>
                <a:lnTo>
                  <a:pt x="191" y="301"/>
                </a:lnTo>
                <a:lnTo>
                  <a:pt x="200" y="295"/>
                </a:lnTo>
                <a:lnTo>
                  <a:pt x="205" y="286"/>
                </a:lnTo>
                <a:lnTo>
                  <a:pt x="207" y="281"/>
                </a:lnTo>
                <a:lnTo>
                  <a:pt x="207" y="276"/>
                </a:lnTo>
                <a:lnTo>
                  <a:pt x="207" y="161"/>
                </a:lnTo>
                <a:lnTo>
                  <a:pt x="207" y="161"/>
                </a:lnTo>
                <a:lnTo>
                  <a:pt x="207" y="156"/>
                </a:lnTo>
                <a:lnTo>
                  <a:pt x="205" y="150"/>
                </a:lnTo>
                <a:lnTo>
                  <a:pt x="200" y="141"/>
                </a:lnTo>
                <a:lnTo>
                  <a:pt x="191" y="136"/>
                </a:lnTo>
                <a:lnTo>
                  <a:pt x="185" y="134"/>
                </a:lnTo>
                <a:lnTo>
                  <a:pt x="180" y="132"/>
                </a:lnTo>
                <a:lnTo>
                  <a:pt x="180" y="132"/>
                </a:lnTo>
                <a:close/>
                <a:moveTo>
                  <a:pt x="47" y="76"/>
                </a:moveTo>
                <a:lnTo>
                  <a:pt x="47" y="76"/>
                </a:lnTo>
                <a:lnTo>
                  <a:pt x="47" y="65"/>
                </a:lnTo>
                <a:lnTo>
                  <a:pt x="51" y="54"/>
                </a:lnTo>
                <a:lnTo>
                  <a:pt x="56" y="45"/>
                </a:lnTo>
                <a:lnTo>
                  <a:pt x="64" y="36"/>
                </a:lnTo>
                <a:lnTo>
                  <a:pt x="71" y="29"/>
                </a:lnTo>
                <a:lnTo>
                  <a:pt x="82" y="24"/>
                </a:lnTo>
                <a:lnTo>
                  <a:pt x="93" y="20"/>
                </a:lnTo>
                <a:lnTo>
                  <a:pt x="104" y="20"/>
                </a:lnTo>
                <a:lnTo>
                  <a:pt x="104" y="20"/>
                </a:lnTo>
                <a:lnTo>
                  <a:pt x="114" y="20"/>
                </a:lnTo>
                <a:lnTo>
                  <a:pt x="125" y="24"/>
                </a:lnTo>
                <a:lnTo>
                  <a:pt x="134" y="29"/>
                </a:lnTo>
                <a:lnTo>
                  <a:pt x="143" y="36"/>
                </a:lnTo>
                <a:lnTo>
                  <a:pt x="151" y="45"/>
                </a:lnTo>
                <a:lnTo>
                  <a:pt x="156" y="54"/>
                </a:lnTo>
                <a:lnTo>
                  <a:pt x="160" y="65"/>
                </a:lnTo>
                <a:lnTo>
                  <a:pt x="160" y="76"/>
                </a:lnTo>
                <a:lnTo>
                  <a:pt x="160" y="132"/>
                </a:lnTo>
                <a:lnTo>
                  <a:pt x="47" y="132"/>
                </a:lnTo>
                <a:lnTo>
                  <a:pt x="47" y="76"/>
                </a:lnTo>
                <a:close/>
                <a:moveTo>
                  <a:pt x="189" y="276"/>
                </a:moveTo>
                <a:lnTo>
                  <a:pt x="189" y="276"/>
                </a:lnTo>
                <a:lnTo>
                  <a:pt x="187" y="279"/>
                </a:lnTo>
                <a:lnTo>
                  <a:pt x="185" y="281"/>
                </a:lnTo>
                <a:lnTo>
                  <a:pt x="183" y="283"/>
                </a:lnTo>
                <a:lnTo>
                  <a:pt x="180" y="285"/>
                </a:lnTo>
                <a:lnTo>
                  <a:pt x="27" y="285"/>
                </a:lnTo>
                <a:lnTo>
                  <a:pt x="27" y="285"/>
                </a:lnTo>
                <a:lnTo>
                  <a:pt x="24" y="283"/>
                </a:lnTo>
                <a:lnTo>
                  <a:pt x="22" y="281"/>
                </a:lnTo>
                <a:lnTo>
                  <a:pt x="18" y="279"/>
                </a:lnTo>
                <a:lnTo>
                  <a:pt x="18" y="276"/>
                </a:lnTo>
                <a:lnTo>
                  <a:pt x="18" y="161"/>
                </a:lnTo>
                <a:lnTo>
                  <a:pt x="18" y="161"/>
                </a:lnTo>
                <a:lnTo>
                  <a:pt x="18" y="158"/>
                </a:lnTo>
                <a:lnTo>
                  <a:pt x="22" y="154"/>
                </a:lnTo>
                <a:lnTo>
                  <a:pt x="24" y="152"/>
                </a:lnTo>
                <a:lnTo>
                  <a:pt x="27" y="152"/>
                </a:lnTo>
                <a:lnTo>
                  <a:pt x="180" y="152"/>
                </a:lnTo>
                <a:lnTo>
                  <a:pt x="180" y="152"/>
                </a:lnTo>
                <a:lnTo>
                  <a:pt x="183" y="152"/>
                </a:lnTo>
                <a:lnTo>
                  <a:pt x="185" y="154"/>
                </a:lnTo>
                <a:lnTo>
                  <a:pt x="187" y="158"/>
                </a:lnTo>
                <a:lnTo>
                  <a:pt x="189" y="161"/>
                </a:lnTo>
                <a:lnTo>
                  <a:pt x="189" y="276"/>
                </a:lnTo>
                <a:close/>
                <a:moveTo>
                  <a:pt x="113" y="212"/>
                </a:moveTo>
                <a:lnTo>
                  <a:pt x="113" y="190"/>
                </a:lnTo>
                <a:lnTo>
                  <a:pt x="113" y="190"/>
                </a:lnTo>
                <a:lnTo>
                  <a:pt x="113" y="187"/>
                </a:lnTo>
                <a:lnTo>
                  <a:pt x="111" y="183"/>
                </a:lnTo>
                <a:lnTo>
                  <a:pt x="107" y="181"/>
                </a:lnTo>
                <a:lnTo>
                  <a:pt x="104" y="179"/>
                </a:lnTo>
                <a:lnTo>
                  <a:pt x="104" y="179"/>
                </a:lnTo>
                <a:lnTo>
                  <a:pt x="100" y="181"/>
                </a:lnTo>
                <a:lnTo>
                  <a:pt x="96" y="183"/>
                </a:lnTo>
                <a:lnTo>
                  <a:pt x="95" y="187"/>
                </a:lnTo>
                <a:lnTo>
                  <a:pt x="95" y="190"/>
                </a:lnTo>
                <a:lnTo>
                  <a:pt x="95" y="212"/>
                </a:lnTo>
                <a:lnTo>
                  <a:pt x="95" y="212"/>
                </a:lnTo>
                <a:lnTo>
                  <a:pt x="91" y="214"/>
                </a:lnTo>
                <a:lnTo>
                  <a:pt x="87" y="217"/>
                </a:lnTo>
                <a:lnTo>
                  <a:pt x="85" y="223"/>
                </a:lnTo>
                <a:lnTo>
                  <a:pt x="85" y="228"/>
                </a:lnTo>
                <a:lnTo>
                  <a:pt x="85" y="228"/>
                </a:lnTo>
                <a:lnTo>
                  <a:pt x="85" y="236"/>
                </a:lnTo>
                <a:lnTo>
                  <a:pt x="91" y="241"/>
                </a:lnTo>
                <a:lnTo>
                  <a:pt x="96" y="245"/>
                </a:lnTo>
                <a:lnTo>
                  <a:pt x="104" y="246"/>
                </a:lnTo>
                <a:lnTo>
                  <a:pt x="104" y="246"/>
                </a:lnTo>
                <a:lnTo>
                  <a:pt x="111" y="245"/>
                </a:lnTo>
                <a:lnTo>
                  <a:pt x="116" y="241"/>
                </a:lnTo>
                <a:lnTo>
                  <a:pt x="122" y="236"/>
                </a:lnTo>
                <a:lnTo>
                  <a:pt x="122" y="228"/>
                </a:lnTo>
                <a:lnTo>
                  <a:pt x="122" y="228"/>
                </a:lnTo>
                <a:lnTo>
                  <a:pt x="122" y="223"/>
                </a:lnTo>
                <a:lnTo>
                  <a:pt x="120" y="217"/>
                </a:lnTo>
                <a:lnTo>
                  <a:pt x="116" y="214"/>
                </a:lnTo>
                <a:lnTo>
                  <a:pt x="113" y="212"/>
                </a:lnTo>
                <a:lnTo>
                  <a:pt x="113" y="212"/>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47" name="Freeform 70"/>
          <p:cNvSpPr>
            <a:spLocks noEditPoints="1"/>
          </p:cNvSpPr>
          <p:nvPr/>
        </p:nvSpPr>
        <p:spPr bwMode="auto">
          <a:xfrm>
            <a:off x="4508500" y="2501265"/>
            <a:ext cx="457200" cy="452438"/>
          </a:xfrm>
          <a:custGeom>
            <a:avLst/>
            <a:gdLst/>
            <a:ahLst/>
            <a:cxnLst>
              <a:cxn ang="0">
                <a:pos x="150" y="0"/>
              </a:cxn>
              <a:cxn ang="0">
                <a:pos x="119" y="4"/>
              </a:cxn>
              <a:cxn ang="0">
                <a:pos x="92" y="13"/>
              </a:cxn>
              <a:cxn ang="0">
                <a:pos x="67" y="27"/>
              </a:cxn>
              <a:cxn ang="0">
                <a:pos x="43" y="45"/>
              </a:cxn>
              <a:cxn ang="0">
                <a:pos x="25" y="67"/>
              </a:cxn>
              <a:cxn ang="0">
                <a:pos x="11" y="92"/>
              </a:cxn>
              <a:cxn ang="0">
                <a:pos x="2" y="121"/>
              </a:cxn>
              <a:cxn ang="0">
                <a:pos x="0" y="152"/>
              </a:cxn>
              <a:cxn ang="0">
                <a:pos x="0" y="167"/>
              </a:cxn>
              <a:cxn ang="0">
                <a:pos x="5" y="198"/>
              </a:cxn>
              <a:cxn ang="0">
                <a:pos x="18" y="225"/>
              </a:cxn>
              <a:cxn ang="0">
                <a:pos x="34" y="248"/>
              </a:cxn>
              <a:cxn ang="0">
                <a:pos x="54" y="268"/>
              </a:cxn>
              <a:cxn ang="0">
                <a:pos x="78" y="285"/>
              </a:cxn>
              <a:cxn ang="0">
                <a:pos x="105" y="295"/>
              </a:cxn>
              <a:cxn ang="0">
                <a:pos x="136" y="303"/>
              </a:cxn>
              <a:cxn ang="0">
                <a:pos x="150" y="303"/>
              </a:cxn>
              <a:cxn ang="0">
                <a:pos x="181" y="301"/>
              </a:cxn>
              <a:cxn ang="0">
                <a:pos x="210" y="292"/>
              </a:cxn>
              <a:cxn ang="0">
                <a:pos x="235" y="277"/>
              </a:cxn>
              <a:cxn ang="0">
                <a:pos x="257" y="259"/>
              </a:cxn>
              <a:cxn ang="0">
                <a:pos x="275" y="236"/>
              </a:cxn>
              <a:cxn ang="0">
                <a:pos x="290" y="210"/>
              </a:cxn>
              <a:cxn ang="0">
                <a:pos x="299" y="183"/>
              </a:cxn>
              <a:cxn ang="0">
                <a:pos x="302" y="152"/>
              </a:cxn>
              <a:cxn ang="0">
                <a:pos x="301" y="136"/>
              </a:cxn>
              <a:cxn ang="0">
                <a:pos x="295" y="107"/>
              </a:cxn>
              <a:cxn ang="0">
                <a:pos x="283" y="80"/>
              </a:cxn>
              <a:cxn ang="0">
                <a:pos x="268" y="56"/>
              </a:cxn>
              <a:cxn ang="0">
                <a:pos x="246" y="34"/>
              </a:cxn>
              <a:cxn ang="0">
                <a:pos x="223" y="18"/>
              </a:cxn>
              <a:cxn ang="0">
                <a:pos x="196" y="7"/>
              </a:cxn>
              <a:cxn ang="0">
                <a:pos x="167" y="2"/>
              </a:cxn>
              <a:cxn ang="0">
                <a:pos x="150" y="0"/>
              </a:cxn>
              <a:cxn ang="0">
                <a:pos x="94" y="227"/>
              </a:cxn>
              <a:cxn ang="0">
                <a:pos x="94" y="76"/>
              </a:cxn>
              <a:cxn ang="0">
                <a:pos x="132" y="227"/>
              </a:cxn>
              <a:cxn ang="0">
                <a:pos x="170" y="227"/>
              </a:cxn>
              <a:cxn ang="0">
                <a:pos x="170" y="76"/>
              </a:cxn>
              <a:cxn ang="0">
                <a:pos x="206" y="227"/>
              </a:cxn>
            </a:cxnLst>
            <a:rect l="0" t="0" r="r" b="b"/>
            <a:pathLst>
              <a:path w="302" h="303">
                <a:moveTo>
                  <a:pt x="150" y="0"/>
                </a:moveTo>
                <a:lnTo>
                  <a:pt x="150" y="0"/>
                </a:lnTo>
                <a:lnTo>
                  <a:pt x="136" y="2"/>
                </a:lnTo>
                <a:lnTo>
                  <a:pt x="119" y="4"/>
                </a:lnTo>
                <a:lnTo>
                  <a:pt x="105" y="7"/>
                </a:lnTo>
                <a:lnTo>
                  <a:pt x="92" y="13"/>
                </a:lnTo>
                <a:lnTo>
                  <a:pt x="78" y="18"/>
                </a:lnTo>
                <a:lnTo>
                  <a:pt x="67" y="27"/>
                </a:lnTo>
                <a:lnTo>
                  <a:pt x="54" y="34"/>
                </a:lnTo>
                <a:lnTo>
                  <a:pt x="43" y="45"/>
                </a:lnTo>
                <a:lnTo>
                  <a:pt x="34" y="56"/>
                </a:lnTo>
                <a:lnTo>
                  <a:pt x="25" y="67"/>
                </a:lnTo>
                <a:lnTo>
                  <a:pt x="18" y="80"/>
                </a:lnTo>
                <a:lnTo>
                  <a:pt x="11" y="92"/>
                </a:lnTo>
                <a:lnTo>
                  <a:pt x="5" y="107"/>
                </a:lnTo>
                <a:lnTo>
                  <a:pt x="2" y="121"/>
                </a:lnTo>
                <a:lnTo>
                  <a:pt x="0" y="136"/>
                </a:lnTo>
                <a:lnTo>
                  <a:pt x="0" y="152"/>
                </a:lnTo>
                <a:lnTo>
                  <a:pt x="0" y="152"/>
                </a:lnTo>
                <a:lnTo>
                  <a:pt x="0" y="167"/>
                </a:lnTo>
                <a:lnTo>
                  <a:pt x="2" y="183"/>
                </a:lnTo>
                <a:lnTo>
                  <a:pt x="5" y="198"/>
                </a:lnTo>
                <a:lnTo>
                  <a:pt x="11" y="210"/>
                </a:lnTo>
                <a:lnTo>
                  <a:pt x="18" y="225"/>
                </a:lnTo>
                <a:lnTo>
                  <a:pt x="25" y="236"/>
                </a:lnTo>
                <a:lnTo>
                  <a:pt x="34" y="248"/>
                </a:lnTo>
                <a:lnTo>
                  <a:pt x="43" y="259"/>
                </a:lnTo>
                <a:lnTo>
                  <a:pt x="54" y="268"/>
                </a:lnTo>
                <a:lnTo>
                  <a:pt x="67" y="277"/>
                </a:lnTo>
                <a:lnTo>
                  <a:pt x="78" y="285"/>
                </a:lnTo>
                <a:lnTo>
                  <a:pt x="92" y="292"/>
                </a:lnTo>
                <a:lnTo>
                  <a:pt x="105" y="295"/>
                </a:lnTo>
                <a:lnTo>
                  <a:pt x="119" y="301"/>
                </a:lnTo>
                <a:lnTo>
                  <a:pt x="136" y="303"/>
                </a:lnTo>
                <a:lnTo>
                  <a:pt x="150" y="303"/>
                </a:lnTo>
                <a:lnTo>
                  <a:pt x="150" y="303"/>
                </a:lnTo>
                <a:lnTo>
                  <a:pt x="167" y="303"/>
                </a:lnTo>
                <a:lnTo>
                  <a:pt x="181" y="301"/>
                </a:lnTo>
                <a:lnTo>
                  <a:pt x="196" y="295"/>
                </a:lnTo>
                <a:lnTo>
                  <a:pt x="210" y="292"/>
                </a:lnTo>
                <a:lnTo>
                  <a:pt x="223" y="285"/>
                </a:lnTo>
                <a:lnTo>
                  <a:pt x="235" y="277"/>
                </a:lnTo>
                <a:lnTo>
                  <a:pt x="246" y="268"/>
                </a:lnTo>
                <a:lnTo>
                  <a:pt x="257" y="259"/>
                </a:lnTo>
                <a:lnTo>
                  <a:pt x="268" y="248"/>
                </a:lnTo>
                <a:lnTo>
                  <a:pt x="275" y="236"/>
                </a:lnTo>
                <a:lnTo>
                  <a:pt x="283" y="225"/>
                </a:lnTo>
                <a:lnTo>
                  <a:pt x="290" y="210"/>
                </a:lnTo>
                <a:lnTo>
                  <a:pt x="295" y="198"/>
                </a:lnTo>
                <a:lnTo>
                  <a:pt x="299" y="183"/>
                </a:lnTo>
                <a:lnTo>
                  <a:pt x="301" y="167"/>
                </a:lnTo>
                <a:lnTo>
                  <a:pt x="302" y="152"/>
                </a:lnTo>
                <a:lnTo>
                  <a:pt x="302" y="152"/>
                </a:lnTo>
                <a:lnTo>
                  <a:pt x="301" y="136"/>
                </a:lnTo>
                <a:lnTo>
                  <a:pt x="299" y="121"/>
                </a:lnTo>
                <a:lnTo>
                  <a:pt x="295" y="107"/>
                </a:lnTo>
                <a:lnTo>
                  <a:pt x="290" y="92"/>
                </a:lnTo>
                <a:lnTo>
                  <a:pt x="283" y="80"/>
                </a:lnTo>
                <a:lnTo>
                  <a:pt x="275" y="67"/>
                </a:lnTo>
                <a:lnTo>
                  <a:pt x="268" y="56"/>
                </a:lnTo>
                <a:lnTo>
                  <a:pt x="257" y="45"/>
                </a:lnTo>
                <a:lnTo>
                  <a:pt x="246" y="34"/>
                </a:lnTo>
                <a:lnTo>
                  <a:pt x="235" y="27"/>
                </a:lnTo>
                <a:lnTo>
                  <a:pt x="223" y="18"/>
                </a:lnTo>
                <a:lnTo>
                  <a:pt x="210" y="13"/>
                </a:lnTo>
                <a:lnTo>
                  <a:pt x="196" y="7"/>
                </a:lnTo>
                <a:lnTo>
                  <a:pt x="181" y="4"/>
                </a:lnTo>
                <a:lnTo>
                  <a:pt x="167" y="2"/>
                </a:lnTo>
                <a:lnTo>
                  <a:pt x="150" y="0"/>
                </a:lnTo>
                <a:lnTo>
                  <a:pt x="150" y="0"/>
                </a:lnTo>
                <a:close/>
                <a:moveTo>
                  <a:pt x="132" y="227"/>
                </a:moveTo>
                <a:lnTo>
                  <a:pt x="94" y="227"/>
                </a:lnTo>
                <a:lnTo>
                  <a:pt x="94" y="152"/>
                </a:lnTo>
                <a:lnTo>
                  <a:pt x="94" y="76"/>
                </a:lnTo>
                <a:lnTo>
                  <a:pt x="132" y="76"/>
                </a:lnTo>
                <a:lnTo>
                  <a:pt x="132" y="227"/>
                </a:lnTo>
                <a:close/>
                <a:moveTo>
                  <a:pt x="206" y="227"/>
                </a:moveTo>
                <a:lnTo>
                  <a:pt x="170" y="227"/>
                </a:lnTo>
                <a:lnTo>
                  <a:pt x="170" y="152"/>
                </a:lnTo>
                <a:lnTo>
                  <a:pt x="170" y="76"/>
                </a:lnTo>
                <a:lnTo>
                  <a:pt x="206" y="76"/>
                </a:lnTo>
                <a:lnTo>
                  <a:pt x="206" y="227"/>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48" name="Group 74"/>
          <p:cNvGrpSpPr/>
          <p:nvPr/>
        </p:nvGrpSpPr>
        <p:grpSpPr>
          <a:xfrm>
            <a:off x="4594447" y="1516077"/>
            <a:ext cx="249363" cy="450653"/>
            <a:chOff x="3386647" y="802411"/>
            <a:chExt cx="172336" cy="311450"/>
          </a:xfrm>
          <a:solidFill>
            <a:srgbClr val="304371"/>
          </a:solidFill>
        </p:grpSpPr>
        <p:sp>
          <p:nvSpPr>
            <p:cNvPr id="49" name="Freeform 71"/>
            <p:cNvSpPr/>
            <p:nvPr/>
          </p:nvSpPr>
          <p:spPr bwMode="auto">
            <a:xfrm>
              <a:off x="3459319" y="802411"/>
              <a:ext cx="51909" cy="51909"/>
            </a:xfrm>
            <a:custGeom>
              <a:avLst/>
              <a:gdLst/>
              <a:ahLst/>
              <a:cxnLst>
                <a:cxn ang="0">
                  <a:pos x="25" y="0"/>
                </a:cxn>
                <a:cxn ang="0">
                  <a:pos x="25" y="0"/>
                </a:cxn>
                <a:cxn ang="0">
                  <a:pos x="34" y="2"/>
                </a:cxn>
                <a:cxn ang="0">
                  <a:pos x="43" y="7"/>
                </a:cxn>
                <a:cxn ang="0">
                  <a:pos x="49" y="16"/>
                </a:cxn>
                <a:cxn ang="0">
                  <a:pos x="50" y="25"/>
                </a:cxn>
                <a:cxn ang="0">
                  <a:pos x="50" y="25"/>
                </a:cxn>
                <a:cxn ang="0">
                  <a:pos x="49" y="36"/>
                </a:cxn>
                <a:cxn ang="0">
                  <a:pos x="43" y="43"/>
                </a:cxn>
                <a:cxn ang="0">
                  <a:pos x="34" y="49"/>
                </a:cxn>
                <a:cxn ang="0">
                  <a:pos x="25" y="51"/>
                </a:cxn>
                <a:cxn ang="0">
                  <a:pos x="25" y="51"/>
                </a:cxn>
                <a:cxn ang="0">
                  <a:pos x="16" y="49"/>
                </a:cxn>
                <a:cxn ang="0">
                  <a:pos x="7" y="43"/>
                </a:cxn>
                <a:cxn ang="0">
                  <a:pos x="1" y="36"/>
                </a:cxn>
                <a:cxn ang="0">
                  <a:pos x="0" y="25"/>
                </a:cxn>
                <a:cxn ang="0">
                  <a:pos x="0" y="25"/>
                </a:cxn>
                <a:cxn ang="0">
                  <a:pos x="1" y="16"/>
                </a:cxn>
                <a:cxn ang="0">
                  <a:pos x="7" y="7"/>
                </a:cxn>
                <a:cxn ang="0">
                  <a:pos x="16" y="2"/>
                </a:cxn>
                <a:cxn ang="0">
                  <a:pos x="25" y="0"/>
                </a:cxn>
                <a:cxn ang="0">
                  <a:pos x="25" y="0"/>
                </a:cxn>
              </a:cxnLst>
              <a:rect l="0" t="0" r="r" b="b"/>
              <a:pathLst>
                <a:path w="50" h="51">
                  <a:moveTo>
                    <a:pt x="25" y="0"/>
                  </a:moveTo>
                  <a:lnTo>
                    <a:pt x="25" y="0"/>
                  </a:lnTo>
                  <a:lnTo>
                    <a:pt x="34" y="2"/>
                  </a:lnTo>
                  <a:lnTo>
                    <a:pt x="43" y="7"/>
                  </a:lnTo>
                  <a:lnTo>
                    <a:pt x="49" y="16"/>
                  </a:lnTo>
                  <a:lnTo>
                    <a:pt x="50" y="25"/>
                  </a:lnTo>
                  <a:lnTo>
                    <a:pt x="50" y="25"/>
                  </a:lnTo>
                  <a:lnTo>
                    <a:pt x="49" y="36"/>
                  </a:lnTo>
                  <a:lnTo>
                    <a:pt x="43" y="43"/>
                  </a:lnTo>
                  <a:lnTo>
                    <a:pt x="34" y="49"/>
                  </a:lnTo>
                  <a:lnTo>
                    <a:pt x="25" y="51"/>
                  </a:lnTo>
                  <a:lnTo>
                    <a:pt x="25" y="51"/>
                  </a:lnTo>
                  <a:lnTo>
                    <a:pt x="16" y="49"/>
                  </a:lnTo>
                  <a:lnTo>
                    <a:pt x="7" y="43"/>
                  </a:lnTo>
                  <a:lnTo>
                    <a:pt x="1" y="36"/>
                  </a:lnTo>
                  <a:lnTo>
                    <a:pt x="0" y="25"/>
                  </a:lnTo>
                  <a:lnTo>
                    <a:pt x="0" y="25"/>
                  </a:lnTo>
                  <a:lnTo>
                    <a:pt x="1" y="16"/>
                  </a:lnTo>
                  <a:lnTo>
                    <a:pt x="7" y="7"/>
                  </a:lnTo>
                  <a:lnTo>
                    <a:pt x="16" y="2"/>
                  </a:lnTo>
                  <a:lnTo>
                    <a:pt x="25" y="0"/>
                  </a:lnTo>
                  <a:lnTo>
                    <a:pt x="25"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0" name="Freeform 72"/>
            <p:cNvSpPr>
              <a:spLocks noEditPoints="1"/>
            </p:cNvSpPr>
            <p:nvPr/>
          </p:nvSpPr>
          <p:spPr bwMode="auto">
            <a:xfrm>
              <a:off x="3386647" y="802411"/>
              <a:ext cx="172336" cy="311450"/>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 ang="0">
                  <a:pos x="139" y="119"/>
                </a:cxn>
                <a:cxn ang="0">
                  <a:pos x="134" y="130"/>
                </a:cxn>
                <a:cxn ang="0">
                  <a:pos x="129" y="92"/>
                </a:cxn>
                <a:cxn ang="0">
                  <a:pos x="136" y="105"/>
                </a:cxn>
                <a:cxn ang="0">
                  <a:pos x="141" y="118"/>
                </a:cxn>
                <a:cxn ang="0">
                  <a:pos x="139" y="119"/>
                </a:cxn>
                <a:cxn ang="0">
                  <a:pos x="141" y="118"/>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close/>
                  <a:moveTo>
                    <a:pt x="139" y="119"/>
                  </a:moveTo>
                  <a:lnTo>
                    <a:pt x="139" y="119"/>
                  </a:lnTo>
                  <a:lnTo>
                    <a:pt x="134" y="130"/>
                  </a:lnTo>
                  <a:lnTo>
                    <a:pt x="134" y="130"/>
                  </a:lnTo>
                  <a:lnTo>
                    <a:pt x="129" y="141"/>
                  </a:lnTo>
                  <a:lnTo>
                    <a:pt x="129" y="92"/>
                  </a:lnTo>
                  <a:lnTo>
                    <a:pt x="129" y="92"/>
                  </a:lnTo>
                  <a:lnTo>
                    <a:pt x="136" y="105"/>
                  </a:lnTo>
                  <a:lnTo>
                    <a:pt x="141" y="118"/>
                  </a:lnTo>
                  <a:lnTo>
                    <a:pt x="141" y="118"/>
                  </a:lnTo>
                  <a:lnTo>
                    <a:pt x="139" y="119"/>
                  </a:lnTo>
                  <a:lnTo>
                    <a:pt x="139" y="119"/>
                  </a:lnTo>
                  <a:close/>
                  <a:moveTo>
                    <a:pt x="141" y="118"/>
                  </a:moveTo>
                  <a:lnTo>
                    <a:pt x="141" y="118"/>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1" name="Freeform 73"/>
            <p:cNvSpPr/>
            <p:nvPr/>
          </p:nvSpPr>
          <p:spPr bwMode="auto">
            <a:xfrm>
              <a:off x="3386647" y="802411"/>
              <a:ext cx="172336" cy="311450"/>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2" name="Freeform 74"/>
            <p:cNvSpPr/>
            <p:nvPr/>
          </p:nvSpPr>
          <p:spPr bwMode="auto">
            <a:xfrm>
              <a:off x="3521609" y="897922"/>
              <a:ext cx="12458" cy="51909"/>
            </a:xfrm>
            <a:custGeom>
              <a:avLst/>
              <a:gdLst/>
              <a:ahLst/>
              <a:cxnLst>
                <a:cxn ang="0">
                  <a:pos x="10" y="27"/>
                </a:cxn>
                <a:cxn ang="0">
                  <a:pos x="10" y="27"/>
                </a:cxn>
                <a:cxn ang="0">
                  <a:pos x="5" y="38"/>
                </a:cxn>
                <a:cxn ang="0">
                  <a:pos x="5" y="38"/>
                </a:cxn>
                <a:cxn ang="0">
                  <a:pos x="0" y="49"/>
                </a:cxn>
                <a:cxn ang="0">
                  <a:pos x="0" y="0"/>
                </a:cxn>
                <a:cxn ang="0">
                  <a:pos x="0" y="0"/>
                </a:cxn>
                <a:cxn ang="0">
                  <a:pos x="7" y="13"/>
                </a:cxn>
                <a:cxn ang="0">
                  <a:pos x="12" y="26"/>
                </a:cxn>
                <a:cxn ang="0">
                  <a:pos x="12" y="26"/>
                </a:cxn>
                <a:cxn ang="0">
                  <a:pos x="10" y="27"/>
                </a:cxn>
                <a:cxn ang="0">
                  <a:pos x="10" y="27"/>
                </a:cxn>
              </a:cxnLst>
              <a:rect l="0" t="0" r="r" b="b"/>
              <a:pathLst>
                <a:path w="12" h="49">
                  <a:moveTo>
                    <a:pt x="10" y="27"/>
                  </a:moveTo>
                  <a:lnTo>
                    <a:pt x="10" y="27"/>
                  </a:lnTo>
                  <a:lnTo>
                    <a:pt x="5" y="38"/>
                  </a:lnTo>
                  <a:lnTo>
                    <a:pt x="5" y="38"/>
                  </a:lnTo>
                  <a:lnTo>
                    <a:pt x="0" y="49"/>
                  </a:lnTo>
                  <a:lnTo>
                    <a:pt x="0" y="0"/>
                  </a:lnTo>
                  <a:lnTo>
                    <a:pt x="0" y="0"/>
                  </a:lnTo>
                  <a:lnTo>
                    <a:pt x="7" y="13"/>
                  </a:lnTo>
                  <a:lnTo>
                    <a:pt x="12" y="26"/>
                  </a:lnTo>
                  <a:lnTo>
                    <a:pt x="12" y="26"/>
                  </a:lnTo>
                  <a:lnTo>
                    <a:pt x="10" y="27"/>
                  </a:lnTo>
                  <a:lnTo>
                    <a:pt x="10" y="27"/>
                  </a:lnTo>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3" name="Line 75"/>
            <p:cNvSpPr>
              <a:spLocks noChangeShapeType="1"/>
            </p:cNvSpPr>
            <p:nvPr/>
          </p:nvSpPr>
          <p:spPr bwMode="auto">
            <a:xfrm>
              <a:off x="3534067" y="924914"/>
              <a:ext cx="2077" cy="2077"/>
            </a:xfrm>
            <a:prstGeom prst="line">
              <a:avLst/>
            </a:pr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54" name="Group 75"/>
          <p:cNvGrpSpPr/>
          <p:nvPr/>
        </p:nvGrpSpPr>
        <p:grpSpPr>
          <a:xfrm>
            <a:off x="5747318" y="1510067"/>
            <a:ext cx="474691" cy="462672"/>
            <a:chOff x="4080141" y="798258"/>
            <a:chExt cx="328062" cy="319755"/>
          </a:xfrm>
          <a:solidFill>
            <a:srgbClr val="304371"/>
          </a:solidFill>
        </p:grpSpPr>
        <p:sp>
          <p:nvSpPr>
            <p:cNvPr id="55" name="Freeform 76"/>
            <p:cNvSpPr/>
            <p:nvPr/>
          </p:nvSpPr>
          <p:spPr bwMode="auto">
            <a:xfrm>
              <a:off x="4080141" y="823174"/>
              <a:ext cx="294839" cy="294839"/>
            </a:xfrm>
            <a:custGeom>
              <a:avLst/>
              <a:gdLst/>
              <a:ahLst/>
              <a:cxnLst>
                <a:cxn ang="0">
                  <a:pos x="141" y="141"/>
                </a:cxn>
                <a:cxn ang="0">
                  <a:pos x="284" y="141"/>
                </a:cxn>
                <a:cxn ang="0">
                  <a:pos x="284" y="141"/>
                </a:cxn>
                <a:cxn ang="0">
                  <a:pos x="283" y="156"/>
                </a:cxn>
                <a:cxn ang="0">
                  <a:pos x="281" y="170"/>
                </a:cxn>
                <a:cxn ang="0">
                  <a:pos x="277" y="185"/>
                </a:cxn>
                <a:cxn ang="0">
                  <a:pos x="274" y="197"/>
                </a:cxn>
                <a:cxn ang="0">
                  <a:pos x="266" y="210"/>
                </a:cxn>
                <a:cxn ang="0">
                  <a:pos x="259" y="221"/>
                </a:cxn>
                <a:cxn ang="0">
                  <a:pos x="252" y="232"/>
                </a:cxn>
                <a:cxn ang="0">
                  <a:pos x="243" y="243"/>
                </a:cxn>
                <a:cxn ang="0">
                  <a:pos x="232" y="252"/>
                </a:cxn>
                <a:cxn ang="0">
                  <a:pos x="221" y="259"/>
                </a:cxn>
                <a:cxn ang="0">
                  <a:pos x="210" y="266"/>
                </a:cxn>
                <a:cxn ang="0">
                  <a:pos x="197" y="273"/>
                </a:cxn>
                <a:cxn ang="0">
                  <a:pos x="185" y="277"/>
                </a:cxn>
                <a:cxn ang="0">
                  <a:pos x="170" y="281"/>
                </a:cxn>
                <a:cxn ang="0">
                  <a:pos x="156" y="283"/>
                </a:cxn>
                <a:cxn ang="0">
                  <a:pos x="141" y="284"/>
                </a:cxn>
                <a:cxn ang="0">
                  <a:pos x="141" y="284"/>
                </a:cxn>
                <a:cxn ang="0">
                  <a:pos x="127" y="283"/>
                </a:cxn>
                <a:cxn ang="0">
                  <a:pos x="112" y="281"/>
                </a:cxn>
                <a:cxn ang="0">
                  <a:pos x="100" y="277"/>
                </a:cxn>
                <a:cxn ang="0">
                  <a:pos x="87" y="273"/>
                </a:cxn>
                <a:cxn ang="0">
                  <a:pos x="74" y="266"/>
                </a:cxn>
                <a:cxn ang="0">
                  <a:pos x="62" y="259"/>
                </a:cxn>
                <a:cxn ang="0">
                  <a:pos x="51" y="252"/>
                </a:cxn>
                <a:cxn ang="0">
                  <a:pos x="42" y="243"/>
                </a:cxn>
                <a:cxn ang="0">
                  <a:pos x="33" y="232"/>
                </a:cxn>
                <a:cxn ang="0">
                  <a:pos x="23" y="221"/>
                </a:cxn>
                <a:cxn ang="0">
                  <a:pos x="16" y="210"/>
                </a:cxn>
                <a:cxn ang="0">
                  <a:pos x="11" y="197"/>
                </a:cxn>
                <a:cxn ang="0">
                  <a:pos x="5" y="185"/>
                </a:cxn>
                <a:cxn ang="0">
                  <a:pos x="2" y="170"/>
                </a:cxn>
                <a:cxn ang="0">
                  <a:pos x="0" y="156"/>
                </a:cxn>
                <a:cxn ang="0">
                  <a:pos x="0" y="141"/>
                </a:cxn>
                <a:cxn ang="0">
                  <a:pos x="0" y="141"/>
                </a:cxn>
                <a:cxn ang="0">
                  <a:pos x="0" y="127"/>
                </a:cxn>
                <a:cxn ang="0">
                  <a:pos x="2" y="114"/>
                </a:cxn>
                <a:cxn ang="0">
                  <a:pos x="5" y="99"/>
                </a:cxn>
                <a:cxn ang="0">
                  <a:pos x="11" y="87"/>
                </a:cxn>
                <a:cxn ang="0">
                  <a:pos x="16" y="74"/>
                </a:cxn>
                <a:cxn ang="0">
                  <a:pos x="23" y="63"/>
                </a:cxn>
                <a:cxn ang="0">
                  <a:pos x="33" y="52"/>
                </a:cxn>
                <a:cxn ang="0">
                  <a:pos x="42" y="41"/>
                </a:cxn>
                <a:cxn ang="0">
                  <a:pos x="51" y="32"/>
                </a:cxn>
                <a:cxn ang="0">
                  <a:pos x="62" y="23"/>
                </a:cxn>
                <a:cxn ang="0">
                  <a:pos x="74" y="16"/>
                </a:cxn>
                <a:cxn ang="0">
                  <a:pos x="87" y="11"/>
                </a:cxn>
                <a:cxn ang="0">
                  <a:pos x="100" y="7"/>
                </a:cxn>
                <a:cxn ang="0">
                  <a:pos x="112" y="3"/>
                </a:cxn>
                <a:cxn ang="0">
                  <a:pos x="127" y="0"/>
                </a:cxn>
                <a:cxn ang="0">
                  <a:pos x="141" y="0"/>
                </a:cxn>
                <a:cxn ang="0">
                  <a:pos x="141" y="141"/>
                </a:cxn>
              </a:cxnLst>
              <a:rect l="0" t="0" r="r" b="b"/>
              <a:pathLst>
                <a:path w="284" h="284">
                  <a:moveTo>
                    <a:pt x="141" y="141"/>
                  </a:moveTo>
                  <a:lnTo>
                    <a:pt x="284" y="141"/>
                  </a:lnTo>
                  <a:lnTo>
                    <a:pt x="284" y="141"/>
                  </a:lnTo>
                  <a:lnTo>
                    <a:pt x="283" y="156"/>
                  </a:lnTo>
                  <a:lnTo>
                    <a:pt x="281" y="170"/>
                  </a:lnTo>
                  <a:lnTo>
                    <a:pt x="277" y="185"/>
                  </a:lnTo>
                  <a:lnTo>
                    <a:pt x="274" y="197"/>
                  </a:lnTo>
                  <a:lnTo>
                    <a:pt x="266" y="210"/>
                  </a:lnTo>
                  <a:lnTo>
                    <a:pt x="259" y="221"/>
                  </a:lnTo>
                  <a:lnTo>
                    <a:pt x="252" y="232"/>
                  </a:lnTo>
                  <a:lnTo>
                    <a:pt x="243" y="243"/>
                  </a:lnTo>
                  <a:lnTo>
                    <a:pt x="232" y="252"/>
                  </a:lnTo>
                  <a:lnTo>
                    <a:pt x="221" y="259"/>
                  </a:lnTo>
                  <a:lnTo>
                    <a:pt x="210" y="266"/>
                  </a:lnTo>
                  <a:lnTo>
                    <a:pt x="197" y="273"/>
                  </a:lnTo>
                  <a:lnTo>
                    <a:pt x="185" y="277"/>
                  </a:lnTo>
                  <a:lnTo>
                    <a:pt x="170" y="281"/>
                  </a:lnTo>
                  <a:lnTo>
                    <a:pt x="156" y="283"/>
                  </a:lnTo>
                  <a:lnTo>
                    <a:pt x="141" y="284"/>
                  </a:lnTo>
                  <a:lnTo>
                    <a:pt x="141" y="284"/>
                  </a:lnTo>
                  <a:lnTo>
                    <a:pt x="127" y="283"/>
                  </a:lnTo>
                  <a:lnTo>
                    <a:pt x="112" y="281"/>
                  </a:lnTo>
                  <a:lnTo>
                    <a:pt x="100" y="277"/>
                  </a:lnTo>
                  <a:lnTo>
                    <a:pt x="87" y="273"/>
                  </a:lnTo>
                  <a:lnTo>
                    <a:pt x="74" y="266"/>
                  </a:lnTo>
                  <a:lnTo>
                    <a:pt x="62" y="259"/>
                  </a:lnTo>
                  <a:lnTo>
                    <a:pt x="51" y="252"/>
                  </a:lnTo>
                  <a:lnTo>
                    <a:pt x="42" y="243"/>
                  </a:lnTo>
                  <a:lnTo>
                    <a:pt x="33" y="232"/>
                  </a:lnTo>
                  <a:lnTo>
                    <a:pt x="23" y="221"/>
                  </a:lnTo>
                  <a:lnTo>
                    <a:pt x="16" y="210"/>
                  </a:lnTo>
                  <a:lnTo>
                    <a:pt x="11" y="197"/>
                  </a:lnTo>
                  <a:lnTo>
                    <a:pt x="5" y="185"/>
                  </a:lnTo>
                  <a:lnTo>
                    <a:pt x="2" y="170"/>
                  </a:lnTo>
                  <a:lnTo>
                    <a:pt x="0" y="156"/>
                  </a:lnTo>
                  <a:lnTo>
                    <a:pt x="0" y="141"/>
                  </a:lnTo>
                  <a:lnTo>
                    <a:pt x="0" y="141"/>
                  </a:lnTo>
                  <a:lnTo>
                    <a:pt x="0" y="127"/>
                  </a:lnTo>
                  <a:lnTo>
                    <a:pt x="2" y="114"/>
                  </a:lnTo>
                  <a:lnTo>
                    <a:pt x="5" y="99"/>
                  </a:lnTo>
                  <a:lnTo>
                    <a:pt x="11" y="87"/>
                  </a:lnTo>
                  <a:lnTo>
                    <a:pt x="16" y="74"/>
                  </a:lnTo>
                  <a:lnTo>
                    <a:pt x="23" y="63"/>
                  </a:lnTo>
                  <a:lnTo>
                    <a:pt x="33" y="52"/>
                  </a:lnTo>
                  <a:lnTo>
                    <a:pt x="42" y="41"/>
                  </a:lnTo>
                  <a:lnTo>
                    <a:pt x="51" y="32"/>
                  </a:lnTo>
                  <a:lnTo>
                    <a:pt x="62" y="23"/>
                  </a:lnTo>
                  <a:lnTo>
                    <a:pt x="74" y="16"/>
                  </a:lnTo>
                  <a:lnTo>
                    <a:pt x="87" y="11"/>
                  </a:lnTo>
                  <a:lnTo>
                    <a:pt x="100" y="7"/>
                  </a:lnTo>
                  <a:lnTo>
                    <a:pt x="112" y="3"/>
                  </a:lnTo>
                  <a:lnTo>
                    <a:pt x="127" y="0"/>
                  </a:lnTo>
                  <a:lnTo>
                    <a:pt x="141" y="0"/>
                  </a:lnTo>
                  <a:lnTo>
                    <a:pt x="141" y="141"/>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6" name="Freeform 77"/>
            <p:cNvSpPr/>
            <p:nvPr/>
          </p:nvSpPr>
          <p:spPr bwMode="auto">
            <a:xfrm>
              <a:off x="4260783" y="798258"/>
              <a:ext cx="147420" cy="147420"/>
            </a:xfrm>
            <a:custGeom>
              <a:avLst/>
              <a:gdLst/>
              <a:ahLst/>
              <a:cxnLst>
                <a:cxn ang="0">
                  <a:pos x="0" y="142"/>
                </a:cxn>
                <a:cxn ang="0">
                  <a:pos x="141" y="142"/>
                </a:cxn>
                <a:cxn ang="0">
                  <a:pos x="141" y="142"/>
                </a:cxn>
                <a:cxn ang="0">
                  <a:pos x="141" y="127"/>
                </a:cxn>
                <a:cxn ang="0">
                  <a:pos x="139" y="113"/>
                </a:cxn>
                <a:cxn ang="0">
                  <a:pos x="136" y="100"/>
                </a:cxn>
                <a:cxn ang="0">
                  <a:pos x="130" y="87"/>
                </a:cxn>
                <a:cxn ang="0">
                  <a:pos x="125" y="74"/>
                </a:cxn>
                <a:cxn ang="0">
                  <a:pos x="118" y="62"/>
                </a:cxn>
                <a:cxn ang="0">
                  <a:pos x="109" y="51"/>
                </a:cxn>
                <a:cxn ang="0">
                  <a:pos x="100" y="42"/>
                </a:cxn>
                <a:cxn ang="0">
                  <a:pos x="91" y="33"/>
                </a:cxn>
                <a:cxn ang="0">
                  <a:pos x="80" y="24"/>
                </a:cxn>
                <a:cxn ang="0">
                  <a:pos x="67" y="16"/>
                </a:cxn>
                <a:cxn ang="0">
                  <a:pos x="54" y="11"/>
                </a:cxn>
                <a:cxn ang="0">
                  <a:pos x="42" y="6"/>
                </a:cxn>
                <a:cxn ang="0">
                  <a:pos x="29" y="2"/>
                </a:cxn>
                <a:cxn ang="0">
                  <a:pos x="14" y="0"/>
                </a:cxn>
                <a:cxn ang="0">
                  <a:pos x="0" y="0"/>
                </a:cxn>
                <a:cxn ang="0">
                  <a:pos x="0" y="142"/>
                </a:cxn>
              </a:cxnLst>
              <a:rect l="0" t="0" r="r" b="b"/>
              <a:pathLst>
                <a:path w="141" h="142">
                  <a:moveTo>
                    <a:pt x="0" y="142"/>
                  </a:moveTo>
                  <a:lnTo>
                    <a:pt x="141" y="142"/>
                  </a:lnTo>
                  <a:lnTo>
                    <a:pt x="141" y="142"/>
                  </a:lnTo>
                  <a:lnTo>
                    <a:pt x="141" y="127"/>
                  </a:lnTo>
                  <a:lnTo>
                    <a:pt x="139" y="113"/>
                  </a:lnTo>
                  <a:lnTo>
                    <a:pt x="136" y="100"/>
                  </a:lnTo>
                  <a:lnTo>
                    <a:pt x="130" y="87"/>
                  </a:lnTo>
                  <a:lnTo>
                    <a:pt x="125" y="74"/>
                  </a:lnTo>
                  <a:lnTo>
                    <a:pt x="118" y="62"/>
                  </a:lnTo>
                  <a:lnTo>
                    <a:pt x="109" y="51"/>
                  </a:lnTo>
                  <a:lnTo>
                    <a:pt x="100" y="42"/>
                  </a:lnTo>
                  <a:lnTo>
                    <a:pt x="91" y="33"/>
                  </a:lnTo>
                  <a:lnTo>
                    <a:pt x="80" y="24"/>
                  </a:lnTo>
                  <a:lnTo>
                    <a:pt x="67" y="16"/>
                  </a:lnTo>
                  <a:lnTo>
                    <a:pt x="54" y="11"/>
                  </a:lnTo>
                  <a:lnTo>
                    <a:pt x="42" y="6"/>
                  </a:lnTo>
                  <a:lnTo>
                    <a:pt x="29" y="2"/>
                  </a:lnTo>
                  <a:lnTo>
                    <a:pt x="14" y="0"/>
                  </a:lnTo>
                  <a:lnTo>
                    <a:pt x="0" y="0"/>
                  </a:lnTo>
                  <a:lnTo>
                    <a:pt x="0" y="142"/>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57" name="Group 73"/>
          <p:cNvGrpSpPr/>
          <p:nvPr/>
        </p:nvGrpSpPr>
        <p:grpSpPr>
          <a:xfrm>
            <a:off x="8135580" y="4542140"/>
            <a:ext cx="513747" cy="453656"/>
            <a:chOff x="2549886" y="800334"/>
            <a:chExt cx="355053" cy="313526"/>
          </a:xfrm>
          <a:solidFill>
            <a:srgbClr val="304371"/>
          </a:solidFill>
        </p:grpSpPr>
        <p:sp>
          <p:nvSpPr>
            <p:cNvPr id="58" name="Freeform 88"/>
            <p:cNvSpPr/>
            <p:nvPr/>
          </p:nvSpPr>
          <p:spPr bwMode="auto">
            <a:xfrm>
              <a:off x="2653702" y="1055723"/>
              <a:ext cx="58137" cy="58137"/>
            </a:xfrm>
            <a:custGeom>
              <a:avLst/>
              <a:gdLst/>
              <a:ahLst/>
              <a:cxnLst>
                <a:cxn ang="0">
                  <a:pos x="27" y="0"/>
                </a:cxn>
                <a:cxn ang="0">
                  <a:pos x="27" y="0"/>
                </a:cxn>
                <a:cxn ang="0">
                  <a:pos x="34" y="0"/>
                </a:cxn>
                <a:cxn ang="0">
                  <a:pos x="40" y="2"/>
                </a:cxn>
                <a:cxn ang="0">
                  <a:pos x="49" y="10"/>
                </a:cxn>
                <a:cxn ang="0">
                  <a:pos x="54" y="19"/>
                </a:cxn>
                <a:cxn ang="0">
                  <a:pos x="56" y="24"/>
                </a:cxn>
                <a:cxn ang="0">
                  <a:pos x="56" y="30"/>
                </a:cxn>
                <a:cxn ang="0">
                  <a:pos x="56" y="30"/>
                </a:cxn>
                <a:cxn ang="0">
                  <a:pos x="56" y="35"/>
                </a:cxn>
                <a:cxn ang="0">
                  <a:pos x="54" y="40"/>
                </a:cxn>
                <a:cxn ang="0">
                  <a:pos x="49" y="49"/>
                </a:cxn>
                <a:cxn ang="0">
                  <a:pos x="40" y="55"/>
                </a:cxn>
                <a:cxn ang="0">
                  <a:pos x="34" y="57"/>
                </a:cxn>
                <a:cxn ang="0">
                  <a:pos x="27" y="57"/>
                </a:cxn>
                <a:cxn ang="0">
                  <a:pos x="27" y="57"/>
                </a:cxn>
                <a:cxn ang="0">
                  <a:pos x="22" y="57"/>
                </a:cxn>
                <a:cxn ang="0">
                  <a:pos x="16" y="55"/>
                </a:cxn>
                <a:cxn ang="0">
                  <a:pos x="7" y="49"/>
                </a:cxn>
                <a:cxn ang="0">
                  <a:pos x="2" y="40"/>
                </a:cxn>
                <a:cxn ang="0">
                  <a:pos x="0" y="35"/>
                </a:cxn>
                <a:cxn ang="0">
                  <a:pos x="0" y="30"/>
                </a:cxn>
                <a:cxn ang="0">
                  <a:pos x="0" y="30"/>
                </a:cxn>
                <a:cxn ang="0">
                  <a:pos x="0" y="24"/>
                </a:cxn>
                <a:cxn ang="0">
                  <a:pos x="2" y="19"/>
                </a:cxn>
                <a:cxn ang="0">
                  <a:pos x="7" y="10"/>
                </a:cxn>
                <a:cxn ang="0">
                  <a:pos x="16" y="2"/>
                </a:cxn>
                <a:cxn ang="0">
                  <a:pos x="22" y="0"/>
                </a:cxn>
                <a:cxn ang="0">
                  <a:pos x="27" y="0"/>
                </a:cxn>
                <a:cxn ang="0">
                  <a:pos x="27" y="0"/>
                </a:cxn>
              </a:cxnLst>
              <a:rect l="0" t="0" r="r" b="b"/>
              <a:pathLst>
                <a:path w="56" h="57">
                  <a:moveTo>
                    <a:pt x="27" y="0"/>
                  </a:moveTo>
                  <a:lnTo>
                    <a:pt x="27" y="0"/>
                  </a:lnTo>
                  <a:lnTo>
                    <a:pt x="34" y="0"/>
                  </a:lnTo>
                  <a:lnTo>
                    <a:pt x="40" y="2"/>
                  </a:lnTo>
                  <a:lnTo>
                    <a:pt x="49" y="10"/>
                  </a:lnTo>
                  <a:lnTo>
                    <a:pt x="54" y="19"/>
                  </a:lnTo>
                  <a:lnTo>
                    <a:pt x="56" y="24"/>
                  </a:lnTo>
                  <a:lnTo>
                    <a:pt x="56" y="30"/>
                  </a:lnTo>
                  <a:lnTo>
                    <a:pt x="56" y="30"/>
                  </a:lnTo>
                  <a:lnTo>
                    <a:pt x="56" y="35"/>
                  </a:lnTo>
                  <a:lnTo>
                    <a:pt x="54" y="40"/>
                  </a:lnTo>
                  <a:lnTo>
                    <a:pt x="49" y="49"/>
                  </a:lnTo>
                  <a:lnTo>
                    <a:pt x="40" y="55"/>
                  </a:lnTo>
                  <a:lnTo>
                    <a:pt x="34" y="57"/>
                  </a:lnTo>
                  <a:lnTo>
                    <a:pt x="27" y="57"/>
                  </a:lnTo>
                  <a:lnTo>
                    <a:pt x="27" y="57"/>
                  </a:lnTo>
                  <a:lnTo>
                    <a:pt x="22" y="57"/>
                  </a:lnTo>
                  <a:lnTo>
                    <a:pt x="16" y="55"/>
                  </a:lnTo>
                  <a:lnTo>
                    <a:pt x="7" y="49"/>
                  </a:lnTo>
                  <a:lnTo>
                    <a:pt x="2" y="40"/>
                  </a:lnTo>
                  <a:lnTo>
                    <a:pt x="0" y="35"/>
                  </a:lnTo>
                  <a:lnTo>
                    <a:pt x="0" y="30"/>
                  </a:lnTo>
                  <a:lnTo>
                    <a:pt x="0" y="30"/>
                  </a:lnTo>
                  <a:lnTo>
                    <a:pt x="0" y="24"/>
                  </a:lnTo>
                  <a:lnTo>
                    <a:pt x="2" y="19"/>
                  </a:lnTo>
                  <a:lnTo>
                    <a:pt x="7" y="10"/>
                  </a:lnTo>
                  <a:lnTo>
                    <a:pt x="16" y="2"/>
                  </a:lnTo>
                  <a:lnTo>
                    <a:pt x="22" y="0"/>
                  </a:lnTo>
                  <a:lnTo>
                    <a:pt x="27" y="0"/>
                  </a:lnTo>
                  <a:lnTo>
                    <a:pt x="27"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59" name="Freeform 89"/>
            <p:cNvSpPr/>
            <p:nvPr/>
          </p:nvSpPr>
          <p:spPr bwMode="auto">
            <a:xfrm>
              <a:off x="2782435" y="1055723"/>
              <a:ext cx="60214" cy="58137"/>
            </a:xfrm>
            <a:custGeom>
              <a:avLst/>
              <a:gdLst/>
              <a:ahLst/>
              <a:cxnLst>
                <a:cxn ang="0">
                  <a:pos x="29" y="0"/>
                </a:cxn>
                <a:cxn ang="0">
                  <a:pos x="29" y="0"/>
                </a:cxn>
                <a:cxn ang="0">
                  <a:pos x="35" y="0"/>
                </a:cxn>
                <a:cxn ang="0">
                  <a:pos x="40" y="2"/>
                </a:cxn>
                <a:cxn ang="0">
                  <a:pos x="49" y="10"/>
                </a:cxn>
                <a:cxn ang="0">
                  <a:pos x="55" y="19"/>
                </a:cxn>
                <a:cxn ang="0">
                  <a:pos x="56" y="24"/>
                </a:cxn>
                <a:cxn ang="0">
                  <a:pos x="58" y="30"/>
                </a:cxn>
                <a:cxn ang="0">
                  <a:pos x="58" y="30"/>
                </a:cxn>
                <a:cxn ang="0">
                  <a:pos x="56" y="35"/>
                </a:cxn>
                <a:cxn ang="0">
                  <a:pos x="55" y="40"/>
                </a:cxn>
                <a:cxn ang="0">
                  <a:pos x="49" y="49"/>
                </a:cxn>
                <a:cxn ang="0">
                  <a:pos x="40" y="55"/>
                </a:cxn>
                <a:cxn ang="0">
                  <a:pos x="35" y="57"/>
                </a:cxn>
                <a:cxn ang="0">
                  <a:pos x="29" y="57"/>
                </a:cxn>
                <a:cxn ang="0">
                  <a:pos x="29" y="57"/>
                </a:cxn>
                <a:cxn ang="0">
                  <a:pos x="24" y="57"/>
                </a:cxn>
                <a:cxn ang="0">
                  <a:pos x="18" y="55"/>
                </a:cxn>
                <a:cxn ang="0">
                  <a:pos x="9" y="49"/>
                </a:cxn>
                <a:cxn ang="0">
                  <a:pos x="4" y="40"/>
                </a:cxn>
                <a:cxn ang="0">
                  <a:pos x="2" y="35"/>
                </a:cxn>
                <a:cxn ang="0">
                  <a:pos x="0" y="30"/>
                </a:cxn>
                <a:cxn ang="0">
                  <a:pos x="0" y="30"/>
                </a:cxn>
                <a:cxn ang="0">
                  <a:pos x="2" y="24"/>
                </a:cxn>
                <a:cxn ang="0">
                  <a:pos x="4" y="19"/>
                </a:cxn>
                <a:cxn ang="0">
                  <a:pos x="9" y="10"/>
                </a:cxn>
                <a:cxn ang="0">
                  <a:pos x="18" y="2"/>
                </a:cxn>
                <a:cxn ang="0">
                  <a:pos x="24" y="0"/>
                </a:cxn>
                <a:cxn ang="0">
                  <a:pos x="29" y="0"/>
                </a:cxn>
                <a:cxn ang="0">
                  <a:pos x="29" y="0"/>
                </a:cxn>
              </a:cxnLst>
              <a:rect l="0" t="0" r="r" b="b"/>
              <a:pathLst>
                <a:path w="58" h="57">
                  <a:moveTo>
                    <a:pt x="29" y="0"/>
                  </a:moveTo>
                  <a:lnTo>
                    <a:pt x="29" y="0"/>
                  </a:lnTo>
                  <a:lnTo>
                    <a:pt x="35" y="0"/>
                  </a:lnTo>
                  <a:lnTo>
                    <a:pt x="40" y="2"/>
                  </a:lnTo>
                  <a:lnTo>
                    <a:pt x="49" y="10"/>
                  </a:lnTo>
                  <a:lnTo>
                    <a:pt x="55" y="19"/>
                  </a:lnTo>
                  <a:lnTo>
                    <a:pt x="56" y="24"/>
                  </a:lnTo>
                  <a:lnTo>
                    <a:pt x="58" y="30"/>
                  </a:lnTo>
                  <a:lnTo>
                    <a:pt x="58" y="30"/>
                  </a:lnTo>
                  <a:lnTo>
                    <a:pt x="56" y="35"/>
                  </a:lnTo>
                  <a:lnTo>
                    <a:pt x="55" y="40"/>
                  </a:lnTo>
                  <a:lnTo>
                    <a:pt x="49" y="49"/>
                  </a:lnTo>
                  <a:lnTo>
                    <a:pt x="40" y="55"/>
                  </a:lnTo>
                  <a:lnTo>
                    <a:pt x="35" y="57"/>
                  </a:lnTo>
                  <a:lnTo>
                    <a:pt x="29" y="57"/>
                  </a:lnTo>
                  <a:lnTo>
                    <a:pt x="29" y="57"/>
                  </a:lnTo>
                  <a:lnTo>
                    <a:pt x="24" y="57"/>
                  </a:lnTo>
                  <a:lnTo>
                    <a:pt x="18" y="55"/>
                  </a:lnTo>
                  <a:lnTo>
                    <a:pt x="9" y="49"/>
                  </a:lnTo>
                  <a:lnTo>
                    <a:pt x="4" y="40"/>
                  </a:lnTo>
                  <a:lnTo>
                    <a:pt x="2" y="35"/>
                  </a:lnTo>
                  <a:lnTo>
                    <a:pt x="0" y="30"/>
                  </a:lnTo>
                  <a:lnTo>
                    <a:pt x="0" y="30"/>
                  </a:lnTo>
                  <a:lnTo>
                    <a:pt x="2" y="24"/>
                  </a:lnTo>
                  <a:lnTo>
                    <a:pt x="4" y="19"/>
                  </a:lnTo>
                  <a:lnTo>
                    <a:pt x="9" y="10"/>
                  </a:lnTo>
                  <a:lnTo>
                    <a:pt x="18" y="2"/>
                  </a:lnTo>
                  <a:lnTo>
                    <a:pt x="24" y="0"/>
                  </a:lnTo>
                  <a:lnTo>
                    <a:pt x="29" y="0"/>
                  </a:lnTo>
                  <a:lnTo>
                    <a:pt x="29"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60" name="Freeform 90"/>
            <p:cNvSpPr/>
            <p:nvPr/>
          </p:nvSpPr>
          <p:spPr bwMode="auto">
            <a:xfrm>
              <a:off x="2549886" y="800334"/>
              <a:ext cx="355053" cy="247084"/>
            </a:xfrm>
            <a:custGeom>
              <a:avLst/>
              <a:gdLst/>
              <a:ahLst/>
              <a:cxnLst>
                <a:cxn ang="0">
                  <a:pos x="325" y="91"/>
                </a:cxn>
                <a:cxn ang="0">
                  <a:pos x="149" y="91"/>
                </a:cxn>
                <a:cxn ang="0">
                  <a:pos x="140" y="98"/>
                </a:cxn>
                <a:cxn ang="0">
                  <a:pos x="138" y="105"/>
                </a:cxn>
                <a:cxn ang="0">
                  <a:pos x="143" y="116"/>
                </a:cxn>
                <a:cxn ang="0">
                  <a:pos x="307" y="120"/>
                </a:cxn>
                <a:cxn ang="0">
                  <a:pos x="297" y="149"/>
                </a:cxn>
                <a:cxn ang="0">
                  <a:pos x="143" y="149"/>
                </a:cxn>
                <a:cxn ang="0">
                  <a:pos x="134" y="156"/>
                </a:cxn>
                <a:cxn ang="0">
                  <a:pos x="132" y="161"/>
                </a:cxn>
                <a:cxn ang="0">
                  <a:pos x="138" y="172"/>
                </a:cxn>
                <a:cxn ang="0">
                  <a:pos x="290" y="176"/>
                </a:cxn>
                <a:cxn ang="0">
                  <a:pos x="281" y="203"/>
                </a:cxn>
                <a:cxn ang="0">
                  <a:pos x="111" y="120"/>
                </a:cxn>
                <a:cxn ang="0">
                  <a:pos x="107" y="91"/>
                </a:cxn>
                <a:cxn ang="0">
                  <a:pos x="103" y="53"/>
                </a:cxn>
                <a:cxn ang="0">
                  <a:pos x="96" y="45"/>
                </a:cxn>
                <a:cxn ang="0">
                  <a:pos x="53" y="20"/>
                </a:cxn>
                <a:cxn ang="0">
                  <a:pos x="15" y="2"/>
                </a:cxn>
                <a:cxn ang="0">
                  <a:pos x="6" y="2"/>
                </a:cxn>
                <a:cxn ang="0">
                  <a:pos x="0" y="11"/>
                </a:cxn>
                <a:cxn ang="0">
                  <a:pos x="2" y="22"/>
                </a:cxn>
                <a:cxn ang="0">
                  <a:pos x="15" y="34"/>
                </a:cxn>
                <a:cxn ang="0">
                  <a:pos x="62" y="56"/>
                </a:cxn>
                <a:cxn ang="0">
                  <a:pos x="71" y="63"/>
                </a:cxn>
                <a:cxn ang="0">
                  <a:pos x="73" y="71"/>
                </a:cxn>
                <a:cxn ang="0">
                  <a:pos x="93" y="217"/>
                </a:cxn>
                <a:cxn ang="0">
                  <a:pos x="94" y="227"/>
                </a:cxn>
                <a:cxn ang="0">
                  <a:pos x="100" y="234"/>
                </a:cxn>
                <a:cxn ang="0">
                  <a:pos x="111" y="237"/>
                </a:cxn>
                <a:cxn ang="0">
                  <a:pos x="288" y="237"/>
                </a:cxn>
                <a:cxn ang="0">
                  <a:pos x="292" y="236"/>
                </a:cxn>
                <a:cxn ang="0">
                  <a:pos x="303" y="230"/>
                </a:cxn>
                <a:cxn ang="0">
                  <a:pos x="305" y="221"/>
                </a:cxn>
                <a:cxn ang="0">
                  <a:pos x="341" y="118"/>
                </a:cxn>
                <a:cxn ang="0">
                  <a:pos x="343" y="103"/>
                </a:cxn>
                <a:cxn ang="0">
                  <a:pos x="337" y="94"/>
                </a:cxn>
                <a:cxn ang="0">
                  <a:pos x="325" y="91"/>
                </a:cxn>
              </a:cxnLst>
              <a:rect l="0" t="0" r="r" b="b"/>
              <a:pathLst>
                <a:path w="343" h="237">
                  <a:moveTo>
                    <a:pt x="325" y="91"/>
                  </a:moveTo>
                  <a:lnTo>
                    <a:pt x="325" y="91"/>
                  </a:lnTo>
                  <a:lnTo>
                    <a:pt x="149" y="91"/>
                  </a:lnTo>
                  <a:lnTo>
                    <a:pt x="149" y="91"/>
                  </a:lnTo>
                  <a:lnTo>
                    <a:pt x="143" y="92"/>
                  </a:lnTo>
                  <a:lnTo>
                    <a:pt x="140" y="98"/>
                  </a:lnTo>
                  <a:lnTo>
                    <a:pt x="138" y="105"/>
                  </a:lnTo>
                  <a:lnTo>
                    <a:pt x="138" y="105"/>
                  </a:lnTo>
                  <a:lnTo>
                    <a:pt x="140" y="111"/>
                  </a:lnTo>
                  <a:lnTo>
                    <a:pt x="143" y="116"/>
                  </a:lnTo>
                  <a:lnTo>
                    <a:pt x="149" y="120"/>
                  </a:lnTo>
                  <a:lnTo>
                    <a:pt x="307" y="120"/>
                  </a:lnTo>
                  <a:lnTo>
                    <a:pt x="297" y="149"/>
                  </a:lnTo>
                  <a:lnTo>
                    <a:pt x="297" y="149"/>
                  </a:lnTo>
                  <a:lnTo>
                    <a:pt x="143" y="149"/>
                  </a:lnTo>
                  <a:lnTo>
                    <a:pt x="143" y="149"/>
                  </a:lnTo>
                  <a:lnTo>
                    <a:pt x="138" y="152"/>
                  </a:lnTo>
                  <a:lnTo>
                    <a:pt x="134" y="156"/>
                  </a:lnTo>
                  <a:lnTo>
                    <a:pt x="132" y="161"/>
                  </a:lnTo>
                  <a:lnTo>
                    <a:pt x="132" y="161"/>
                  </a:lnTo>
                  <a:lnTo>
                    <a:pt x="134" y="169"/>
                  </a:lnTo>
                  <a:lnTo>
                    <a:pt x="138" y="172"/>
                  </a:lnTo>
                  <a:lnTo>
                    <a:pt x="143" y="176"/>
                  </a:lnTo>
                  <a:lnTo>
                    <a:pt x="290" y="176"/>
                  </a:lnTo>
                  <a:lnTo>
                    <a:pt x="290" y="176"/>
                  </a:lnTo>
                  <a:lnTo>
                    <a:pt x="281" y="203"/>
                  </a:lnTo>
                  <a:lnTo>
                    <a:pt x="122" y="203"/>
                  </a:lnTo>
                  <a:lnTo>
                    <a:pt x="111" y="120"/>
                  </a:lnTo>
                  <a:lnTo>
                    <a:pt x="107" y="91"/>
                  </a:lnTo>
                  <a:lnTo>
                    <a:pt x="107" y="91"/>
                  </a:lnTo>
                  <a:lnTo>
                    <a:pt x="103" y="53"/>
                  </a:lnTo>
                  <a:lnTo>
                    <a:pt x="103" y="53"/>
                  </a:lnTo>
                  <a:lnTo>
                    <a:pt x="102" y="49"/>
                  </a:lnTo>
                  <a:lnTo>
                    <a:pt x="96" y="45"/>
                  </a:lnTo>
                  <a:lnTo>
                    <a:pt x="80" y="33"/>
                  </a:lnTo>
                  <a:lnTo>
                    <a:pt x="53" y="20"/>
                  </a:lnTo>
                  <a:lnTo>
                    <a:pt x="15" y="2"/>
                  </a:lnTo>
                  <a:lnTo>
                    <a:pt x="15" y="2"/>
                  </a:lnTo>
                  <a:lnTo>
                    <a:pt x="9" y="0"/>
                  </a:lnTo>
                  <a:lnTo>
                    <a:pt x="6" y="2"/>
                  </a:lnTo>
                  <a:lnTo>
                    <a:pt x="2" y="5"/>
                  </a:lnTo>
                  <a:lnTo>
                    <a:pt x="0" y="11"/>
                  </a:lnTo>
                  <a:lnTo>
                    <a:pt x="0" y="16"/>
                  </a:lnTo>
                  <a:lnTo>
                    <a:pt x="2" y="22"/>
                  </a:lnTo>
                  <a:lnTo>
                    <a:pt x="7" y="29"/>
                  </a:lnTo>
                  <a:lnTo>
                    <a:pt x="15" y="34"/>
                  </a:lnTo>
                  <a:lnTo>
                    <a:pt x="62" y="56"/>
                  </a:lnTo>
                  <a:lnTo>
                    <a:pt x="62" y="56"/>
                  </a:lnTo>
                  <a:lnTo>
                    <a:pt x="67" y="60"/>
                  </a:lnTo>
                  <a:lnTo>
                    <a:pt x="71" y="63"/>
                  </a:lnTo>
                  <a:lnTo>
                    <a:pt x="73" y="71"/>
                  </a:lnTo>
                  <a:lnTo>
                    <a:pt x="73" y="71"/>
                  </a:lnTo>
                  <a:lnTo>
                    <a:pt x="93" y="217"/>
                  </a:lnTo>
                  <a:lnTo>
                    <a:pt x="93" y="217"/>
                  </a:lnTo>
                  <a:lnTo>
                    <a:pt x="93" y="221"/>
                  </a:lnTo>
                  <a:lnTo>
                    <a:pt x="94" y="227"/>
                  </a:lnTo>
                  <a:lnTo>
                    <a:pt x="98" y="230"/>
                  </a:lnTo>
                  <a:lnTo>
                    <a:pt x="100" y="234"/>
                  </a:lnTo>
                  <a:lnTo>
                    <a:pt x="105" y="236"/>
                  </a:lnTo>
                  <a:lnTo>
                    <a:pt x="111" y="237"/>
                  </a:lnTo>
                  <a:lnTo>
                    <a:pt x="111" y="237"/>
                  </a:lnTo>
                  <a:lnTo>
                    <a:pt x="288" y="237"/>
                  </a:lnTo>
                  <a:lnTo>
                    <a:pt x="288" y="237"/>
                  </a:lnTo>
                  <a:lnTo>
                    <a:pt x="292" y="236"/>
                  </a:lnTo>
                  <a:lnTo>
                    <a:pt x="297" y="234"/>
                  </a:lnTo>
                  <a:lnTo>
                    <a:pt x="303" y="230"/>
                  </a:lnTo>
                  <a:lnTo>
                    <a:pt x="305" y="225"/>
                  </a:lnTo>
                  <a:lnTo>
                    <a:pt x="305" y="221"/>
                  </a:lnTo>
                  <a:lnTo>
                    <a:pt x="341" y="118"/>
                  </a:lnTo>
                  <a:lnTo>
                    <a:pt x="341" y="118"/>
                  </a:lnTo>
                  <a:lnTo>
                    <a:pt x="341" y="114"/>
                  </a:lnTo>
                  <a:lnTo>
                    <a:pt x="343" y="103"/>
                  </a:lnTo>
                  <a:lnTo>
                    <a:pt x="341" y="100"/>
                  </a:lnTo>
                  <a:lnTo>
                    <a:pt x="337" y="94"/>
                  </a:lnTo>
                  <a:lnTo>
                    <a:pt x="334" y="92"/>
                  </a:lnTo>
                  <a:lnTo>
                    <a:pt x="325" y="91"/>
                  </a:lnTo>
                  <a:lnTo>
                    <a:pt x="325" y="91"/>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61" name="Group 81"/>
          <p:cNvGrpSpPr/>
          <p:nvPr/>
        </p:nvGrpSpPr>
        <p:grpSpPr>
          <a:xfrm>
            <a:off x="6941041" y="3515951"/>
            <a:ext cx="465677" cy="423619"/>
            <a:chOff x="4821392" y="2301522"/>
            <a:chExt cx="321831" cy="292764"/>
          </a:xfrm>
          <a:solidFill>
            <a:srgbClr val="304371"/>
          </a:solidFill>
        </p:grpSpPr>
        <p:sp>
          <p:nvSpPr>
            <p:cNvPr id="62" name="Freeform 91"/>
            <p:cNvSpPr/>
            <p:nvPr/>
          </p:nvSpPr>
          <p:spPr bwMode="auto">
            <a:xfrm>
              <a:off x="4856689" y="2301522"/>
              <a:ext cx="147420" cy="126657"/>
            </a:xfrm>
            <a:custGeom>
              <a:avLst/>
              <a:gdLst/>
              <a:ahLst/>
              <a:cxnLst>
                <a:cxn ang="0">
                  <a:pos x="141" y="14"/>
                </a:cxn>
                <a:cxn ang="0">
                  <a:pos x="141" y="14"/>
                </a:cxn>
                <a:cxn ang="0">
                  <a:pos x="137" y="43"/>
                </a:cxn>
                <a:cxn ang="0">
                  <a:pos x="130" y="70"/>
                </a:cxn>
                <a:cxn ang="0">
                  <a:pos x="123" y="96"/>
                </a:cxn>
                <a:cxn ang="0">
                  <a:pos x="116" y="121"/>
                </a:cxn>
                <a:cxn ang="0">
                  <a:pos x="116" y="121"/>
                </a:cxn>
                <a:cxn ang="0">
                  <a:pos x="88" y="112"/>
                </a:cxn>
                <a:cxn ang="0">
                  <a:pos x="74" y="110"/>
                </a:cxn>
                <a:cxn ang="0">
                  <a:pos x="59" y="108"/>
                </a:cxn>
                <a:cxn ang="0">
                  <a:pos x="45" y="107"/>
                </a:cxn>
                <a:cxn ang="0">
                  <a:pos x="30" y="108"/>
                </a:cxn>
                <a:cxn ang="0">
                  <a:pos x="14" y="110"/>
                </a:cxn>
                <a:cxn ang="0">
                  <a:pos x="0" y="114"/>
                </a:cxn>
                <a:cxn ang="0">
                  <a:pos x="0" y="114"/>
                </a:cxn>
                <a:cxn ang="0">
                  <a:pos x="14" y="65"/>
                </a:cxn>
                <a:cxn ang="0">
                  <a:pos x="27" y="14"/>
                </a:cxn>
                <a:cxn ang="0">
                  <a:pos x="27" y="14"/>
                </a:cxn>
                <a:cxn ang="0">
                  <a:pos x="39" y="7"/>
                </a:cxn>
                <a:cxn ang="0">
                  <a:pos x="52" y="3"/>
                </a:cxn>
                <a:cxn ang="0">
                  <a:pos x="67" y="0"/>
                </a:cxn>
                <a:cxn ang="0">
                  <a:pos x="83" y="0"/>
                </a:cxn>
                <a:cxn ang="0">
                  <a:pos x="99" y="1"/>
                </a:cxn>
                <a:cxn ang="0">
                  <a:pos x="114" y="5"/>
                </a:cxn>
                <a:cxn ang="0">
                  <a:pos x="128" y="9"/>
                </a:cxn>
                <a:cxn ang="0">
                  <a:pos x="141" y="14"/>
                </a:cxn>
                <a:cxn ang="0">
                  <a:pos x="141" y="14"/>
                </a:cxn>
              </a:cxnLst>
              <a:rect l="0" t="0" r="r" b="b"/>
              <a:pathLst>
                <a:path w="141" h="121">
                  <a:moveTo>
                    <a:pt x="141" y="14"/>
                  </a:moveTo>
                  <a:lnTo>
                    <a:pt x="141" y="14"/>
                  </a:lnTo>
                  <a:lnTo>
                    <a:pt x="137" y="43"/>
                  </a:lnTo>
                  <a:lnTo>
                    <a:pt x="130" y="70"/>
                  </a:lnTo>
                  <a:lnTo>
                    <a:pt x="123" y="96"/>
                  </a:lnTo>
                  <a:lnTo>
                    <a:pt x="116" y="121"/>
                  </a:lnTo>
                  <a:lnTo>
                    <a:pt x="116" y="121"/>
                  </a:lnTo>
                  <a:lnTo>
                    <a:pt x="88" y="112"/>
                  </a:lnTo>
                  <a:lnTo>
                    <a:pt x="74" y="110"/>
                  </a:lnTo>
                  <a:lnTo>
                    <a:pt x="59" y="108"/>
                  </a:lnTo>
                  <a:lnTo>
                    <a:pt x="45" y="107"/>
                  </a:lnTo>
                  <a:lnTo>
                    <a:pt x="30" y="108"/>
                  </a:lnTo>
                  <a:lnTo>
                    <a:pt x="14" y="110"/>
                  </a:lnTo>
                  <a:lnTo>
                    <a:pt x="0" y="114"/>
                  </a:lnTo>
                  <a:lnTo>
                    <a:pt x="0" y="114"/>
                  </a:lnTo>
                  <a:lnTo>
                    <a:pt x="14" y="65"/>
                  </a:lnTo>
                  <a:lnTo>
                    <a:pt x="27" y="14"/>
                  </a:lnTo>
                  <a:lnTo>
                    <a:pt x="27" y="14"/>
                  </a:lnTo>
                  <a:lnTo>
                    <a:pt x="39" y="7"/>
                  </a:lnTo>
                  <a:lnTo>
                    <a:pt x="52" y="3"/>
                  </a:lnTo>
                  <a:lnTo>
                    <a:pt x="67" y="0"/>
                  </a:lnTo>
                  <a:lnTo>
                    <a:pt x="83" y="0"/>
                  </a:lnTo>
                  <a:lnTo>
                    <a:pt x="99" y="1"/>
                  </a:lnTo>
                  <a:lnTo>
                    <a:pt x="114" y="5"/>
                  </a:lnTo>
                  <a:lnTo>
                    <a:pt x="128" y="9"/>
                  </a:lnTo>
                  <a:lnTo>
                    <a:pt x="141" y="14"/>
                  </a:lnTo>
                  <a:lnTo>
                    <a:pt x="141" y="1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63" name="Freeform 92"/>
            <p:cNvSpPr/>
            <p:nvPr/>
          </p:nvSpPr>
          <p:spPr bwMode="auto">
            <a:xfrm>
              <a:off x="4993727" y="2338896"/>
              <a:ext cx="149496" cy="124580"/>
            </a:xfrm>
            <a:custGeom>
              <a:avLst/>
              <a:gdLst/>
              <a:ahLst/>
              <a:cxnLst>
                <a:cxn ang="0">
                  <a:pos x="31" y="0"/>
                </a:cxn>
                <a:cxn ang="0">
                  <a:pos x="31" y="0"/>
                </a:cxn>
                <a:cxn ang="0">
                  <a:pos x="42" y="6"/>
                </a:cxn>
                <a:cxn ang="0">
                  <a:pos x="56" y="9"/>
                </a:cxn>
                <a:cxn ang="0">
                  <a:pos x="69" y="13"/>
                </a:cxn>
                <a:cxn ang="0">
                  <a:pos x="85" y="15"/>
                </a:cxn>
                <a:cxn ang="0">
                  <a:pos x="100" y="15"/>
                </a:cxn>
                <a:cxn ang="0">
                  <a:pos x="116" y="13"/>
                </a:cxn>
                <a:cxn ang="0">
                  <a:pos x="131" y="11"/>
                </a:cxn>
                <a:cxn ang="0">
                  <a:pos x="145" y="7"/>
                </a:cxn>
                <a:cxn ang="0">
                  <a:pos x="145" y="7"/>
                </a:cxn>
                <a:cxn ang="0">
                  <a:pos x="138" y="33"/>
                </a:cxn>
                <a:cxn ang="0">
                  <a:pos x="131" y="60"/>
                </a:cxn>
                <a:cxn ang="0">
                  <a:pos x="123" y="85"/>
                </a:cxn>
                <a:cxn ang="0">
                  <a:pos x="114" y="111"/>
                </a:cxn>
                <a:cxn ang="0">
                  <a:pos x="114" y="111"/>
                </a:cxn>
                <a:cxn ang="0">
                  <a:pos x="102" y="116"/>
                </a:cxn>
                <a:cxn ang="0">
                  <a:pos x="87" y="120"/>
                </a:cxn>
                <a:cxn ang="0">
                  <a:pos x="71" y="122"/>
                </a:cxn>
                <a:cxn ang="0">
                  <a:pos x="54" y="122"/>
                </a:cxn>
                <a:cxn ang="0">
                  <a:pos x="38" y="120"/>
                </a:cxn>
                <a:cxn ang="0">
                  <a:pos x="24" y="116"/>
                </a:cxn>
                <a:cxn ang="0">
                  <a:pos x="11" y="111"/>
                </a:cxn>
                <a:cxn ang="0">
                  <a:pos x="0" y="103"/>
                </a:cxn>
                <a:cxn ang="0">
                  <a:pos x="0" y="103"/>
                </a:cxn>
                <a:cxn ang="0">
                  <a:pos x="15" y="51"/>
                </a:cxn>
                <a:cxn ang="0">
                  <a:pos x="31" y="0"/>
                </a:cxn>
                <a:cxn ang="0">
                  <a:pos x="31" y="0"/>
                </a:cxn>
              </a:cxnLst>
              <a:rect l="0" t="0" r="r" b="b"/>
              <a:pathLst>
                <a:path w="145" h="122">
                  <a:moveTo>
                    <a:pt x="31" y="0"/>
                  </a:moveTo>
                  <a:lnTo>
                    <a:pt x="31" y="0"/>
                  </a:lnTo>
                  <a:lnTo>
                    <a:pt x="42" y="6"/>
                  </a:lnTo>
                  <a:lnTo>
                    <a:pt x="56" y="9"/>
                  </a:lnTo>
                  <a:lnTo>
                    <a:pt x="69" y="13"/>
                  </a:lnTo>
                  <a:lnTo>
                    <a:pt x="85" y="15"/>
                  </a:lnTo>
                  <a:lnTo>
                    <a:pt x="100" y="15"/>
                  </a:lnTo>
                  <a:lnTo>
                    <a:pt x="116" y="13"/>
                  </a:lnTo>
                  <a:lnTo>
                    <a:pt x="131" y="11"/>
                  </a:lnTo>
                  <a:lnTo>
                    <a:pt x="145" y="7"/>
                  </a:lnTo>
                  <a:lnTo>
                    <a:pt x="145" y="7"/>
                  </a:lnTo>
                  <a:lnTo>
                    <a:pt x="138" y="33"/>
                  </a:lnTo>
                  <a:lnTo>
                    <a:pt x="131" y="60"/>
                  </a:lnTo>
                  <a:lnTo>
                    <a:pt x="123" y="85"/>
                  </a:lnTo>
                  <a:lnTo>
                    <a:pt x="114" y="111"/>
                  </a:lnTo>
                  <a:lnTo>
                    <a:pt x="114" y="111"/>
                  </a:lnTo>
                  <a:lnTo>
                    <a:pt x="102" y="116"/>
                  </a:lnTo>
                  <a:lnTo>
                    <a:pt x="87" y="120"/>
                  </a:lnTo>
                  <a:lnTo>
                    <a:pt x="71" y="122"/>
                  </a:lnTo>
                  <a:lnTo>
                    <a:pt x="54" y="122"/>
                  </a:lnTo>
                  <a:lnTo>
                    <a:pt x="38" y="120"/>
                  </a:lnTo>
                  <a:lnTo>
                    <a:pt x="24" y="116"/>
                  </a:lnTo>
                  <a:lnTo>
                    <a:pt x="11" y="111"/>
                  </a:lnTo>
                  <a:lnTo>
                    <a:pt x="0" y="103"/>
                  </a:lnTo>
                  <a:lnTo>
                    <a:pt x="0" y="103"/>
                  </a:lnTo>
                  <a:lnTo>
                    <a:pt x="15" y="51"/>
                  </a:lnTo>
                  <a:lnTo>
                    <a:pt x="31" y="0"/>
                  </a:lnTo>
                  <a:lnTo>
                    <a:pt x="31"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64" name="Freeform 93"/>
            <p:cNvSpPr/>
            <p:nvPr/>
          </p:nvSpPr>
          <p:spPr bwMode="auto">
            <a:xfrm>
              <a:off x="4821392" y="2432330"/>
              <a:ext cx="147420" cy="128733"/>
            </a:xfrm>
            <a:custGeom>
              <a:avLst/>
              <a:gdLst/>
              <a:ahLst/>
              <a:cxnLst>
                <a:cxn ang="0">
                  <a:pos x="141" y="16"/>
                </a:cxn>
                <a:cxn ang="0">
                  <a:pos x="141" y="16"/>
                </a:cxn>
                <a:cxn ang="0">
                  <a:pos x="136" y="43"/>
                </a:cxn>
                <a:cxn ang="0">
                  <a:pos x="129" y="69"/>
                </a:cxn>
                <a:cxn ang="0">
                  <a:pos x="122" y="94"/>
                </a:cxn>
                <a:cxn ang="0">
                  <a:pos x="116" y="123"/>
                </a:cxn>
                <a:cxn ang="0">
                  <a:pos x="116" y="123"/>
                </a:cxn>
                <a:cxn ang="0">
                  <a:pos x="89" y="112"/>
                </a:cxn>
                <a:cxn ang="0">
                  <a:pos x="74" y="109"/>
                </a:cxn>
                <a:cxn ang="0">
                  <a:pos x="60" y="107"/>
                </a:cxn>
                <a:cxn ang="0">
                  <a:pos x="45" y="105"/>
                </a:cxn>
                <a:cxn ang="0">
                  <a:pos x="29" y="107"/>
                </a:cxn>
                <a:cxn ang="0">
                  <a:pos x="15" y="109"/>
                </a:cxn>
                <a:cxn ang="0">
                  <a:pos x="0" y="116"/>
                </a:cxn>
                <a:cxn ang="0">
                  <a:pos x="0" y="116"/>
                </a:cxn>
                <a:cxn ang="0">
                  <a:pos x="6" y="87"/>
                </a:cxn>
                <a:cxn ang="0">
                  <a:pos x="13" y="61"/>
                </a:cxn>
                <a:cxn ang="0">
                  <a:pos x="27" y="12"/>
                </a:cxn>
                <a:cxn ang="0">
                  <a:pos x="27" y="12"/>
                </a:cxn>
                <a:cxn ang="0">
                  <a:pos x="40" y="5"/>
                </a:cxn>
                <a:cxn ang="0">
                  <a:pos x="54" y="2"/>
                </a:cxn>
                <a:cxn ang="0">
                  <a:pos x="69" y="0"/>
                </a:cxn>
                <a:cxn ang="0">
                  <a:pos x="85" y="0"/>
                </a:cxn>
                <a:cxn ang="0">
                  <a:pos x="102" y="2"/>
                </a:cxn>
                <a:cxn ang="0">
                  <a:pos x="118" y="5"/>
                </a:cxn>
                <a:cxn ang="0">
                  <a:pos x="131" y="11"/>
                </a:cxn>
                <a:cxn ang="0">
                  <a:pos x="141" y="16"/>
                </a:cxn>
                <a:cxn ang="0">
                  <a:pos x="141" y="16"/>
                </a:cxn>
              </a:cxnLst>
              <a:rect l="0" t="0" r="r" b="b"/>
              <a:pathLst>
                <a:path w="141" h="123">
                  <a:moveTo>
                    <a:pt x="141" y="16"/>
                  </a:moveTo>
                  <a:lnTo>
                    <a:pt x="141" y="16"/>
                  </a:lnTo>
                  <a:lnTo>
                    <a:pt x="136" y="43"/>
                  </a:lnTo>
                  <a:lnTo>
                    <a:pt x="129" y="69"/>
                  </a:lnTo>
                  <a:lnTo>
                    <a:pt x="122" y="94"/>
                  </a:lnTo>
                  <a:lnTo>
                    <a:pt x="116" y="123"/>
                  </a:lnTo>
                  <a:lnTo>
                    <a:pt x="116" y="123"/>
                  </a:lnTo>
                  <a:lnTo>
                    <a:pt x="89" y="112"/>
                  </a:lnTo>
                  <a:lnTo>
                    <a:pt x="74" y="109"/>
                  </a:lnTo>
                  <a:lnTo>
                    <a:pt x="60" y="107"/>
                  </a:lnTo>
                  <a:lnTo>
                    <a:pt x="45" y="105"/>
                  </a:lnTo>
                  <a:lnTo>
                    <a:pt x="29" y="107"/>
                  </a:lnTo>
                  <a:lnTo>
                    <a:pt x="15" y="109"/>
                  </a:lnTo>
                  <a:lnTo>
                    <a:pt x="0" y="116"/>
                  </a:lnTo>
                  <a:lnTo>
                    <a:pt x="0" y="116"/>
                  </a:lnTo>
                  <a:lnTo>
                    <a:pt x="6" y="87"/>
                  </a:lnTo>
                  <a:lnTo>
                    <a:pt x="13" y="61"/>
                  </a:lnTo>
                  <a:lnTo>
                    <a:pt x="27" y="12"/>
                  </a:lnTo>
                  <a:lnTo>
                    <a:pt x="27" y="12"/>
                  </a:lnTo>
                  <a:lnTo>
                    <a:pt x="40" y="5"/>
                  </a:lnTo>
                  <a:lnTo>
                    <a:pt x="54" y="2"/>
                  </a:lnTo>
                  <a:lnTo>
                    <a:pt x="69" y="0"/>
                  </a:lnTo>
                  <a:lnTo>
                    <a:pt x="85" y="0"/>
                  </a:lnTo>
                  <a:lnTo>
                    <a:pt x="102" y="2"/>
                  </a:lnTo>
                  <a:lnTo>
                    <a:pt x="118" y="5"/>
                  </a:lnTo>
                  <a:lnTo>
                    <a:pt x="131" y="11"/>
                  </a:lnTo>
                  <a:lnTo>
                    <a:pt x="141" y="16"/>
                  </a:lnTo>
                  <a:lnTo>
                    <a:pt x="141" y="16"/>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65" name="Freeform 94"/>
            <p:cNvSpPr/>
            <p:nvPr/>
          </p:nvSpPr>
          <p:spPr bwMode="auto">
            <a:xfrm>
              <a:off x="4956353" y="2463476"/>
              <a:ext cx="151573" cy="130810"/>
            </a:xfrm>
            <a:custGeom>
              <a:avLst/>
              <a:gdLst/>
              <a:ahLst/>
              <a:cxnLst>
                <a:cxn ang="0">
                  <a:pos x="30" y="0"/>
                </a:cxn>
                <a:cxn ang="0">
                  <a:pos x="30" y="0"/>
                </a:cxn>
                <a:cxn ang="0">
                  <a:pos x="41" y="7"/>
                </a:cxn>
                <a:cxn ang="0">
                  <a:pos x="56" y="12"/>
                </a:cxn>
                <a:cxn ang="0">
                  <a:pos x="70" y="16"/>
                </a:cxn>
                <a:cxn ang="0">
                  <a:pos x="85" y="16"/>
                </a:cxn>
                <a:cxn ang="0">
                  <a:pos x="99" y="16"/>
                </a:cxn>
                <a:cxn ang="0">
                  <a:pos x="116" y="16"/>
                </a:cxn>
                <a:cxn ang="0">
                  <a:pos x="130" y="12"/>
                </a:cxn>
                <a:cxn ang="0">
                  <a:pos x="145" y="7"/>
                </a:cxn>
                <a:cxn ang="0">
                  <a:pos x="145" y="7"/>
                </a:cxn>
                <a:cxn ang="0">
                  <a:pos x="130" y="59"/>
                </a:cxn>
                <a:cxn ang="0">
                  <a:pos x="114" y="110"/>
                </a:cxn>
                <a:cxn ang="0">
                  <a:pos x="114" y="110"/>
                </a:cxn>
                <a:cxn ang="0">
                  <a:pos x="101" y="117"/>
                </a:cxn>
                <a:cxn ang="0">
                  <a:pos x="88" y="121"/>
                </a:cxn>
                <a:cxn ang="0">
                  <a:pos x="72" y="125"/>
                </a:cxn>
                <a:cxn ang="0">
                  <a:pos x="56" y="125"/>
                </a:cxn>
                <a:cxn ang="0">
                  <a:pos x="39" y="123"/>
                </a:cxn>
                <a:cxn ang="0">
                  <a:pos x="25" y="119"/>
                </a:cxn>
                <a:cxn ang="0">
                  <a:pos x="10" y="114"/>
                </a:cxn>
                <a:cxn ang="0">
                  <a:pos x="0" y="107"/>
                </a:cxn>
                <a:cxn ang="0">
                  <a:pos x="0" y="107"/>
                </a:cxn>
                <a:cxn ang="0">
                  <a:pos x="5" y="79"/>
                </a:cxn>
                <a:cxn ang="0">
                  <a:pos x="12" y="52"/>
                </a:cxn>
                <a:cxn ang="0">
                  <a:pos x="21" y="25"/>
                </a:cxn>
                <a:cxn ang="0">
                  <a:pos x="30" y="0"/>
                </a:cxn>
                <a:cxn ang="0">
                  <a:pos x="30" y="0"/>
                </a:cxn>
              </a:cxnLst>
              <a:rect l="0" t="0" r="r" b="b"/>
              <a:pathLst>
                <a:path w="145" h="125">
                  <a:moveTo>
                    <a:pt x="30" y="0"/>
                  </a:moveTo>
                  <a:lnTo>
                    <a:pt x="30" y="0"/>
                  </a:lnTo>
                  <a:lnTo>
                    <a:pt x="41" y="7"/>
                  </a:lnTo>
                  <a:lnTo>
                    <a:pt x="56" y="12"/>
                  </a:lnTo>
                  <a:lnTo>
                    <a:pt x="70" y="16"/>
                  </a:lnTo>
                  <a:lnTo>
                    <a:pt x="85" y="16"/>
                  </a:lnTo>
                  <a:lnTo>
                    <a:pt x="99" y="16"/>
                  </a:lnTo>
                  <a:lnTo>
                    <a:pt x="116" y="16"/>
                  </a:lnTo>
                  <a:lnTo>
                    <a:pt x="130" y="12"/>
                  </a:lnTo>
                  <a:lnTo>
                    <a:pt x="145" y="7"/>
                  </a:lnTo>
                  <a:lnTo>
                    <a:pt x="145" y="7"/>
                  </a:lnTo>
                  <a:lnTo>
                    <a:pt x="130" y="59"/>
                  </a:lnTo>
                  <a:lnTo>
                    <a:pt x="114" y="110"/>
                  </a:lnTo>
                  <a:lnTo>
                    <a:pt x="114" y="110"/>
                  </a:lnTo>
                  <a:lnTo>
                    <a:pt x="101" y="117"/>
                  </a:lnTo>
                  <a:lnTo>
                    <a:pt x="88" y="121"/>
                  </a:lnTo>
                  <a:lnTo>
                    <a:pt x="72" y="125"/>
                  </a:lnTo>
                  <a:lnTo>
                    <a:pt x="56" y="125"/>
                  </a:lnTo>
                  <a:lnTo>
                    <a:pt x="39" y="123"/>
                  </a:lnTo>
                  <a:lnTo>
                    <a:pt x="25" y="119"/>
                  </a:lnTo>
                  <a:lnTo>
                    <a:pt x="10" y="114"/>
                  </a:lnTo>
                  <a:lnTo>
                    <a:pt x="0" y="107"/>
                  </a:lnTo>
                  <a:lnTo>
                    <a:pt x="0" y="107"/>
                  </a:lnTo>
                  <a:lnTo>
                    <a:pt x="5" y="79"/>
                  </a:lnTo>
                  <a:lnTo>
                    <a:pt x="12" y="52"/>
                  </a:lnTo>
                  <a:lnTo>
                    <a:pt x="21" y="25"/>
                  </a:lnTo>
                  <a:lnTo>
                    <a:pt x="30" y="0"/>
                  </a:lnTo>
                  <a:lnTo>
                    <a:pt x="30"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66" name="Freeform 95"/>
          <p:cNvSpPr>
            <a:spLocks noEditPoints="1"/>
          </p:cNvSpPr>
          <p:nvPr/>
        </p:nvSpPr>
        <p:spPr bwMode="auto">
          <a:xfrm>
            <a:off x="818515" y="2566035"/>
            <a:ext cx="492125" cy="434975"/>
          </a:xfrm>
          <a:custGeom>
            <a:avLst/>
            <a:gdLst/>
            <a:ahLst/>
            <a:cxnLst>
              <a:cxn ang="0">
                <a:pos x="296" y="7"/>
              </a:cxn>
              <a:cxn ang="0">
                <a:pos x="285" y="5"/>
              </a:cxn>
              <a:cxn ang="0">
                <a:pos x="279" y="11"/>
              </a:cxn>
              <a:cxn ang="0">
                <a:pos x="276" y="16"/>
              </a:cxn>
              <a:cxn ang="0">
                <a:pos x="196" y="94"/>
              </a:cxn>
              <a:cxn ang="0">
                <a:pos x="192" y="112"/>
              </a:cxn>
              <a:cxn ang="0">
                <a:pos x="200" y="121"/>
              </a:cxn>
              <a:cxn ang="0">
                <a:pos x="129" y="83"/>
              </a:cxn>
              <a:cxn ang="0">
                <a:pos x="131" y="58"/>
              </a:cxn>
              <a:cxn ang="0">
                <a:pos x="124" y="33"/>
              </a:cxn>
              <a:cxn ang="0">
                <a:pos x="113" y="18"/>
              </a:cxn>
              <a:cxn ang="0">
                <a:pos x="91" y="4"/>
              </a:cxn>
              <a:cxn ang="0">
                <a:pos x="66" y="0"/>
              </a:cxn>
              <a:cxn ang="0">
                <a:pos x="86" y="40"/>
              </a:cxn>
              <a:cxn ang="0">
                <a:pos x="2" y="49"/>
              </a:cxn>
              <a:cxn ang="0">
                <a:pos x="0" y="65"/>
              </a:cxn>
              <a:cxn ang="0">
                <a:pos x="4" y="91"/>
              </a:cxn>
              <a:cxn ang="0">
                <a:pos x="18" y="112"/>
              </a:cxn>
              <a:cxn ang="0">
                <a:pos x="35" y="123"/>
              </a:cxn>
              <a:cxn ang="0">
                <a:pos x="60" y="131"/>
              </a:cxn>
              <a:cxn ang="0">
                <a:pos x="86" y="129"/>
              </a:cxn>
              <a:cxn ang="0">
                <a:pos x="89" y="234"/>
              </a:cxn>
              <a:cxn ang="0">
                <a:pos x="47" y="281"/>
              </a:cxn>
              <a:cxn ang="0">
                <a:pos x="104" y="248"/>
              </a:cxn>
              <a:cxn ang="0">
                <a:pos x="240" y="281"/>
              </a:cxn>
              <a:cxn ang="0">
                <a:pos x="250" y="288"/>
              </a:cxn>
              <a:cxn ang="0">
                <a:pos x="261" y="290"/>
              </a:cxn>
              <a:cxn ang="0">
                <a:pos x="278" y="285"/>
              </a:cxn>
              <a:cxn ang="0">
                <a:pos x="287" y="277"/>
              </a:cxn>
              <a:cxn ang="0">
                <a:pos x="292" y="259"/>
              </a:cxn>
              <a:cxn ang="0">
                <a:pos x="287" y="243"/>
              </a:cxn>
              <a:cxn ang="0">
                <a:pos x="212" y="134"/>
              </a:cxn>
              <a:cxn ang="0">
                <a:pos x="229" y="136"/>
              </a:cxn>
              <a:cxn ang="0">
                <a:pos x="314" y="60"/>
              </a:cxn>
              <a:cxn ang="0">
                <a:pos x="316" y="56"/>
              </a:cxn>
              <a:cxn ang="0">
                <a:pos x="321" y="53"/>
              </a:cxn>
              <a:cxn ang="0">
                <a:pos x="328" y="47"/>
              </a:cxn>
              <a:cxn ang="0">
                <a:pos x="325" y="36"/>
              </a:cxn>
              <a:cxn ang="0">
                <a:pos x="263" y="252"/>
              </a:cxn>
              <a:cxn ang="0">
                <a:pos x="276" y="259"/>
              </a:cxn>
              <a:cxn ang="0">
                <a:pos x="276" y="268"/>
              </a:cxn>
              <a:cxn ang="0">
                <a:pos x="263" y="276"/>
              </a:cxn>
              <a:cxn ang="0">
                <a:pos x="256" y="272"/>
              </a:cxn>
              <a:cxn ang="0">
                <a:pos x="252" y="265"/>
              </a:cxn>
              <a:cxn ang="0">
                <a:pos x="260" y="254"/>
              </a:cxn>
              <a:cxn ang="0">
                <a:pos x="221" y="98"/>
              </a:cxn>
              <a:cxn ang="0">
                <a:pos x="278" y="42"/>
              </a:cxn>
              <a:cxn ang="0">
                <a:pos x="234" y="111"/>
              </a:cxn>
              <a:cxn ang="0">
                <a:pos x="240" y="116"/>
              </a:cxn>
            </a:cxnLst>
            <a:rect l="0" t="0" r="r" b="b"/>
            <a:pathLst>
              <a:path w="328" h="290">
                <a:moveTo>
                  <a:pt x="325" y="36"/>
                </a:moveTo>
                <a:lnTo>
                  <a:pt x="296" y="7"/>
                </a:lnTo>
                <a:lnTo>
                  <a:pt x="296" y="7"/>
                </a:lnTo>
                <a:lnTo>
                  <a:pt x="292" y="5"/>
                </a:lnTo>
                <a:lnTo>
                  <a:pt x="289" y="4"/>
                </a:lnTo>
                <a:lnTo>
                  <a:pt x="285" y="5"/>
                </a:lnTo>
                <a:lnTo>
                  <a:pt x="281" y="7"/>
                </a:lnTo>
                <a:lnTo>
                  <a:pt x="281" y="7"/>
                </a:lnTo>
                <a:lnTo>
                  <a:pt x="279" y="11"/>
                </a:lnTo>
                <a:lnTo>
                  <a:pt x="279" y="16"/>
                </a:lnTo>
                <a:lnTo>
                  <a:pt x="279" y="16"/>
                </a:lnTo>
                <a:lnTo>
                  <a:pt x="276" y="16"/>
                </a:lnTo>
                <a:lnTo>
                  <a:pt x="272" y="18"/>
                </a:lnTo>
                <a:lnTo>
                  <a:pt x="272" y="18"/>
                </a:lnTo>
                <a:lnTo>
                  <a:pt x="196" y="94"/>
                </a:lnTo>
                <a:lnTo>
                  <a:pt x="196" y="94"/>
                </a:lnTo>
                <a:lnTo>
                  <a:pt x="196" y="103"/>
                </a:lnTo>
                <a:lnTo>
                  <a:pt x="192" y="112"/>
                </a:lnTo>
                <a:lnTo>
                  <a:pt x="200" y="121"/>
                </a:lnTo>
                <a:lnTo>
                  <a:pt x="200" y="121"/>
                </a:lnTo>
                <a:lnTo>
                  <a:pt x="200" y="121"/>
                </a:lnTo>
                <a:lnTo>
                  <a:pt x="183" y="138"/>
                </a:lnTo>
                <a:lnTo>
                  <a:pt x="129" y="83"/>
                </a:lnTo>
                <a:lnTo>
                  <a:pt x="129" y="83"/>
                </a:lnTo>
                <a:lnTo>
                  <a:pt x="131" y="74"/>
                </a:lnTo>
                <a:lnTo>
                  <a:pt x="131" y="67"/>
                </a:lnTo>
                <a:lnTo>
                  <a:pt x="131" y="58"/>
                </a:lnTo>
                <a:lnTo>
                  <a:pt x="129" y="49"/>
                </a:lnTo>
                <a:lnTo>
                  <a:pt x="127" y="42"/>
                </a:lnTo>
                <a:lnTo>
                  <a:pt x="124" y="33"/>
                </a:lnTo>
                <a:lnTo>
                  <a:pt x="118" y="25"/>
                </a:lnTo>
                <a:lnTo>
                  <a:pt x="113" y="18"/>
                </a:lnTo>
                <a:lnTo>
                  <a:pt x="113" y="18"/>
                </a:lnTo>
                <a:lnTo>
                  <a:pt x="105" y="13"/>
                </a:lnTo>
                <a:lnTo>
                  <a:pt x="98" y="9"/>
                </a:lnTo>
                <a:lnTo>
                  <a:pt x="91" y="4"/>
                </a:lnTo>
                <a:lnTo>
                  <a:pt x="82" y="2"/>
                </a:lnTo>
                <a:lnTo>
                  <a:pt x="73" y="0"/>
                </a:lnTo>
                <a:lnTo>
                  <a:pt x="66" y="0"/>
                </a:lnTo>
                <a:lnTo>
                  <a:pt x="57" y="0"/>
                </a:lnTo>
                <a:lnTo>
                  <a:pt x="47" y="2"/>
                </a:lnTo>
                <a:lnTo>
                  <a:pt x="86" y="40"/>
                </a:lnTo>
                <a:lnTo>
                  <a:pt x="76" y="76"/>
                </a:lnTo>
                <a:lnTo>
                  <a:pt x="38" y="85"/>
                </a:lnTo>
                <a:lnTo>
                  <a:pt x="2" y="49"/>
                </a:lnTo>
                <a:lnTo>
                  <a:pt x="2" y="49"/>
                </a:lnTo>
                <a:lnTo>
                  <a:pt x="0" y="56"/>
                </a:lnTo>
                <a:lnTo>
                  <a:pt x="0" y="65"/>
                </a:lnTo>
                <a:lnTo>
                  <a:pt x="0" y="74"/>
                </a:lnTo>
                <a:lnTo>
                  <a:pt x="2" y="82"/>
                </a:lnTo>
                <a:lnTo>
                  <a:pt x="4" y="91"/>
                </a:lnTo>
                <a:lnTo>
                  <a:pt x="8" y="98"/>
                </a:lnTo>
                <a:lnTo>
                  <a:pt x="13" y="105"/>
                </a:lnTo>
                <a:lnTo>
                  <a:pt x="18" y="112"/>
                </a:lnTo>
                <a:lnTo>
                  <a:pt x="18" y="112"/>
                </a:lnTo>
                <a:lnTo>
                  <a:pt x="26" y="118"/>
                </a:lnTo>
                <a:lnTo>
                  <a:pt x="35" y="123"/>
                </a:lnTo>
                <a:lnTo>
                  <a:pt x="42" y="127"/>
                </a:lnTo>
                <a:lnTo>
                  <a:pt x="51" y="129"/>
                </a:lnTo>
                <a:lnTo>
                  <a:pt x="60" y="131"/>
                </a:lnTo>
                <a:lnTo>
                  <a:pt x="69" y="131"/>
                </a:lnTo>
                <a:lnTo>
                  <a:pt x="76" y="131"/>
                </a:lnTo>
                <a:lnTo>
                  <a:pt x="86" y="129"/>
                </a:lnTo>
                <a:lnTo>
                  <a:pt x="86" y="129"/>
                </a:lnTo>
                <a:lnTo>
                  <a:pt x="140" y="181"/>
                </a:lnTo>
                <a:lnTo>
                  <a:pt x="89" y="234"/>
                </a:lnTo>
                <a:lnTo>
                  <a:pt x="86" y="230"/>
                </a:lnTo>
                <a:lnTo>
                  <a:pt x="71" y="243"/>
                </a:lnTo>
                <a:lnTo>
                  <a:pt x="47" y="281"/>
                </a:lnTo>
                <a:lnTo>
                  <a:pt x="53" y="286"/>
                </a:lnTo>
                <a:lnTo>
                  <a:pt x="91" y="263"/>
                </a:lnTo>
                <a:lnTo>
                  <a:pt x="104" y="248"/>
                </a:lnTo>
                <a:lnTo>
                  <a:pt x="100" y="245"/>
                </a:lnTo>
                <a:lnTo>
                  <a:pt x="153" y="194"/>
                </a:lnTo>
                <a:lnTo>
                  <a:pt x="240" y="281"/>
                </a:lnTo>
                <a:lnTo>
                  <a:pt x="240" y="281"/>
                </a:lnTo>
                <a:lnTo>
                  <a:pt x="245" y="285"/>
                </a:lnTo>
                <a:lnTo>
                  <a:pt x="250" y="288"/>
                </a:lnTo>
                <a:lnTo>
                  <a:pt x="256" y="290"/>
                </a:lnTo>
                <a:lnTo>
                  <a:pt x="261" y="290"/>
                </a:lnTo>
                <a:lnTo>
                  <a:pt x="261" y="290"/>
                </a:lnTo>
                <a:lnTo>
                  <a:pt x="267" y="290"/>
                </a:lnTo>
                <a:lnTo>
                  <a:pt x="272" y="288"/>
                </a:lnTo>
                <a:lnTo>
                  <a:pt x="278" y="285"/>
                </a:lnTo>
                <a:lnTo>
                  <a:pt x="283" y="281"/>
                </a:lnTo>
                <a:lnTo>
                  <a:pt x="283" y="281"/>
                </a:lnTo>
                <a:lnTo>
                  <a:pt x="287" y="277"/>
                </a:lnTo>
                <a:lnTo>
                  <a:pt x="290" y="272"/>
                </a:lnTo>
                <a:lnTo>
                  <a:pt x="292" y="265"/>
                </a:lnTo>
                <a:lnTo>
                  <a:pt x="292" y="259"/>
                </a:lnTo>
                <a:lnTo>
                  <a:pt x="292" y="254"/>
                </a:lnTo>
                <a:lnTo>
                  <a:pt x="290" y="248"/>
                </a:lnTo>
                <a:lnTo>
                  <a:pt x="287" y="243"/>
                </a:lnTo>
                <a:lnTo>
                  <a:pt x="283" y="237"/>
                </a:lnTo>
                <a:lnTo>
                  <a:pt x="196" y="150"/>
                </a:lnTo>
                <a:lnTo>
                  <a:pt x="212" y="134"/>
                </a:lnTo>
                <a:lnTo>
                  <a:pt x="220" y="141"/>
                </a:lnTo>
                <a:lnTo>
                  <a:pt x="220" y="141"/>
                </a:lnTo>
                <a:lnTo>
                  <a:pt x="229" y="136"/>
                </a:lnTo>
                <a:lnTo>
                  <a:pt x="240" y="136"/>
                </a:lnTo>
                <a:lnTo>
                  <a:pt x="314" y="62"/>
                </a:lnTo>
                <a:lnTo>
                  <a:pt x="314" y="60"/>
                </a:lnTo>
                <a:lnTo>
                  <a:pt x="314" y="60"/>
                </a:lnTo>
                <a:lnTo>
                  <a:pt x="314" y="60"/>
                </a:lnTo>
                <a:lnTo>
                  <a:pt x="316" y="56"/>
                </a:lnTo>
                <a:lnTo>
                  <a:pt x="318" y="54"/>
                </a:lnTo>
                <a:lnTo>
                  <a:pt x="318" y="54"/>
                </a:lnTo>
                <a:lnTo>
                  <a:pt x="321" y="53"/>
                </a:lnTo>
                <a:lnTo>
                  <a:pt x="325" y="51"/>
                </a:lnTo>
                <a:lnTo>
                  <a:pt x="325" y="51"/>
                </a:lnTo>
                <a:lnTo>
                  <a:pt x="328" y="47"/>
                </a:lnTo>
                <a:lnTo>
                  <a:pt x="328" y="44"/>
                </a:lnTo>
                <a:lnTo>
                  <a:pt x="328" y="40"/>
                </a:lnTo>
                <a:lnTo>
                  <a:pt x="325" y="36"/>
                </a:lnTo>
                <a:lnTo>
                  <a:pt x="325" y="36"/>
                </a:lnTo>
                <a:close/>
                <a:moveTo>
                  <a:pt x="263" y="252"/>
                </a:moveTo>
                <a:lnTo>
                  <a:pt x="263" y="252"/>
                </a:lnTo>
                <a:lnTo>
                  <a:pt x="269" y="254"/>
                </a:lnTo>
                <a:lnTo>
                  <a:pt x="272" y="256"/>
                </a:lnTo>
                <a:lnTo>
                  <a:pt x="276" y="259"/>
                </a:lnTo>
                <a:lnTo>
                  <a:pt x="276" y="265"/>
                </a:lnTo>
                <a:lnTo>
                  <a:pt x="276" y="265"/>
                </a:lnTo>
                <a:lnTo>
                  <a:pt x="276" y="268"/>
                </a:lnTo>
                <a:lnTo>
                  <a:pt x="272" y="272"/>
                </a:lnTo>
                <a:lnTo>
                  <a:pt x="269" y="276"/>
                </a:lnTo>
                <a:lnTo>
                  <a:pt x="263" y="276"/>
                </a:lnTo>
                <a:lnTo>
                  <a:pt x="263" y="276"/>
                </a:lnTo>
                <a:lnTo>
                  <a:pt x="260" y="276"/>
                </a:lnTo>
                <a:lnTo>
                  <a:pt x="256" y="272"/>
                </a:lnTo>
                <a:lnTo>
                  <a:pt x="252" y="268"/>
                </a:lnTo>
                <a:lnTo>
                  <a:pt x="252" y="265"/>
                </a:lnTo>
                <a:lnTo>
                  <a:pt x="252" y="265"/>
                </a:lnTo>
                <a:lnTo>
                  <a:pt x="252" y="259"/>
                </a:lnTo>
                <a:lnTo>
                  <a:pt x="256" y="256"/>
                </a:lnTo>
                <a:lnTo>
                  <a:pt x="260" y="254"/>
                </a:lnTo>
                <a:lnTo>
                  <a:pt x="263" y="252"/>
                </a:lnTo>
                <a:lnTo>
                  <a:pt x="263" y="252"/>
                </a:lnTo>
                <a:close/>
                <a:moveTo>
                  <a:pt x="221" y="98"/>
                </a:moveTo>
                <a:lnTo>
                  <a:pt x="216" y="92"/>
                </a:lnTo>
                <a:lnTo>
                  <a:pt x="272" y="36"/>
                </a:lnTo>
                <a:lnTo>
                  <a:pt x="278" y="42"/>
                </a:lnTo>
                <a:lnTo>
                  <a:pt x="221" y="98"/>
                </a:lnTo>
                <a:close/>
                <a:moveTo>
                  <a:pt x="240" y="116"/>
                </a:moveTo>
                <a:lnTo>
                  <a:pt x="234" y="111"/>
                </a:lnTo>
                <a:lnTo>
                  <a:pt x="290" y="54"/>
                </a:lnTo>
                <a:lnTo>
                  <a:pt x="296" y="60"/>
                </a:lnTo>
                <a:lnTo>
                  <a:pt x="240" y="116"/>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67" name="Group 77"/>
          <p:cNvGrpSpPr/>
          <p:nvPr/>
        </p:nvGrpSpPr>
        <p:grpSpPr>
          <a:xfrm>
            <a:off x="8159711" y="2520140"/>
            <a:ext cx="525763" cy="402584"/>
            <a:chOff x="5552261" y="1554043"/>
            <a:chExt cx="363359" cy="278229"/>
          </a:xfrm>
          <a:solidFill>
            <a:srgbClr val="304371"/>
          </a:solidFill>
        </p:grpSpPr>
        <p:sp>
          <p:nvSpPr>
            <p:cNvPr id="68" name="Freeform 96"/>
            <p:cNvSpPr/>
            <p:nvPr/>
          </p:nvSpPr>
          <p:spPr bwMode="auto">
            <a:xfrm>
              <a:off x="5552261" y="1715997"/>
              <a:ext cx="363359" cy="116275"/>
            </a:xfrm>
            <a:custGeom>
              <a:avLst/>
              <a:gdLst/>
              <a:ahLst/>
              <a:cxnLst>
                <a:cxn ang="0">
                  <a:pos x="211" y="31"/>
                </a:cxn>
                <a:cxn ang="0">
                  <a:pos x="140" y="31"/>
                </a:cxn>
                <a:cxn ang="0">
                  <a:pos x="140" y="0"/>
                </a:cxn>
                <a:cxn ang="0">
                  <a:pos x="0" y="0"/>
                </a:cxn>
                <a:cxn ang="0">
                  <a:pos x="0" y="96"/>
                </a:cxn>
                <a:cxn ang="0">
                  <a:pos x="0" y="96"/>
                </a:cxn>
                <a:cxn ang="0">
                  <a:pos x="2" y="102"/>
                </a:cxn>
                <a:cxn ang="0">
                  <a:pos x="4" y="107"/>
                </a:cxn>
                <a:cxn ang="0">
                  <a:pos x="9" y="111"/>
                </a:cxn>
                <a:cxn ang="0">
                  <a:pos x="17" y="112"/>
                </a:cxn>
                <a:cxn ang="0">
                  <a:pos x="334" y="112"/>
                </a:cxn>
                <a:cxn ang="0">
                  <a:pos x="334" y="112"/>
                </a:cxn>
                <a:cxn ang="0">
                  <a:pos x="341" y="111"/>
                </a:cxn>
                <a:cxn ang="0">
                  <a:pos x="347" y="107"/>
                </a:cxn>
                <a:cxn ang="0">
                  <a:pos x="350" y="102"/>
                </a:cxn>
                <a:cxn ang="0">
                  <a:pos x="350" y="96"/>
                </a:cxn>
                <a:cxn ang="0">
                  <a:pos x="350" y="0"/>
                </a:cxn>
                <a:cxn ang="0">
                  <a:pos x="211" y="0"/>
                </a:cxn>
                <a:cxn ang="0">
                  <a:pos x="211" y="31"/>
                </a:cxn>
              </a:cxnLst>
              <a:rect l="0" t="0" r="r" b="b"/>
              <a:pathLst>
                <a:path w="350" h="112">
                  <a:moveTo>
                    <a:pt x="211" y="31"/>
                  </a:moveTo>
                  <a:lnTo>
                    <a:pt x="140" y="31"/>
                  </a:lnTo>
                  <a:lnTo>
                    <a:pt x="140" y="0"/>
                  </a:lnTo>
                  <a:lnTo>
                    <a:pt x="0" y="0"/>
                  </a:lnTo>
                  <a:lnTo>
                    <a:pt x="0" y="96"/>
                  </a:lnTo>
                  <a:lnTo>
                    <a:pt x="0" y="96"/>
                  </a:lnTo>
                  <a:lnTo>
                    <a:pt x="2" y="102"/>
                  </a:lnTo>
                  <a:lnTo>
                    <a:pt x="4" y="107"/>
                  </a:lnTo>
                  <a:lnTo>
                    <a:pt x="9" y="111"/>
                  </a:lnTo>
                  <a:lnTo>
                    <a:pt x="17" y="112"/>
                  </a:lnTo>
                  <a:lnTo>
                    <a:pt x="334" y="112"/>
                  </a:lnTo>
                  <a:lnTo>
                    <a:pt x="334" y="112"/>
                  </a:lnTo>
                  <a:lnTo>
                    <a:pt x="341" y="111"/>
                  </a:lnTo>
                  <a:lnTo>
                    <a:pt x="347" y="107"/>
                  </a:lnTo>
                  <a:lnTo>
                    <a:pt x="350" y="102"/>
                  </a:lnTo>
                  <a:lnTo>
                    <a:pt x="350" y="96"/>
                  </a:lnTo>
                  <a:lnTo>
                    <a:pt x="350" y="0"/>
                  </a:lnTo>
                  <a:lnTo>
                    <a:pt x="211" y="0"/>
                  </a:lnTo>
                  <a:lnTo>
                    <a:pt x="211" y="31"/>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69" name="Freeform 97"/>
            <p:cNvSpPr>
              <a:spLocks noEditPoints="1"/>
            </p:cNvSpPr>
            <p:nvPr/>
          </p:nvSpPr>
          <p:spPr bwMode="auto">
            <a:xfrm>
              <a:off x="5552261" y="1554043"/>
              <a:ext cx="363359" cy="137038"/>
            </a:xfrm>
            <a:custGeom>
              <a:avLst/>
              <a:gdLst/>
              <a:ahLst/>
              <a:cxnLst>
                <a:cxn ang="0">
                  <a:pos x="334" y="42"/>
                </a:cxn>
                <a:cxn ang="0">
                  <a:pos x="225" y="42"/>
                </a:cxn>
                <a:cxn ang="0">
                  <a:pos x="225" y="42"/>
                </a:cxn>
                <a:cxn ang="0">
                  <a:pos x="225" y="5"/>
                </a:cxn>
                <a:cxn ang="0">
                  <a:pos x="225" y="5"/>
                </a:cxn>
                <a:cxn ang="0">
                  <a:pos x="225" y="2"/>
                </a:cxn>
                <a:cxn ang="0">
                  <a:pos x="223" y="0"/>
                </a:cxn>
                <a:cxn ang="0">
                  <a:pos x="222" y="0"/>
                </a:cxn>
                <a:cxn ang="0">
                  <a:pos x="120" y="0"/>
                </a:cxn>
                <a:cxn ang="0">
                  <a:pos x="120" y="0"/>
                </a:cxn>
                <a:cxn ang="0">
                  <a:pos x="118" y="2"/>
                </a:cxn>
                <a:cxn ang="0">
                  <a:pos x="116" y="4"/>
                </a:cxn>
                <a:cxn ang="0">
                  <a:pos x="115" y="5"/>
                </a:cxn>
                <a:cxn ang="0">
                  <a:pos x="115" y="5"/>
                </a:cxn>
                <a:cxn ang="0">
                  <a:pos x="115" y="42"/>
                </a:cxn>
                <a:cxn ang="0">
                  <a:pos x="17" y="42"/>
                </a:cxn>
                <a:cxn ang="0">
                  <a:pos x="17" y="42"/>
                </a:cxn>
                <a:cxn ang="0">
                  <a:pos x="9" y="42"/>
                </a:cxn>
                <a:cxn ang="0">
                  <a:pos x="4" y="45"/>
                </a:cxn>
                <a:cxn ang="0">
                  <a:pos x="2" y="51"/>
                </a:cxn>
                <a:cxn ang="0">
                  <a:pos x="0" y="58"/>
                </a:cxn>
                <a:cxn ang="0">
                  <a:pos x="0" y="130"/>
                </a:cxn>
                <a:cxn ang="0">
                  <a:pos x="350" y="130"/>
                </a:cxn>
                <a:cxn ang="0">
                  <a:pos x="350" y="58"/>
                </a:cxn>
                <a:cxn ang="0">
                  <a:pos x="350" y="58"/>
                </a:cxn>
                <a:cxn ang="0">
                  <a:pos x="350" y="51"/>
                </a:cxn>
                <a:cxn ang="0">
                  <a:pos x="347" y="45"/>
                </a:cxn>
                <a:cxn ang="0">
                  <a:pos x="341" y="42"/>
                </a:cxn>
                <a:cxn ang="0">
                  <a:pos x="334" y="42"/>
                </a:cxn>
                <a:cxn ang="0">
                  <a:pos x="334" y="42"/>
                </a:cxn>
                <a:cxn ang="0">
                  <a:pos x="133" y="42"/>
                </a:cxn>
                <a:cxn ang="0">
                  <a:pos x="133" y="13"/>
                </a:cxn>
                <a:cxn ang="0">
                  <a:pos x="209" y="13"/>
                </a:cxn>
                <a:cxn ang="0">
                  <a:pos x="209" y="42"/>
                </a:cxn>
                <a:cxn ang="0">
                  <a:pos x="133" y="42"/>
                </a:cxn>
              </a:cxnLst>
              <a:rect l="0" t="0" r="r" b="b"/>
              <a:pathLst>
                <a:path w="350" h="130">
                  <a:moveTo>
                    <a:pt x="334" y="42"/>
                  </a:moveTo>
                  <a:lnTo>
                    <a:pt x="225" y="42"/>
                  </a:lnTo>
                  <a:lnTo>
                    <a:pt x="225" y="42"/>
                  </a:lnTo>
                  <a:lnTo>
                    <a:pt x="225" y="5"/>
                  </a:lnTo>
                  <a:lnTo>
                    <a:pt x="225" y="5"/>
                  </a:lnTo>
                  <a:lnTo>
                    <a:pt x="225" y="2"/>
                  </a:lnTo>
                  <a:lnTo>
                    <a:pt x="223" y="0"/>
                  </a:lnTo>
                  <a:lnTo>
                    <a:pt x="222" y="0"/>
                  </a:lnTo>
                  <a:lnTo>
                    <a:pt x="120" y="0"/>
                  </a:lnTo>
                  <a:lnTo>
                    <a:pt x="120" y="0"/>
                  </a:lnTo>
                  <a:lnTo>
                    <a:pt x="118" y="2"/>
                  </a:lnTo>
                  <a:lnTo>
                    <a:pt x="116" y="4"/>
                  </a:lnTo>
                  <a:lnTo>
                    <a:pt x="115" y="5"/>
                  </a:lnTo>
                  <a:lnTo>
                    <a:pt x="115" y="5"/>
                  </a:lnTo>
                  <a:lnTo>
                    <a:pt x="115" y="42"/>
                  </a:lnTo>
                  <a:lnTo>
                    <a:pt x="17" y="42"/>
                  </a:lnTo>
                  <a:lnTo>
                    <a:pt x="17" y="42"/>
                  </a:lnTo>
                  <a:lnTo>
                    <a:pt x="9" y="42"/>
                  </a:lnTo>
                  <a:lnTo>
                    <a:pt x="4" y="45"/>
                  </a:lnTo>
                  <a:lnTo>
                    <a:pt x="2" y="51"/>
                  </a:lnTo>
                  <a:lnTo>
                    <a:pt x="0" y="58"/>
                  </a:lnTo>
                  <a:lnTo>
                    <a:pt x="0" y="130"/>
                  </a:lnTo>
                  <a:lnTo>
                    <a:pt x="350" y="130"/>
                  </a:lnTo>
                  <a:lnTo>
                    <a:pt x="350" y="58"/>
                  </a:lnTo>
                  <a:lnTo>
                    <a:pt x="350" y="58"/>
                  </a:lnTo>
                  <a:lnTo>
                    <a:pt x="350" y="51"/>
                  </a:lnTo>
                  <a:lnTo>
                    <a:pt x="347" y="45"/>
                  </a:lnTo>
                  <a:lnTo>
                    <a:pt x="341" y="42"/>
                  </a:lnTo>
                  <a:lnTo>
                    <a:pt x="334" y="42"/>
                  </a:lnTo>
                  <a:lnTo>
                    <a:pt x="334" y="42"/>
                  </a:lnTo>
                  <a:close/>
                  <a:moveTo>
                    <a:pt x="133" y="42"/>
                  </a:moveTo>
                  <a:lnTo>
                    <a:pt x="133" y="13"/>
                  </a:lnTo>
                  <a:lnTo>
                    <a:pt x="209" y="13"/>
                  </a:lnTo>
                  <a:lnTo>
                    <a:pt x="209" y="42"/>
                  </a:lnTo>
                  <a:lnTo>
                    <a:pt x="133" y="42"/>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70" name="Rectangle 98"/>
            <p:cNvSpPr>
              <a:spLocks noChangeArrowheads="1"/>
            </p:cNvSpPr>
            <p:nvPr/>
          </p:nvSpPr>
          <p:spPr bwMode="auto">
            <a:xfrm>
              <a:off x="5710062" y="1715997"/>
              <a:ext cx="45679" cy="18688"/>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71" name="Freeform 99"/>
          <p:cNvSpPr>
            <a:spLocks noEditPoints="1"/>
          </p:cNvSpPr>
          <p:nvPr/>
        </p:nvSpPr>
        <p:spPr bwMode="auto">
          <a:xfrm>
            <a:off x="7028815" y="2494915"/>
            <a:ext cx="293688" cy="469900"/>
          </a:xfrm>
          <a:custGeom>
            <a:avLst/>
            <a:gdLst/>
            <a:ahLst/>
            <a:cxnLst>
              <a:cxn ang="0">
                <a:pos x="98" y="0"/>
              </a:cxn>
              <a:cxn ang="0">
                <a:pos x="60" y="7"/>
              </a:cxn>
              <a:cxn ang="0">
                <a:pos x="29" y="27"/>
              </a:cxn>
              <a:cxn ang="0">
                <a:pos x="7" y="59"/>
              </a:cxn>
              <a:cxn ang="0">
                <a:pos x="0" y="98"/>
              </a:cxn>
              <a:cxn ang="0">
                <a:pos x="0" y="116"/>
              </a:cxn>
              <a:cxn ang="0">
                <a:pos x="9" y="154"/>
              </a:cxn>
              <a:cxn ang="0">
                <a:pos x="31" y="208"/>
              </a:cxn>
              <a:cxn ang="0">
                <a:pos x="67" y="270"/>
              </a:cxn>
              <a:cxn ang="0">
                <a:pos x="98" y="311"/>
              </a:cxn>
              <a:cxn ang="0">
                <a:pos x="112" y="291"/>
              </a:cxn>
              <a:cxn ang="0">
                <a:pos x="147" y="241"/>
              </a:cxn>
              <a:cxn ang="0">
                <a:pos x="180" y="172"/>
              </a:cxn>
              <a:cxn ang="0">
                <a:pos x="190" y="134"/>
              </a:cxn>
              <a:cxn ang="0">
                <a:pos x="196" y="98"/>
              </a:cxn>
              <a:cxn ang="0">
                <a:pos x="194" y="78"/>
              </a:cxn>
              <a:cxn ang="0">
                <a:pos x="178" y="41"/>
              </a:cxn>
              <a:cxn ang="0">
                <a:pos x="152" y="16"/>
              </a:cxn>
              <a:cxn ang="0">
                <a:pos x="118" y="1"/>
              </a:cxn>
              <a:cxn ang="0">
                <a:pos x="98" y="0"/>
              </a:cxn>
              <a:cxn ang="0">
                <a:pos x="98" y="157"/>
              </a:cxn>
              <a:cxn ang="0">
                <a:pos x="74" y="152"/>
              </a:cxn>
              <a:cxn ang="0">
                <a:pos x="54" y="139"/>
              </a:cxn>
              <a:cxn ang="0">
                <a:pos x="42" y="119"/>
              </a:cxn>
              <a:cxn ang="0">
                <a:pos x="38" y="98"/>
              </a:cxn>
              <a:cxn ang="0">
                <a:pos x="38" y="85"/>
              </a:cxn>
              <a:cxn ang="0">
                <a:pos x="47" y="63"/>
              </a:cxn>
              <a:cxn ang="0">
                <a:pos x="64" y="47"/>
              </a:cxn>
              <a:cxn ang="0">
                <a:pos x="85" y="38"/>
              </a:cxn>
              <a:cxn ang="0">
                <a:pos x="98" y="36"/>
              </a:cxn>
              <a:cxn ang="0">
                <a:pos x="122" y="41"/>
              </a:cxn>
              <a:cxn ang="0">
                <a:pos x="140" y="54"/>
              </a:cxn>
              <a:cxn ang="0">
                <a:pos x="152" y="74"/>
              </a:cxn>
              <a:cxn ang="0">
                <a:pos x="158" y="98"/>
              </a:cxn>
              <a:cxn ang="0">
                <a:pos x="156" y="108"/>
              </a:cxn>
              <a:cxn ang="0">
                <a:pos x="147" y="130"/>
              </a:cxn>
              <a:cxn ang="0">
                <a:pos x="131" y="146"/>
              </a:cxn>
              <a:cxn ang="0">
                <a:pos x="109" y="156"/>
              </a:cxn>
              <a:cxn ang="0">
                <a:pos x="98" y="157"/>
              </a:cxn>
              <a:cxn ang="0">
                <a:pos x="60" y="98"/>
              </a:cxn>
              <a:cxn ang="0">
                <a:pos x="62" y="112"/>
              </a:cxn>
              <a:cxn ang="0">
                <a:pos x="71" y="123"/>
              </a:cxn>
              <a:cxn ang="0">
                <a:pos x="83" y="132"/>
              </a:cxn>
              <a:cxn ang="0">
                <a:pos x="98" y="134"/>
              </a:cxn>
              <a:cxn ang="0">
                <a:pos x="105" y="134"/>
              </a:cxn>
              <a:cxn ang="0">
                <a:pos x="118" y="128"/>
              </a:cxn>
              <a:cxn ang="0">
                <a:pos x="129" y="117"/>
              </a:cxn>
              <a:cxn ang="0">
                <a:pos x="134" y="105"/>
              </a:cxn>
              <a:cxn ang="0">
                <a:pos x="136" y="98"/>
              </a:cxn>
              <a:cxn ang="0">
                <a:pos x="132" y="81"/>
              </a:cxn>
              <a:cxn ang="0">
                <a:pos x="125" y="70"/>
              </a:cxn>
              <a:cxn ang="0">
                <a:pos x="112" y="61"/>
              </a:cxn>
              <a:cxn ang="0">
                <a:pos x="98" y="59"/>
              </a:cxn>
              <a:cxn ang="0">
                <a:pos x="89" y="59"/>
              </a:cxn>
              <a:cxn ang="0">
                <a:pos x="76" y="65"/>
              </a:cxn>
              <a:cxn ang="0">
                <a:pos x="65" y="76"/>
              </a:cxn>
              <a:cxn ang="0">
                <a:pos x="60" y="88"/>
              </a:cxn>
              <a:cxn ang="0">
                <a:pos x="60" y="98"/>
              </a:cxn>
            </a:cxnLst>
            <a:rect l="0" t="0" r="r" b="b"/>
            <a:pathLst>
              <a:path w="196" h="311">
                <a:moveTo>
                  <a:pt x="98" y="0"/>
                </a:moveTo>
                <a:lnTo>
                  <a:pt x="98" y="0"/>
                </a:lnTo>
                <a:lnTo>
                  <a:pt x="78" y="1"/>
                </a:lnTo>
                <a:lnTo>
                  <a:pt x="60" y="7"/>
                </a:lnTo>
                <a:lnTo>
                  <a:pt x="44" y="16"/>
                </a:lnTo>
                <a:lnTo>
                  <a:pt x="29" y="27"/>
                </a:lnTo>
                <a:lnTo>
                  <a:pt x="16" y="41"/>
                </a:lnTo>
                <a:lnTo>
                  <a:pt x="7" y="59"/>
                </a:lnTo>
                <a:lnTo>
                  <a:pt x="2" y="78"/>
                </a:lnTo>
                <a:lnTo>
                  <a:pt x="0" y="98"/>
                </a:lnTo>
                <a:lnTo>
                  <a:pt x="0" y="98"/>
                </a:lnTo>
                <a:lnTo>
                  <a:pt x="0" y="116"/>
                </a:lnTo>
                <a:lnTo>
                  <a:pt x="4" y="134"/>
                </a:lnTo>
                <a:lnTo>
                  <a:pt x="9" y="154"/>
                </a:lnTo>
                <a:lnTo>
                  <a:pt x="15" y="172"/>
                </a:lnTo>
                <a:lnTo>
                  <a:pt x="31" y="208"/>
                </a:lnTo>
                <a:lnTo>
                  <a:pt x="49" y="241"/>
                </a:lnTo>
                <a:lnTo>
                  <a:pt x="67" y="270"/>
                </a:lnTo>
                <a:lnTo>
                  <a:pt x="82" y="291"/>
                </a:lnTo>
                <a:lnTo>
                  <a:pt x="98" y="311"/>
                </a:lnTo>
                <a:lnTo>
                  <a:pt x="98" y="311"/>
                </a:lnTo>
                <a:lnTo>
                  <a:pt x="112" y="291"/>
                </a:lnTo>
                <a:lnTo>
                  <a:pt x="129" y="270"/>
                </a:lnTo>
                <a:lnTo>
                  <a:pt x="147" y="241"/>
                </a:lnTo>
                <a:lnTo>
                  <a:pt x="165" y="208"/>
                </a:lnTo>
                <a:lnTo>
                  <a:pt x="180" y="172"/>
                </a:lnTo>
                <a:lnTo>
                  <a:pt x="187" y="154"/>
                </a:lnTo>
                <a:lnTo>
                  <a:pt x="190" y="134"/>
                </a:lnTo>
                <a:lnTo>
                  <a:pt x="194" y="116"/>
                </a:lnTo>
                <a:lnTo>
                  <a:pt x="196" y="98"/>
                </a:lnTo>
                <a:lnTo>
                  <a:pt x="196" y="98"/>
                </a:lnTo>
                <a:lnTo>
                  <a:pt x="194" y="78"/>
                </a:lnTo>
                <a:lnTo>
                  <a:pt x="187" y="59"/>
                </a:lnTo>
                <a:lnTo>
                  <a:pt x="178" y="41"/>
                </a:lnTo>
                <a:lnTo>
                  <a:pt x="167" y="27"/>
                </a:lnTo>
                <a:lnTo>
                  <a:pt x="152" y="16"/>
                </a:lnTo>
                <a:lnTo>
                  <a:pt x="136" y="7"/>
                </a:lnTo>
                <a:lnTo>
                  <a:pt x="118" y="1"/>
                </a:lnTo>
                <a:lnTo>
                  <a:pt x="98" y="0"/>
                </a:lnTo>
                <a:lnTo>
                  <a:pt x="98" y="0"/>
                </a:lnTo>
                <a:close/>
                <a:moveTo>
                  <a:pt x="98" y="157"/>
                </a:moveTo>
                <a:lnTo>
                  <a:pt x="98" y="157"/>
                </a:lnTo>
                <a:lnTo>
                  <a:pt x="85" y="156"/>
                </a:lnTo>
                <a:lnTo>
                  <a:pt x="74" y="152"/>
                </a:lnTo>
                <a:lnTo>
                  <a:pt x="64" y="146"/>
                </a:lnTo>
                <a:lnTo>
                  <a:pt x="54" y="139"/>
                </a:lnTo>
                <a:lnTo>
                  <a:pt x="47" y="130"/>
                </a:lnTo>
                <a:lnTo>
                  <a:pt x="42" y="119"/>
                </a:lnTo>
                <a:lnTo>
                  <a:pt x="38" y="108"/>
                </a:lnTo>
                <a:lnTo>
                  <a:pt x="38" y="98"/>
                </a:lnTo>
                <a:lnTo>
                  <a:pt x="38" y="98"/>
                </a:lnTo>
                <a:lnTo>
                  <a:pt x="38" y="85"/>
                </a:lnTo>
                <a:lnTo>
                  <a:pt x="42" y="74"/>
                </a:lnTo>
                <a:lnTo>
                  <a:pt x="47" y="63"/>
                </a:lnTo>
                <a:lnTo>
                  <a:pt x="54" y="54"/>
                </a:lnTo>
                <a:lnTo>
                  <a:pt x="64" y="47"/>
                </a:lnTo>
                <a:lnTo>
                  <a:pt x="74" y="41"/>
                </a:lnTo>
                <a:lnTo>
                  <a:pt x="85" y="38"/>
                </a:lnTo>
                <a:lnTo>
                  <a:pt x="98" y="36"/>
                </a:lnTo>
                <a:lnTo>
                  <a:pt x="98" y="36"/>
                </a:lnTo>
                <a:lnTo>
                  <a:pt x="109" y="38"/>
                </a:lnTo>
                <a:lnTo>
                  <a:pt x="122" y="41"/>
                </a:lnTo>
                <a:lnTo>
                  <a:pt x="131" y="47"/>
                </a:lnTo>
                <a:lnTo>
                  <a:pt x="140" y="54"/>
                </a:lnTo>
                <a:lnTo>
                  <a:pt x="147" y="63"/>
                </a:lnTo>
                <a:lnTo>
                  <a:pt x="152" y="74"/>
                </a:lnTo>
                <a:lnTo>
                  <a:pt x="156" y="85"/>
                </a:lnTo>
                <a:lnTo>
                  <a:pt x="158" y="98"/>
                </a:lnTo>
                <a:lnTo>
                  <a:pt x="158" y="98"/>
                </a:lnTo>
                <a:lnTo>
                  <a:pt x="156" y="108"/>
                </a:lnTo>
                <a:lnTo>
                  <a:pt x="152" y="119"/>
                </a:lnTo>
                <a:lnTo>
                  <a:pt x="147" y="130"/>
                </a:lnTo>
                <a:lnTo>
                  <a:pt x="140" y="139"/>
                </a:lnTo>
                <a:lnTo>
                  <a:pt x="131" y="146"/>
                </a:lnTo>
                <a:lnTo>
                  <a:pt x="122" y="152"/>
                </a:lnTo>
                <a:lnTo>
                  <a:pt x="109" y="156"/>
                </a:lnTo>
                <a:lnTo>
                  <a:pt x="98" y="157"/>
                </a:lnTo>
                <a:lnTo>
                  <a:pt x="98" y="157"/>
                </a:lnTo>
                <a:close/>
                <a:moveTo>
                  <a:pt x="60" y="98"/>
                </a:moveTo>
                <a:lnTo>
                  <a:pt x="60" y="98"/>
                </a:lnTo>
                <a:lnTo>
                  <a:pt x="60" y="105"/>
                </a:lnTo>
                <a:lnTo>
                  <a:pt x="62" y="112"/>
                </a:lnTo>
                <a:lnTo>
                  <a:pt x="65" y="117"/>
                </a:lnTo>
                <a:lnTo>
                  <a:pt x="71" y="123"/>
                </a:lnTo>
                <a:lnTo>
                  <a:pt x="76" y="128"/>
                </a:lnTo>
                <a:lnTo>
                  <a:pt x="83" y="132"/>
                </a:lnTo>
                <a:lnTo>
                  <a:pt x="89" y="134"/>
                </a:lnTo>
                <a:lnTo>
                  <a:pt x="98" y="134"/>
                </a:lnTo>
                <a:lnTo>
                  <a:pt x="98" y="134"/>
                </a:lnTo>
                <a:lnTo>
                  <a:pt x="105" y="134"/>
                </a:lnTo>
                <a:lnTo>
                  <a:pt x="112" y="132"/>
                </a:lnTo>
                <a:lnTo>
                  <a:pt x="118" y="128"/>
                </a:lnTo>
                <a:lnTo>
                  <a:pt x="125" y="123"/>
                </a:lnTo>
                <a:lnTo>
                  <a:pt x="129" y="117"/>
                </a:lnTo>
                <a:lnTo>
                  <a:pt x="132" y="112"/>
                </a:lnTo>
                <a:lnTo>
                  <a:pt x="134" y="105"/>
                </a:lnTo>
                <a:lnTo>
                  <a:pt x="136" y="98"/>
                </a:lnTo>
                <a:lnTo>
                  <a:pt x="136" y="98"/>
                </a:lnTo>
                <a:lnTo>
                  <a:pt x="134" y="88"/>
                </a:lnTo>
                <a:lnTo>
                  <a:pt x="132" y="81"/>
                </a:lnTo>
                <a:lnTo>
                  <a:pt x="129" y="76"/>
                </a:lnTo>
                <a:lnTo>
                  <a:pt x="125" y="70"/>
                </a:lnTo>
                <a:lnTo>
                  <a:pt x="118" y="65"/>
                </a:lnTo>
                <a:lnTo>
                  <a:pt x="112" y="61"/>
                </a:lnTo>
                <a:lnTo>
                  <a:pt x="105" y="59"/>
                </a:lnTo>
                <a:lnTo>
                  <a:pt x="98" y="59"/>
                </a:lnTo>
                <a:lnTo>
                  <a:pt x="98" y="59"/>
                </a:lnTo>
                <a:lnTo>
                  <a:pt x="89" y="59"/>
                </a:lnTo>
                <a:lnTo>
                  <a:pt x="83" y="61"/>
                </a:lnTo>
                <a:lnTo>
                  <a:pt x="76" y="65"/>
                </a:lnTo>
                <a:lnTo>
                  <a:pt x="71" y="70"/>
                </a:lnTo>
                <a:lnTo>
                  <a:pt x="65" y="76"/>
                </a:lnTo>
                <a:lnTo>
                  <a:pt x="62" y="81"/>
                </a:lnTo>
                <a:lnTo>
                  <a:pt x="60" y="88"/>
                </a:lnTo>
                <a:lnTo>
                  <a:pt x="60" y="98"/>
                </a:lnTo>
                <a:lnTo>
                  <a:pt x="60" y="98"/>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72" name="Freeform 100"/>
          <p:cNvSpPr/>
          <p:nvPr/>
        </p:nvSpPr>
        <p:spPr bwMode="auto">
          <a:xfrm>
            <a:off x="6962140" y="4485640"/>
            <a:ext cx="427038" cy="481013"/>
          </a:xfrm>
          <a:custGeom>
            <a:avLst/>
            <a:gdLst/>
            <a:ahLst/>
            <a:cxnLst>
              <a:cxn ang="0">
                <a:pos x="230" y="212"/>
              </a:cxn>
              <a:cxn ang="0">
                <a:pos x="212" y="216"/>
              </a:cxn>
              <a:cxn ang="0">
                <a:pos x="197" y="223"/>
              </a:cxn>
              <a:cxn ang="0">
                <a:pos x="105" y="169"/>
              </a:cxn>
              <a:cxn ang="0">
                <a:pos x="105" y="160"/>
              </a:cxn>
              <a:cxn ang="0">
                <a:pos x="197" y="96"/>
              </a:cxn>
              <a:cxn ang="0">
                <a:pos x="204" y="100"/>
              </a:cxn>
              <a:cxn ang="0">
                <a:pos x="221" y="105"/>
              </a:cxn>
              <a:cxn ang="0">
                <a:pos x="230" y="107"/>
              </a:cxn>
              <a:cxn ang="0">
                <a:pos x="250" y="102"/>
              </a:cxn>
              <a:cxn ang="0">
                <a:pos x="266" y="91"/>
              </a:cxn>
              <a:cxn ang="0">
                <a:pos x="277" y="75"/>
              </a:cxn>
              <a:cxn ang="0">
                <a:pos x="282" y="53"/>
              </a:cxn>
              <a:cxn ang="0">
                <a:pos x="281" y="44"/>
              </a:cxn>
              <a:cxn ang="0">
                <a:pos x="273" y="24"/>
              </a:cxn>
              <a:cxn ang="0">
                <a:pos x="259" y="9"/>
              </a:cxn>
              <a:cxn ang="0">
                <a:pos x="239" y="2"/>
              </a:cxn>
              <a:cxn ang="0">
                <a:pos x="230" y="0"/>
              </a:cxn>
              <a:cxn ang="0">
                <a:pos x="208" y="4"/>
              </a:cxn>
              <a:cxn ang="0">
                <a:pos x="192" y="17"/>
              </a:cxn>
              <a:cxn ang="0">
                <a:pos x="181" y="33"/>
              </a:cxn>
              <a:cxn ang="0">
                <a:pos x="175" y="53"/>
              </a:cxn>
              <a:cxn ang="0">
                <a:pos x="177" y="62"/>
              </a:cxn>
              <a:cxn ang="0">
                <a:pos x="85" y="118"/>
              </a:cxn>
              <a:cxn ang="0">
                <a:pos x="68" y="109"/>
              </a:cxn>
              <a:cxn ang="0">
                <a:pos x="52" y="107"/>
              </a:cxn>
              <a:cxn ang="0">
                <a:pos x="41" y="107"/>
              </a:cxn>
              <a:cxn ang="0">
                <a:pos x="23" y="116"/>
              </a:cxn>
              <a:cxn ang="0">
                <a:pos x="9" y="131"/>
              </a:cxn>
              <a:cxn ang="0">
                <a:pos x="0" y="149"/>
              </a:cxn>
              <a:cxn ang="0">
                <a:pos x="0" y="160"/>
              </a:cxn>
              <a:cxn ang="0">
                <a:pos x="3" y="180"/>
              </a:cxn>
              <a:cxn ang="0">
                <a:pos x="14" y="198"/>
              </a:cxn>
              <a:cxn ang="0">
                <a:pos x="30" y="209"/>
              </a:cxn>
              <a:cxn ang="0">
                <a:pos x="52" y="212"/>
              </a:cxn>
              <a:cxn ang="0">
                <a:pos x="61" y="212"/>
              </a:cxn>
              <a:cxn ang="0">
                <a:pos x="78" y="207"/>
              </a:cxn>
              <a:cxn ang="0">
                <a:pos x="177" y="258"/>
              </a:cxn>
              <a:cxn ang="0">
                <a:pos x="175" y="267"/>
              </a:cxn>
              <a:cxn ang="0">
                <a:pos x="177" y="278"/>
              </a:cxn>
              <a:cxn ang="0">
                <a:pos x="184" y="296"/>
              </a:cxn>
              <a:cxn ang="0">
                <a:pos x="199" y="310"/>
              </a:cxn>
              <a:cxn ang="0">
                <a:pos x="219" y="318"/>
              </a:cxn>
              <a:cxn ang="0">
                <a:pos x="230" y="319"/>
              </a:cxn>
              <a:cxn ang="0">
                <a:pos x="250" y="316"/>
              </a:cxn>
              <a:cxn ang="0">
                <a:pos x="266" y="303"/>
              </a:cxn>
              <a:cxn ang="0">
                <a:pos x="277" y="287"/>
              </a:cxn>
              <a:cxn ang="0">
                <a:pos x="282" y="267"/>
              </a:cxn>
              <a:cxn ang="0">
                <a:pos x="281" y="256"/>
              </a:cxn>
              <a:cxn ang="0">
                <a:pos x="273" y="236"/>
              </a:cxn>
              <a:cxn ang="0">
                <a:pos x="259" y="221"/>
              </a:cxn>
              <a:cxn ang="0">
                <a:pos x="239" y="214"/>
              </a:cxn>
              <a:cxn ang="0">
                <a:pos x="230" y="212"/>
              </a:cxn>
            </a:cxnLst>
            <a:rect l="0" t="0" r="r" b="b"/>
            <a:pathLst>
              <a:path w="282" h="319">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73" name="Group 76"/>
          <p:cNvGrpSpPr/>
          <p:nvPr/>
        </p:nvGrpSpPr>
        <p:grpSpPr>
          <a:xfrm>
            <a:off x="800960" y="1491799"/>
            <a:ext cx="579843" cy="402587"/>
            <a:chOff x="5533573" y="812792"/>
            <a:chExt cx="400733" cy="278229"/>
          </a:xfrm>
          <a:solidFill>
            <a:srgbClr val="304371"/>
          </a:solidFill>
        </p:grpSpPr>
        <p:sp>
          <p:nvSpPr>
            <p:cNvPr id="74" name="Freeform 101"/>
            <p:cNvSpPr/>
            <p:nvPr/>
          </p:nvSpPr>
          <p:spPr bwMode="auto">
            <a:xfrm>
              <a:off x="5730826" y="962288"/>
              <a:ext cx="93436" cy="128733"/>
            </a:xfrm>
            <a:custGeom>
              <a:avLst/>
              <a:gdLst/>
              <a:ahLst/>
              <a:cxnLst>
                <a:cxn ang="0">
                  <a:pos x="0" y="34"/>
                </a:cxn>
                <a:cxn ang="0">
                  <a:pos x="0" y="34"/>
                </a:cxn>
                <a:cxn ang="0">
                  <a:pos x="14" y="52"/>
                </a:cxn>
                <a:cxn ang="0">
                  <a:pos x="23" y="74"/>
                </a:cxn>
                <a:cxn ang="0">
                  <a:pos x="30" y="96"/>
                </a:cxn>
                <a:cxn ang="0">
                  <a:pos x="30" y="109"/>
                </a:cxn>
                <a:cxn ang="0">
                  <a:pos x="32" y="120"/>
                </a:cxn>
                <a:cxn ang="0">
                  <a:pos x="32" y="120"/>
                </a:cxn>
                <a:cxn ang="0">
                  <a:pos x="32" y="123"/>
                </a:cxn>
                <a:cxn ang="0">
                  <a:pos x="32" y="123"/>
                </a:cxn>
                <a:cxn ang="0">
                  <a:pos x="34" y="123"/>
                </a:cxn>
                <a:cxn ang="0">
                  <a:pos x="87" y="123"/>
                </a:cxn>
                <a:cxn ang="0">
                  <a:pos x="87" y="123"/>
                </a:cxn>
                <a:cxn ang="0">
                  <a:pos x="88" y="121"/>
                </a:cxn>
                <a:cxn ang="0">
                  <a:pos x="90" y="120"/>
                </a:cxn>
                <a:cxn ang="0">
                  <a:pos x="90" y="120"/>
                </a:cxn>
                <a:cxn ang="0">
                  <a:pos x="88" y="103"/>
                </a:cxn>
                <a:cxn ang="0">
                  <a:pos x="87" y="87"/>
                </a:cxn>
                <a:cxn ang="0">
                  <a:pos x="83" y="71"/>
                </a:cxn>
                <a:cxn ang="0">
                  <a:pos x="78" y="54"/>
                </a:cxn>
                <a:cxn ang="0">
                  <a:pos x="72" y="40"/>
                </a:cxn>
                <a:cxn ang="0">
                  <a:pos x="65" y="25"/>
                </a:cxn>
                <a:cxn ang="0">
                  <a:pos x="56" y="13"/>
                </a:cxn>
                <a:cxn ang="0">
                  <a:pos x="47" y="0"/>
                </a:cxn>
                <a:cxn ang="0">
                  <a:pos x="47" y="0"/>
                </a:cxn>
                <a:cxn ang="0">
                  <a:pos x="34" y="5"/>
                </a:cxn>
                <a:cxn ang="0">
                  <a:pos x="21" y="14"/>
                </a:cxn>
                <a:cxn ang="0">
                  <a:pos x="10" y="23"/>
                </a:cxn>
                <a:cxn ang="0">
                  <a:pos x="0" y="34"/>
                </a:cxn>
                <a:cxn ang="0">
                  <a:pos x="0" y="34"/>
                </a:cxn>
              </a:cxnLst>
              <a:rect l="0" t="0" r="r" b="b"/>
              <a:pathLst>
                <a:path w="90" h="123">
                  <a:moveTo>
                    <a:pt x="0" y="34"/>
                  </a:moveTo>
                  <a:lnTo>
                    <a:pt x="0" y="34"/>
                  </a:lnTo>
                  <a:lnTo>
                    <a:pt x="14" y="52"/>
                  </a:lnTo>
                  <a:lnTo>
                    <a:pt x="23" y="74"/>
                  </a:lnTo>
                  <a:lnTo>
                    <a:pt x="30" y="96"/>
                  </a:lnTo>
                  <a:lnTo>
                    <a:pt x="30" y="109"/>
                  </a:lnTo>
                  <a:lnTo>
                    <a:pt x="32" y="120"/>
                  </a:lnTo>
                  <a:lnTo>
                    <a:pt x="32" y="120"/>
                  </a:lnTo>
                  <a:lnTo>
                    <a:pt x="32" y="123"/>
                  </a:lnTo>
                  <a:lnTo>
                    <a:pt x="32" y="123"/>
                  </a:lnTo>
                  <a:lnTo>
                    <a:pt x="34" y="123"/>
                  </a:lnTo>
                  <a:lnTo>
                    <a:pt x="87" y="123"/>
                  </a:lnTo>
                  <a:lnTo>
                    <a:pt x="87" y="123"/>
                  </a:lnTo>
                  <a:lnTo>
                    <a:pt x="88" y="121"/>
                  </a:lnTo>
                  <a:lnTo>
                    <a:pt x="90" y="120"/>
                  </a:lnTo>
                  <a:lnTo>
                    <a:pt x="90" y="120"/>
                  </a:lnTo>
                  <a:lnTo>
                    <a:pt x="88" y="103"/>
                  </a:lnTo>
                  <a:lnTo>
                    <a:pt x="87" y="87"/>
                  </a:lnTo>
                  <a:lnTo>
                    <a:pt x="83" y="71"/>
                  </a:lnTo>
                  <a:lnTo>
                    <a:pt x="78" y="54"/>
                  </a:lnTo>
                  <a:lnTo>
                    <a:pt x="72" y="40"/>
                  </a:lnTo>
                  <a:lnTo>
                    <a:pt x="65" y="25"/>
                  </a:lnTo>
                  <a:lnTo>
                    <a:pt x="56" y="13"/>
                  </a:lnTo>
                  <a:lnTo>
                    <a:pt x="47" y="0"/>
                  </a:lnTo>
                  <a:lnTo>
                    <a:pt x="47" y="0"/>
                  </a:lnTo>
                  <a:lnTo>
                    <a:pt x="34" y="5"/>
                  </a:lnTo>
                  <a:lnTo>
                    <a:pt x="21" y="14"/>
                  </a:lnTo>
                  <a:lnTo>
                    <a:pt x="10" y="23"/>
                  </a:lnTo>
                  <a:lnTo>
                    <a:pt x="0" y="34"/>
                  </a:lnTo>
                  <a:lnTo>
                    <a:pt x="0" y="3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75" name="Freeform 102"/>
            <p:cNvSpPr/>
            <p:nvPr/>
          </p:nvSpPr>
          <p:spPr bwMode="auto">
            <a:xfrm>
              <a:off x="5533573" y="814869"/>
              <a:ext cx="182717" cy="151573"/>
            </a:xfrm>
            <a:custGeom>
              <a:avLst/>
              <a:gdLst/>
              <a:ahLst/>
              <a:cxnLst>
                <a:cxn ang="0">
                  <a:pos x="178" y="71"/>
                </a:cxn>
                <a:cxn ang="0">
                  <a:pos x="178" y="71"/>
                </a:cxn>
                <a:cxn ang="0">
                  <a:pos x="154" y="58"/>
                </a:cxn>
                <a:cxn ang="0">
                  <a:pos x="131" y="49"/>
                </a:cxn>
                <a:cxn ang="0">
                  <a:pos x="104" y="44"/>
                </a:cxn>
                <a:cxn ang="0">
                  <a:pos x="76" y="42"/>
                </a:cxn>
                <a:cxn ang="0">
                  <a:pos x="76" y="2"/>
                </a:cxn>
                <a:cxn ang="0">
                  <a:pos x="76" y="2"/>
                </a:cxn>
                <a:cxn ang="0">
                  <a:pos x="75" y="0"/>
                </a:cxn>
                <a:cxn ang="0">
                  <a:pos x="75" y="0"/>
                </a:cxn>
                <a:cxn ang="0">
                  <a:pos x="73" y="0"/>
                </a:cxn>
                <a:cxn ang="0">
                  <a:pos x="2" y="71"/>
                </a:cxn>
                <a:cxn ang="0">
                  <a:pos x="2" y="71"/>
                </a:cxn>
                <a:cxn ang="0">
                  <a:pos x="0" y="73"/>
                </a:cxn>
                <a:cxn ang="0">
                  <a:pos x="2" y="75"/>
                </a:cxn>
                <a:cxn ang="0">
                  <a:pos x="73" y="145"/>
                </a:cxn>
                <a:cxn ang="0">
                  <a:pos x="73" y="145"/>
                </a:cxn>
                <a:cxn ang="0">
                  <a:pos x="75" y="145"/>
                </a:cxn>
                <a:cxn ang="0">
                  <a:pos x="75" y="145"/>
                </a:cxn>
                <a:cxn ang="0">
                  <a:pos x="76" y="144"/>
                </a:cxn>
                <a:cxn ang="0">
                  <a:pos x="76" y="100"/>
                </a:cxn>
                <a:cxn ang="0">
                  <a:pos x="76" y="100"/>
                </a:cxn>
                <a:cxn ang="0">
                  <a:pos x="91" y="100"/>
                </a:cxn>
                <a:cxn ang="0">
                  <a:pos x="105" y="102"/>
                </a:cxn>
                <a:cxn ang="0">
                  <a:pos x="118" y="107"/>
                </a:cxn>
                <a:cxn ang="0">
                  <a:pos x="133" y="113"/>
                </a:cxn>
                <a:cxn ang="0">
                  <a:pos x="133" y="113"/>
                </a:cxn>
                <a:cxn ang="0">
                  <a:pos x="142" y="100"/>
                </a:cxn>
                <a:cxn ang="0">
                  <a:pos x="153" y="89"/>
                </a:cxn>
                <a:cxn ang="0">
                  <a:pos x="165" y="80"/>
                </a:cxn>
                <a:cxn ang="0">
                  <a:pos x="178" y="71"/>
                </a:cxn>
                <a:cxn ang="0">
                  <a:pos x="178" y="71"/>
                </a:cxn>
              </a:cxnLst>
              <a:rect l="0" t="0" r="r" b="b"/>
              <a:pathLst>
                <a:path w="178" h="145">
                  <a:moveTo>
                    <a:pt x="178" y="71"/>
                  </a:moveTo>
                  <a:lnTo>
                    <a:pt x="178" y="71"/>
                  </a:lnTo>
                  <a:lnTo>
                    <a:pt x="154" y="58"/>
                  </a:lnTo>
                  <a:lnTo>
                    <a:pt x="131" y="49"/>
                  </a:lnTo>
                  <a:lnTo>
                    <a:pt x="104" y="44"/>
                  </a:lnTo>
                  <a:lnTo>
                    <a:pt x="76" y="42"/>
                  </a:lnTo>
                  <a:lnTo>
                    <a:pt x="76" y="2"/>
                  </a:lnTo>
                  <a:lnTo>
                    <a:pt x="76" y="2"/>
                  </a:lnTo>
                  <a:lnTo>
                    <a:pt x="75" y="0"/>
                  </a:lnTo>
                  <a:lnTo>
                    <a:pt x="75" y="0"/>
                  </a:lnTo>
                  <a:lnTo>
                    <a:pt x="73" y="0"/>
                  </a:lnTo>
                  <a:lnTo>
                    <a:pt x="2" y="71"/>
                  </a:lnTo>
                  <a:lnTo>
                    <a:pt x="2" y="71"/>
                  </a:lnTo>
                  <a:lnTo>
                    <a:pt x="0" y="73"/>
                  </a:lnTo>
                  <a:lnTo>
                    <a:pt x="2" y="75"/>
                  </a:lnTo>
                  <a:lnTo>
                    <a:pt x="73" y="145"/>
                  </a:lnTo>
                  <a:lnTo>
                    <a:pt x="73" y="145"/>
                  </a:lnTo>
                  <a:lnTo>
                    <a:pt x="75" y="145"/>
                  </a:lnTo>
                  <a:lnTo>
                    <a:pt x="75" y="145"/>
                  </a:lnTo>
                  <a:lnTo>
                    <a:pt x="76" y="144"/>
                  </a:lnTo>
                  <a:lnTo>
                    <a:pt x="76" y="100"/>
                  </a:lnTo>
                  <a:lnTo>
                    <a:pt x="76" y="100"/>
                  </a:lnTo>
                  <a:lnTo>
                    <a:pt x="91" y="100"/>
                  </a:lnTo>
                  <a:lnTo>
                    <a:pt x="105" y="102"/>
                  </a:lnTo>
                  <a:lnTo>
                    <a:pt x="118" y="107"/>
                  </a:lnTo>
                  <a:lnTo>
                    <a:pt x="133" y="113"/>
                  </a:lnTo>
                  <a:lnTo>
                    <a:pt x="133" y="113"/>
                  </a:lnTo>
                  <a:lnTo>
                    <a:pt x="142" y="100"/>
                  </a:lnTo>
                  <a:lnTo>
                    <a:pt x="153" y="89"/>
                  </a:lnTo>
                  <a:lnTo>
                    <a:pt x="165" y="80"/>
                  </a:lnTo>
                  <a:lnTo>
                    <a:pt x="178" y="71"/>
                  </a:lnTo>
                  <a:lnTo>
                    <a:pt x="178" y="71"/>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76" name="Freeform 103"/>
            <p:cNvSpPr/>
            <p:nvPr/>
          </p:nvSpPr>
          <p:spPr bwMode="auto">
            <a:xfrm>
              <a:off x="5620779" y="812792"/>
              <a:ext cx="313527" cy="278228"/>
            </a:xfrm>
            <a:custGeom>
              <a:avLst/>
              <a:gdLst/>
              <a:ahLst/>
              <a:cxnLst>
                <a:cxn ang="0">
                  <a:pos x="300" y="79"/>
                </a:cxn>
                <a:cxn ang="0">
                  <a:pos x="220" y="1"/>
                </a:cxn>
                <a:cxn ang="0">
                  <a:pos x="220" y="1"/>
                </a:cxn>
                <a:cxn ang="0">
                  <a:pos x="218" y="0"/>
                </a:cxn>
                <a:cxn ang="0">
                  <a:pos x="218" y="0"/>
                </a:cxn>
                <a:cxn ang="0">
                  <a:pos x="216" y="3"/>
                </a:cxn>
                <a:cxn ang="0">
                  <a:pos x="216" y="47"/>
                </a:cxn>
                <a:cxn ang="0">
                  <a:pos x="216" y="47"/>
                </a:cxn>
                <a:cxn ang="0">
                  <a:pos x="200" y="49"/>
                </a:cxn>
                <a:cxn ang="0">
                  <a:pos x="185" y="50"/>
                </a:cxn>
                <a:cxn ang="0">
                  <a:pos x="155" y="56"/>
                </a:cxn>
                <a:cxn ang="0">
                  <a:pos x="127" y="67"/>
                </a:cxn>
                <a:cxn ang="0">
                  <a:pos x="102" y="81"/>
                </a:cxn>
                <a:cxn ang="0">
                  <a:pos x="102" y="81"/>
                </a:cxn>
                <a:cxn ang="0">
                  <a:pos x="87" y="90"/>
                </a:cxn>
                <a:cxn ang="0">
                  <a:pos x="75" y="101"/>
                </a:cxn>
                <a:cxn ang="0">
                  <a:pos x="62" y="114"/>
                </a:cxn>
                <a:cxn ang="0">
                  <a:pos x="49" y="127"/>
                </a:cxn>
                <a:cxn ang="0">
                  <a:pos x="49" y="127"/>
                </a:cxn>
                <a:cxn ang="0">
                  <a:pos x="39" y="141"/>
                </a:cxn>
                <a:cxn ang="0">
                  <a:pos x="29" y="157"/>
                </a:cxn>
                <a:cxn ang="0">
                  <a:pos x="20" y="172"/>
                </a:cxn>
                <a:cxn ang="0">
                  <a:pos x="15" y="190"/>
                </a:cxn>
                <a:cxn ang="0">
                  <a:pos x="10" y="206"/>
                </a:cxn>
                <a:cxn ang="0">
                  <a:pos x="4" y="224"/>
                </a:cxn>
                <a:cxn ang="0">
                  <a:pos x="2" y="244"/>
                </a:cxn>
                <a:cxn ang="0">
                  <a:pos x="0" y="263"/>
                </a:cxn>
                <a:cxn ang="0">
                  <a:pos x="0" y="263"/>
                </a:cxn>
                <a:cxn ang="0">
                  <a:pos x="2" y="266"/>
                </a:cxn>
                <a:cxn ang="0">
                  <a:pos x="4" y="266"/>
                </a:cxn>
                <a:cxn ang="0">
                  <a:pos x="64" y="266"/>
                </a:cxn>
                <a:cxn ang="0">
                  <a:pos x="64" y="266"/>
                </a:cxn>
                <a:cxn ang="0">
                  <a:pos x="66" y="266"/>
                </a:cxn>
                <a:cxn ang="0">
                  <a:pos x="66" y="266"/>
                </a:cxn>
                <a:cxn ang="0">
                  <a:pos x="66" y="263"/>
                </a:cxn>
                <a:cxn ang="0">
                  <a:pos x="66" y="263"/>
                </a:cxn>
                <a:cxn ang="0">
                  <a:pos x="68" y="250"/>
                </a:cxn>
                <a:cxn ang="0">
                  <a:pos x="69" y="237"/>
                </a:cxn>
                <a:cxn ang="0">
                  <a:pos x="71" y="223"/>
                </a:cxn>
                <a:cxn ang="0">
                  <a:pos x="77" y="212"/>
                </a:cxn>
                <a:cxn ang="0">
                  <a:pos x="80" y="199"/>
                </a:cxn>
                <a:cxn ang="0">
                  <a:pos x="87" y="188"/>
                </a:cxn>
                <a:cxn ang="0">
                  <a:pos x="102" y="166"/>
                </a:cxn>
                <a:cxn ang="0">
                  <a:pos x="102" y="166"/>
                </a:cxn>
                <a:cxn ang="0">
                  <a:pos x="113" y="154"/>
                </a:cxn>
                <a:cxn ang="0">
                  <a:pos x="126" y="145"/>
                </a:cxn>
                <a:cxn ang="0">
                  <a:pos x="138" y="134"/>
                </a:cxn>
                <a:cxn ang="0">
                  <a:pos x="153" y="127"/>
                </a:cxn>
                <a:cxn ang="0">
                  <a:pos x="153" y="127"/>
                </a:cxn>
                <a:cxn ang="0">
                  <a:pos x="167" y="121"/>
                </a:cxn>
                <a:cxn ang="0">
                  <a:pos x="184" y="116"/>
                </a:cxn>
                <a:cxn ang="0">
                  <a:pos x="198" y="114"/>
                </a:cxn>
                <a:cxn ang="0">
                  <a:pos x="216" y="112"/>
                </a:cxn>
                <a:cxn ang="0">
                  <a:pos x="216" y="161"/>
                </a:cxn>
                <a:cxn ang="0">
                  <a:pos x="216" y="161"/>
                </a:cxn>
                <a:cxn ang="0">
                  <a:pos x="218" y="165"/>
                </a:cxn>
                <a:cxn ang="0">
                  <a:pos x="218" y="165"/>
                </a:cxn>
                <a:cxn ang="0">
                  <a:pos x="220" y="165"/>
                </a:cxn>
                <a:cxn ang="0">
                  <a:pos x="300" y="85"/>
                </a:cxn>
                <a:cxn ang="0">
                  <a:pos x="300" y="85"/>
                </a:cxn>
                <a:cxn ang="0">
                  <a:pos x="301" y="83"/>
                </a:cxn>
                <a:cxn ang="0">
                  <a:pos x="300" y="79"/>
                </a:cxn>
                <a:cxn ang="0">
                  <a:pos x="300" y="79"/>
                </a:cxn>
              </a:cxnLst>
              <a:rect l="0" t="0" r="r" b="b"/>
              <a:pathLst>
                <a:path w="301" h="266">
                  <a:moveTo>
                    <a:pt x="300" y="79"/>
                  </a:moveTo>
                  <a:lnTo>
                    <a:pt x="220" y="1"/>
                  </a:lnTo>
                  <a:lnTo>
                    <a:pt x="220" y="1"/>
                  </a:lnTo>
                  <a:lnTo>
                    <a:pt x="218" y="0"/>
                  </a:lnTo>
                  <a:lnTo>
                    <a:pt x="218" y="0"/>
                  </a:lnTo>
                  <a:lnTo>
                    <a:pt x="216" y="3"/>
                  </a:lnTo>
                  <a:lnTo>
                    <a:pt x="216" y="47"/>
                  </a:lnTo>
                  <a:lnTo>
                    <a:pt x="216" y="47"/>
                  </a:lnTo>
                  <a:lnTo>
                    <a:pt x="200" y="49"/>
                  </a:lnTo>
                  <a:lnTo>
                    <a:pt x="185" y="50"/>
                  </a:lnTo>
                  <a:lnTo>
                    <a:pt x="155" y="56"/>
                  </a:lnTo>
                  <a:lnTo>
                    <a:pt x="127" y="67"/>
                  </a:lnTo>
                  <a:lnTo>
                    <a:pt x="102" y="81"/>
                  </a:lnTo>
                  <a:lnTo>
                    <a:pt x="102" y="81"/>
                  </a:lnTo>
                  <a:lnTo>
                    <a:pt x="87" y="90"/>
                  </a:lnTo>
                  <a:lnTo>
                    <a:pt x="75" y="101"/>
                  </a:lnTo>
                  <a:lnTo>
                    <a:pt x="62" y="114"/>
                  </a:lnTo>
                  <a:lnTo>
                    <a:pt x="49" y="127"/>
                  </a:lnTo>
                  <a:lnTo>
                    <a:pt x="49" y="127"/>
                  </a:lnTo>
                  <a:lnTo>
                    <a:pt x="39" y="141"/>
                  </a:lnTo>
                  <a:lnTo>
                    <a:pt x="29" y="157"/>
                  </a:lnTo>
                  <a:lnTo>
                    <a:pt x="20" y="172"/>
                  </a:lnTo>
                  <a:lnTo>
                    <a:pt x="15" y="190"/>
                  </a:lnTo>
                  <a:lnTo>
                    <a:pt x="10" y="206"/>
                  </a:lnTo>
                  <a:lnTo>
                    <a:pt x="4" y="224"/>
                  </a:lnTo>
                  <a:lnTo>
                    <a:pt x="2" y="244"/>
                  </a:lnTo>
                  <a:lnTo>
                    <a:pt x="0" y="263"/>
                  </a:lnTo>
                  <a:lnTo>
                    <a:pt x="0" y="263"/>
                  </a:lnTo>
                  <a:lnTo>
                    <a:pt x="2" y="266"/>
                  </a:lnTo>
                  <a:lnTo>
                    <a:pt x="4" y="266"/>
                  </a:lnTo>
                  <a:lnTo>
                    <a:pt x="64" y="266"/>
                  </a:lnTo>
                  <a:lnTo>
                    <a:pt x="64" y="266"/>
                  </a:lnTo>
                  <a:lnTo>
                    <a:pt x="66" y="266"/>
                  </a:lnTo>
                  <a:lnTo>
                    <a:pt x="66" y="266"/>
                  </a:lnTo>
                  <a:lnTo>
                    <a:pt x="66" y="263"/>
                  </a:lnTo>
                  <a:lnTo>
                    <a:pt x="66" y="263"/>
                  </a:lnTo>
                  <a:lnTo>
                    <a:pt x="68" y="250"/>
                  </a:lnTo>
                  <a:lnTo>
                    <a:pt x="69" y="237"/>
                  </a:lnTo>
                  <a:lnTo>
                    <a:pt x="71" y="223"/>
                  </a:lnTo>
                  <a:lnTo>
                    <a:pt x="77" y="212"/>
                  </a:lnTo>
                  <a:lnTo>
                    <a:pt x="80" y="199"/>
                  </a:lnTo>
                  <a:lnTo>
                    <a:pt x="87" y="188"/>
                  </a:lnTo>
                  <a:lnTo>
                    <a:pt x="102" y="166"/>
                  </a:lnTo>
                  <a:lnTo>
                    <a:pt x="102" y="166"/>
                  </a:lnTo>
                  <a:lnTo>
                    <a:pt x="113" y="154"/>
                  </a:lnTo>
                  <a:lnTo>
                    <a:pt x="126" y="145"/>
                  </a:lnTo>
                  <a:lnTo>
                    <a:pt x="138" y="134"/>
                  </a:lnTo>
                  <a:lnTo>
                    <a:pt x="153" y="127"/>
                  </a:lnTo>
                  <a:lnTo>
                    <a:pt x="153" y="127"/>
                  </a:lnTo>
                  <a:lnTo>
                    <a:pt x="167" y="121"/>
                  </a:lnTo>
                  <a:lnTo>
                    <a:pt x="184" y="116"/>
                  </a:lnTo>
                  <a:lnTo>
                    <a:pt x="198" y="114"/>
                  </a:lnTo>
                  <a:lnTo>
                    <a:pt x="216" y="112"/>
                  </a:lnTo>
                  <a:lnTo>
                    <a:pt x="216" y="161"/>
                  </a:lnTo>
                  <a:lnTo>
                    <a:pt x="216" y="161"/>
                  </a:lnTo>
                  <a:lnTo>
                    <a:pt x="218" y="165"/>
                  </a:lnTo>
                  <a:lnTo>
                    <a:pt x="218" y="165"/>
                  </a:lnTo>
                  <a:lnTo>
                    <a:pt x="220" y="165"/>
                  </a:lnTo>
                  <a:lnTo>
                    <a:pt x="300" y="85"/>
                  </a:lnTo>
                  <a:lnTo>
                    <a:pt x="300" y="85"/>
                  </a:lnTo>
                  <a:lnTo>
                    <a:pt x="301" y="83"/>
                  </a:lnTo>
                  <a:lnTo>
                    <a:pt x="300" y="79"/>
                  </a:lnTo>
                  <a:lnTo>
                    <a:pt x="300" y="79"/>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77" name="Freeform 104"/>
          <p:cNvSpPr>
            <a:spLocks noEditPoints="1"/>
          </p:cNvSpPr>
          <p:nvPr/>
        </p:nvSpPr>
        <p:spPr bwMode="auto">
          <a:xfrm>
            <a:off x="8189278" y="3523615"/>
            <a:ext cx="466725" cy="452438"/>
          </a:xfrm>
          <a:custGeom>
            <a:avLst/>
            <a:gdLst/>
            <a:ahLst/>
            <a:cxnLst>
              <a:cxn ang="0">
                <a:pos x="243" y="45"/>
              </a:cxn>
              <a:cxn ang="0">
                <a:pos x="243" y="20"/>
              </a:cxn>
              <a:cxn ang="0">
                <a:pos x="238" y="6"/>
              </a:cxn>
              <a:cxn ang="0">
                <a:pos x="221" y="0"/>
              </a:cxn>
              <a:cxn ang="0">
                <a:pos x="214" y="2"/>
              </a:cxn>
              <a:cxn ang="0">
                <a:pos x="203" y="13"/>
              </a:cxn>
              <a:cxn ang="0">
                <a:pos x="202" y="45"/>
              </a:cxn>
              <a:cxn ang="0">
                <a:pos x="109" y="20"/>
              </a:cxn>
              <a:cxn ang="0">
                <a:pos x="107" y="13"/>
              </a:cxn>
              <a:cxn ang="0">
                <a:pos x="96" y="2"/>
              </a:cxn>
              <a:cxn ang="0">
                <a:pos x="87" y="0"/>
              </a:cxn>
              <a:cxn ang="0">
                <a:pos x="73" y="6"/>
              </a:cxn>
              <a:cxn ang="0">
                <a:pos x="67" y="20"/>
              </a:cxn>
              <a:cxn ang="0">
                <a:pos x="17" y="45"/>
              </a:cxn>
              <a:cxn ang="0">
                <a:pos x="9" y="47"/>
              </a:cxn>
              <a:cxn ang="0">
                <a:pos x="2" y="54"/>
              </a:cxn>
              <a:cxn ang="0">
                <a:pos x="0" y="287"/>
              </a:cxn>
              <a:cxn ang="0">
                <a:pos x="2" y="292"/>
              </a:cxn>
              <a:cxn ang="0">
                <a:pos x="9" y="301"/>
              </a:cxn>
              <a:cxn ang="0">
                <a:pos x="294" y="301"/>
              </a:cxn>
              <a:cxn ang="0">
                <a:pos x="301" y="301"/>
              </a:cxn>
              <a:cxn ang="0">
                <a:pos x="308" y="292"/>
              </a:cxn>
              <a:cxn ang="0">
                <a:pos x="310" y="62"/>
              </a:cxn>
              <a:cxn ang="0">
                <a:pos x="308" y="54"/>
              </a:cxn>
              <a:cxn ang="0">
                <a:pos x="301" y="47"/>
              </a:cxn>
              <a:cxn ang="0">
                <a:pos x="294" y="45"/>
              </a:cxn>
              <a:cxn ang="0">
                <a:pos x="145" y="156"/>
              </a:cxn>
              <a:cxn ang="0">
                <a:pos x="96" y="114"/>
              </a:cxn>
              <a:cxn ang="0">
                <a:pos x="165" y="114"/>
              </a:cxn>
              <a:cxn ang="0">
                <a:pos x="214" y="156"/>
              </a:cxn>
              <a:cxn ang="0">
                <a:pos x="165" y="114"/>
              </a:cxn>
              <a:cxn ang="0">
                <a:pos x="75" y="156"/>
              </a:cxn>
              <a:cxn ang="0">
                <a:pos x="31" y="114"/>
              </a:cxn>
              <a:cxn ang="0">
                <a:pos x="75" y="178"/>
              </a:cxn>
              <a:cxn ang="0">
                <a:pos x="31" y="209"/>
              </a:cxn>
              <a:cxn ang="0">
                <a:pos x="75" y="178"/>
              </a:cxn>
              <a:cxn ang="0">
                <a:pos x="145" y="178"/>
              </a:cxn>
              <a:cxn ang="0">
                <a:pos x="96" y="209"/>
              </a:cxn>
              <a:cxn ang="0">
                <a:pos x="145" y="229"/>
              </a:cxn>
              <a:cxn ang="0">
                <a:pos x="96" y="270"/>
              </a:cxn>
              <a:cxn ang="0">
                <a:pos x="145" y="229"/>
              </a:cxn>
              <a:cxn ang="0">
                <a:pos x="214" y="229"/>
              </a:cxn>
              <a:cxn ang="0">
                <a:pos x="165" y="270"/>
              </a:cxn>
              <a:cxn ang="0">
                <a:pos x="165" y="209"/>
              </a:cxn>
              <a:cxn ang="0">
                <a:pos x="214" y="178"/>
              </a:cxn>
              <a:cxn ang="0">
                <a:pos x="165" y="209"/>
              </a:cxn>
              <a:cxn ang="0">
                <a:pos x="279" y="178"/>
              </a:cxn>
              <a:cxn ang="0">
                <a:pos x="236" y="209"/>
              </a:cxn>
              <a:cxn ang="0">
                <a:pos x="236" y="156"/>
              </a:cxn>
              <a:cxn ang="0">
                <a:pos x="279" y="114"/>
              </a:cxn>
              <a:cxn ang="0">
                <a:pos x="236" y="156"/>
              </a:cxn>
              <a:cxn ang="0">
                <a:pos x="75" y="229"/>
              </a:cxn>
              <a:cxn ang="0">
                <a:pos x="31" y="270"/>
              </a:cxn>
              <a:cxn ang="0">
                <a:pos x="236" y="270"/>
              </a:cxn>
              <a:cxn ang="0">
                <a:pos x="279" y="229"/>
              </a:cxn>
              <a:cxn ang="0">
                <a:pos x="236" y="270"/>
              </a:cxn>
            </a:cxnLst>
            <a:rect l="0" t="0" r="r" b="b"/>
            <a:pathLst>
              <a:path w="310" h="301">
                <a:moveTo>
                  <a:pt x="294" y="45"/>
                </a:moveTo>
                <a:lnTo>
                  <a:pt x="243" y="45"/>
                </a:lnTo>
                <a:lnTo>
                  <a:pt x="243" y="20"/>
                </a:lnTo>
                <a:lnTo>
                  <a:pt x="243" y="20"/>
                </a:lnTo>
                <a:lnTo>
                  <a:pt x="241" y="13"/>
                </a:lnTo>
                <a:lnTo>
                  <a:pt x="238" y="6"/>
                </a:lnTo>
                <a:lnTo>
                  <a:pt x="231" y="2"/>
                </a:lnTo>
                <a:lnTo>
                  <a:pt x="221" y="0"/>
                </a:lnTo>
                <a:lnTo>
                  <a:pt x="221" y="0"/>
                </a:lnTo>
                <a:lnTo>
                  <a:pt x="214" y="2"/>
                </a:lnTo>
                <a:lnTo>
                  <a:pt x="207" y="6"/>
                </a:lnTo>
                <a:lnTo>
                  <a:pt x="203" y="13"/>
                </a:lnTo>
                <a:lnTo>
                  <a:pt x="202" y="20"/>
                </a:lnTo>
                <a:lnTo>
                  <a:pt x="202" y="45"/>
                </a:lnTo>
                <a:lnTo>
                  <a:pt x="109" y="45"/>
                </a:lnTo>
                <a:lnTo>
                  <a:pt x="109" y="20"/>
                </a:lnTo>
                <a:lnTo>
                  <a:pt x="109" y="20"/>
                </a:lnTo>
                <a:lnTo>
                  <a:pt x="107" y="13"/>
                </a:lnTo>
                <a:lnTo>
                  <a:pt x="102" y="6"/>
                </a:lnTo>
                <a:lnTo>
                  <a:pt x="96" y="2"/>
                </a:lnTo>
                <a:lnTo>
                  <a:pt x="87" y="0"/>
                </a:lnTo>
                <a:lnTo>
                  <a:pt x="87" y="0"/>
                </a:lnTo>
                <a:lnTo>
                  <a:pt x="80" y="2"/>
                </a:lnTo>
                <a:lnTo>
                  <a:pt x="73" y="6"/>
                </a:lnTo>
                <a:lnTo>
                  <a:pt x="69" y="13"/>
                </a:lnTo>
                <a:lnTo>
                  <a:pt x="67" y="20"/>
                </a:lnTo>
                <a:lnTo>
                  <a:pt x="67" y="45"/>
                </a:lnTo>
                <a:lnTo>
                  <a:pt x="17" y="45"/>
                </a:lnTo>
                <a:lnTo>
                  <a:pt x="17" y="45"/>
                </a:lnTo>
                <a:lnTo>
                  <a:pt x="9" y="47"/>
                </a:lnTo>
                <a:lnTo>
                  <a:pt x="4" y="51"/>
                </a:lnTo>
                <a:lnTo>
                  <a:pt x="2" y="54"/>
                </a:lnTo>
                <a:lnTo>
                  <a:pt x="0" y="62"/>
                </a:lnTo>
                <a:lnTo>
                  <a:pt x="0" y="287"/>
                </a:lnTo>
                <a:lnTo>
                  <a:pt x="0" y="287"/>
                </a:lnTo>
                <a:lnTo>
                  <a:pt x="2" y="292"/>
                </a:lnTo>
                <a:lnTo>
                  <a:pt x="4" y="297"/>
                </a:lnTo>
                <a:lnTo>
                  <a:pt x="9" y="301"/>
                </a:lnTo>
                <a:lnTo>
                  <a:pt x="17" y="301"/>
                </a:lnTo>
                <a:lnTo>
                  <a:pt x="294" y="301"/>
                </a:lnTo>
                <a:lnTo>
                  <a:pt x="294" y="301"/>
                </a:lnTo>
                <a:lnTo>
                  <a:pt x="301" y="301"/>
                </a:lnTo>
                <a:lnTo>
                  <a:pt x="305" y="297"/>
                </a:lnTo>
                <a:lnTo>
                  <a:pt x="308" y="292"/>
                </a:lnTo>
                <a:lnTo>
                  <a:pt x="310" y="287"/>
                </a:lnTo>
                <a:lnTo>
                  <a:pt x="310" y="62"/>
                </a:lnTo>
                <a:lnTo>
                  <a:pt x="310" y="62"/>
                </a:lnTo>
                <a:lnTo>
                  <a:pt x="308" y="54"/>
                </a:lnTo>
                <a:lnTo>
                  <a:pt x="305" y="51"/>
                </a:lnTo>
                <a:lnTo>
                  <a:pt x="301" y="47"/>
                </a:lnTo>
                <a:lnTo>
                  <a:pt x="294" y="45"/>
                </a:lnTo>
                <a:lnTo>
                  <a:pt x="294" y="45"/>
                </a:lnTo>
                <a:close/>
                <a:moveTo>
                  <a:pt x="145" y="114"/>
                </a:moveTo>
                <a:lnTo>
                  <a:pt x="145" y="156"/>
                </a:lnTo>
                <a:lnTo>
                  <a:pt x="96" y="156"/>
                </a:lnTo>
                <a:lnTo>
                  <a:pt x="96" y="114"/>
                </a:lnTo>
                <a:lnTo>
                  <a:pt x="145" y="114"/>
                </a:lnTo>
                <a:close/>
                <a:moveTo>
                  <a:pt x="165" y="114"/>
                </a:moveTo>
                <a:lnTo>
                  <a:pt x="214" y="114"/>
                </a:lnTo>
                <a:lnTo>
                  <a:pt x="214" y="156"/>
                </a:lnTo>
                <a:lnTo>
                  <a:pt x="165" y="156"/>
                </a:lnTo>
                <a:lnTo>
                  <a:pt x="165" y="114"/>
                </a:lnTo>
                <a:close/>
                <a:moveTo>
                  <a:pt x="75" y="114"/>
                </a:moveTo>
                <a:lnTo>
                  <a:pt x="75" y="156"/>
                </a:lnTo>
                <a:lnTo>
                  <a:pt x="31" y="156"/>
                </a:lnTo>
                <a:lnTo>
                  <a:pt x="31" y="114"/>
                </a:lnTo>
                <a:lnTo>
                  <a:pt x="75" y="114"/>
                </a:lnTo>
                <a:close/>
                <a:moveTo>
                  <a:pt x="75" y="178"/>
                </a:moveTo>
                <a:lnTo>
                  <a:pt x="75" y="209"/>
                </a:lnTo>
                <a:lnTo>
                  <a:pt x="31" y="209"/>
                </a:lnTo>
                <a:lnTo>
                  <a:pt x="31" y="178"/>
                </a:lnTo>
                <a:lnTo>
                  <a:pt x="75" y="178"/>
                </a:lnTo>
                <a:close/>
                <a:moveTo>
                  <a:pt x="96" y="178"/>
                </a:moveTo>
                <a:lnTo>
                  <a:pt x="145" y="178"/>
                </a:lnTo>
                <a:lnTo>
                  <a:pt x="145" y="209"/>
                </a:lnTo>
                <a:lnTo>
                  <a:pt x="96" y="209"/>
                </a:lnTo>
                <a:lnTo>
                  <a:pt x="96" y="178"/>
                </a:lnTo>
                <a:close/>
                <a:moveTo>
                  <a:pt x="145" y="229"/>
                </a:moveTo>
                <a:lnTo>
                  <a:pt x="145" y="270"/>
                </a:lnTo>
                <a:lnTo>
                  <a:pt x="96" y="270"/>
                </a:lnTo>
                <a:lnTo>
                  <a:pt x="96" y="229"/>
                </a:lnTo>
                <a:lnTo>
                  <a:pt x="145" y="229"/>
                </a:lnTo>
                <a:close/>
                <a:moveTo>
                  <a:pt x="165" y="229"/>
                </a:moveTo>
                <a:lnTo>
                  <a:pt x="214" y="229"/>
                </a:lnTo>
                <a:lnTo>
                  <a:pt x="214" y="270"/>
                </a:lnTo>
                <a:lnTo>
                  <a:pt x="165" y="270"/>
                </a:lnTo>
                <a:lnTo>
                  <a:pt x="165" y="229"/>
                </a:lnTo>
                <a:close/>
                <a:moveTo>
                  <a:pt x="165" y="209"/>
                </a:moveTo>
                <a:lnTo>
                  <a:pt x="165" y="178"/>
                </a:lnTo>
                <a:lnTo>
                  <a:pt x="214" y="178"/>
                </a:lnTo>
                <a:lnTo>
                  <a:pt x="214" y="209"/>
                </a:lnTo>
                <a:lnTo>
                  <a:pt x="165" y="209"/>
                </a:lnTo>
                <a:close/>
                <a:moveTo>
                  <a:pt x="236" y="178"/>
                </a:moveTo>
                <a:lnTo>
                  <a:pt x="279" y="178"/>
                </a:lnTo>
                <a:lnTo>
                  <a:pt x="279" y="209"/>
                </a:lnTo>
                <a:lnTo>
                  <a:pt x="236" y="209"/>
                </a:lnTo>
                <a:lnTo>
                  <a:pt x="236" y="178"/>
                </a:lnTo>
                <a:close/>
                <a:moveTo>
                  <a:pt x="236" y="156"/>
                </a:moveTo>
                <a:lnTo>
                  <a:pt x="236" y="114"/>
                </a:lnTo>
                <a:lnTo>
                  <a:pt x="279" y="114"/>
                </a:lnTo>
                <a:lnTo>
                  <a:pt x="279" y="156"/>
                </a:lnTo>
                <a:lnTo>
                  <a:pt x="236" y="156"/>
                </a:lnTo>
                <a:close/>
                <a:moveTo>
                  <a:pt x="31" y="229"/>
                </a:moveTo>
                <a:lnTo>
                  <a:pt x="75" y="229"/>
                </a:lnTo>
                <a:lnTo>
                  <a:pt x="75" y="270"/>
                </a:lnTo>
                <a:lnTo>
                  <a:pt x="31" y="270"/>
                </a:lnTo>
                <a:lnTo>
                  <a:pt x="31" y="229"/>
                </a:lnTo>
                <a:close/>
                <a:moveTo>
                  <a:pt x="236" y="270"/>
                </a:moveTo>
                <a:lnTo>
                  <a:pt x="236" y="229"/>
                </a:lnTo>
                <a:lnTo>
                  <a:pt x="279" y="229"/>
                </a:lnTo>
                <a:lnTo>
                  <a:pt x="279" y="270"/>
                </a:lnTo>
                <a:lnTo>
                  <a:pt x="236" y="270"/>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78" name="Freeform 105"/>
          <p:cNvSpPr/>
          <p:nvPr/>
        </p:nvSpPr>
        <p:spPr bwMode="auto">
          <a:xfrm>
            <a:off x="6976428" y="5527040"/>
            <a:ext cx="393700" cy="393700"/>
          </a:xfrm>
          <a:custGeom>
            <a:avLst/>
            <a:gdLst/>
            <a:ahLst/>
            <a:cxnLst>
              <a:cxn ang="0">
                <a:pos x="255" y="58"/>
              </a:cxn>
              <a:cxn ang="0">
                <a:pos x="257" y="53"/>
              </a:cxn>
              <a:cxn ang="0">
                <a:pos x="262" y="38"/>
              </a:cxn>
              <a:cxn ang="0">
                <a:pos x="257" y="24"/>
              </a:cxn>
              <a:cxn ang="0">
                <a:pos x="244" y="9"/>
              </a:cxn>
              <a:cxn ang="0">
                <a:pos x="241" y="5"/>
              </a:cxn>
              <a:cxn ang="0">
                <a:pos x="224" y="0"/>
              </a:cxn>
              <a:cxn ang="0">
                <a:pos x="210" y="5"/>
              </a:cxn>
              <a:cxn ang="0">
                <a:pos x="132" y="82"/>
              </a:cxn>
              <a:cxn ang="0">
                <a:pos x="58" y="9"/>
              </a:cxn>
              <a:cxn ang="0">
                <a:pos x="49" y="2"/>
              </a:cxn>
              <a:cxn ang="0">
                <a:pos x="27" y="2"/>
              </a:cxn>
              <a:cxn ang="0">
                <a:pos x="18" y="9"/>
              </a:cxn>
              <a:cxn ang="0">
                <a:pos x="9" y="18"/>
              </a:cxn>
              <a:cxn ang="0">
                <a:pos x="3" y="27"/>
              </a:cxn>
              <a:cxn ang="0">
                <a:pos x="3" y="49"/>
              </a:cxn>
              <a:cxn ang="0">
                <a:pos x="9" y="58"/>
              </a:cxn>
              <a:cxn ang="0">
                <a:pos x="9" y="205"/>
              </a:cxn>
              <a:cxn ang="0">
                <a:pos x="5" y="210"/>
              </a:cxn>
              <a:cxn ang="0">
                <a:pos x="0" y="225"/>
              </a:cxn>
              <a:cxn ang="0">
                <a:pos x="5" y="241"/>
              </a:cxn>
              <a:cxn ang="0">
                <a:pos x="18" y="254"/>
              </a:cxn>
              <a:cxn ang="0">
                <a:pos x="23" y="257"/>
              </a:cxn>
              <a:cxn ang="0">
                <a:pos x="38" y="263"/>
              </a:cxn>
              <a:cxn ang="0">
                <a:pos x="54" y="257"/>
              </a:cxn>
              <a:cxn ang="0">
                <a:pos x="132" y="181"/>
              </a:cxn>
              <a:cxn ang="0">
                <a:pos x="204" y="254"/>
              </a:cxn>
              <a:cxn ang="0">
                <a:pos x="214" y="261"/>
              </a:cxn>
              <a:cxn ang="0">
                <a:pos x="235" y="261"/>
              </a:cxn>
              <a:cxn ang="0">
                <a:pos x="244" y="254"/>
              </a:cxn>
              <a:cxn ang="0">
                <a:pos x="255" y="245"/>
              </a:cxn>
              <a:cxn ang="0">
                <a:pos x="261" y="236"/>
              </a:cxn>
              <a:cxn ang="0">
                <a:pos x="261" y="214"/>
              </a:cxn>
              <a:cxn ang="0">
                <a:pos x="255" y="205"/>
              </a:cxn>
            </a:cxnLst>
            <a:rect l="0" t="0" r="r" b="b"/>
            <a:pathLst>
              <a:path w="262" h="263">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79" name="Freeform 106"/>
          <p:cNvSpPr>
            <a:spLocks noEditPoints="1"/>
          </p:cNvSpPr>
          <p:nvPr/>
        </p:nvSpPr>
        <p:spPr bwMode="auto">
          <a:xfrm>
            <a:off x="2013903" y="4547553"/>
            <a:ext cx="517525" cy="384175"/>
          </a:xfrm>
          <a:custGeom>
            <a:avLst/>
            <a:gdLst/>
            <a:ahLst/>
            <a:cxnLst>
              <a:cxn ang="0">
                <a:pos x="41" y="0"/>
              </a:cxn>
              <a:cxn ang="0">
                <a:pos x="34" y="0"/>
              </a:cxn>
              <a:cxn ang="0">
                <a:pos x="18" y="7"/>
              </a:cxn>
              <a:cxn ang="0">
                <a:pos x="7" y="18"/>
              </a:cxn>
              <a:cxn ang="0">
                <a:pos x="0" y="33"/>
              </a:cxn>
              <a:cxn ang="0">
                <a:pos x="0" y="214"/>
              </a:cxn>
              <a:cxn ang="0">
                <a:pos x="0" y="221"/>
              </a:cxn>
              <a:cxn ang="0">
                <a:pos x="7" y="237"/>
              </a:cxn>
              <a:cxn ang="0">
                <a:pos x="18" y="248"/>
              </a:cxn>
              <a:cxn ang="0">
                <a:pos x="34" y="256"/>
              </a:cxn>
              <a:cxn ang="0">
                <a:pos x="299" y="256"/>
              </a:cxn>
              <a:cxn ang="0">
                <a:pos x="308" y="256"/>
              </a:cxn>
              <a:cxn ang="0">
                <a:pos x="322" y="248"/>
              </a:cxn>
              <a:cxn ang="0">
                <a:pos x="335" y="237"/>
              </a:cxn>
              <a:cxn ang="0">
                <a:pos x="340" y="221"/>
              </a:cxn>
              <a:cxn ang="0">
                <a:pos x="342" y="42"/>
              </a:cxn>
              <a:cxn ang="0">
                <a:pos x="340" y="33"/>
              </a:cxn>
              <a:cxn ang="0">
                <a:pos x="335" y="18"/>
              </a:cxn>
              <a:cxn ang="0">
                <a:pos x="322" y="7"/>
              </a:cxn>
              <a:cxn ang="0">
                <a:pos x="308" y="0"/>
              </a:cxn>
              <a:cxn ang="0">
                <a:pos x="299" y="0"/>
              </a:cxn>
              <a:cxn ang="0">
                <a:pos x="319" y="36"/>
              </a:cxn>
              <a:cxn ang="0">
                <a:pos x="320" y="42"/>
              </a:cxn>
              <a:cxn ang="0">
                <a:pos x="320" y="214"/>
              </a:cxn>
              <a:cxn ang="0">
                <a:pos x="228" y="114"/>
              </a:cxn>
              <a:cxn ang="0">
                <a:pos x="299" y="20"/>
              </a:cxn>
              <a:cxn ang="0">
                <a:pos x="170" y="134"/>
              </a:cxn>
              <a:cxn ang="0">
                <a:pos x="38" y="22"/>
              </a:cxn>
              <a:cxn ang="0">
                <a:pos x="299" y="20"/>
              </a:cxn>
              <a:cxn ang="0">
                <a:pos x="21" y="218"/>
              </a:cxn>
              <a:cxn ang="0">
                <a:pos x="21" y="42"/>
              </a:cxn>
              <a:cxn ang="0">
                <a:pos x="21" y="36"/>
              </a:cxn>
              <a:cxn ang="0">
                <a:pos x="21" y="218"/>
              </a:cxn>
              <a:cxn ang="0">
                <a:pos x="41" y="234"/>
              </a:cxn>
              <a:cxn ang="0">
                <a:pos x="128" y="127"/>
              </a:cxn>
              <a:cxn ang="0">
                <a:pos x="163" y="158"/>
              </a:cxn>
              <a:cxn ang="0">
                <a:pos x="170" y="160"/>
              </a:cxn>
              <a:cxn ang="0">
                <a:pos x="174" y="160"/>
              </a:cxn>
              <a:cxn ang="0">
                <a:pos x="212" y="127"/>
              </a:cxn>
              <a:cxn ang="0">
                <a:pos x="306" y="234"/>
              </a:cxn>
              <a:cxn ang="0">
                <a:pos x="41" y="234"/>
              </a:cxn>
            </a:cxnLst>
            <a:rect l="0" t="0" r="r" b="b"/>
            <a:pathLst>
              <a:path w="342" h="256">
                <a:moveTo>
                  <a:pt x="299" y="0"/>
                </a:moveTo>
                <a:lnTo>
                  <a:pt x="41" y="0"/>
                </a:lnTo>
                <a:lnTo>
                  <a:pt x="41" y="0"/>
                </a:lnTo>
                <a:lnTo>
                  <a:pt x="34" y="0"/>
                </a:lnTo>
                <a:lnTo>
                  <a:pt x="25" y="2"/>
                </a:lnTo>
                <a:lnTo>
                  <a:pt x="18" y="7"/>
                </a:lnTo>
                <a:lnTo>
                  <a:pt x="12" y="11"/>
                </a:lnTo>
                <a:lnTo>
                  <a:pt x="7" y="18"/>
                </a:lnTo>
                <a:lnTo>
                  <a:pt x="3" y="25"/>
                </a:lnTo>
                <a:lnTo>
                  <a:pt x="0" y="33"/>
                </a:lnTo>
                <a:lnTo>
                  <a:pt x="0" y="42"/>
                </a:lnTo>
                <a:lnTo>
                  <a:pt x="0" y="214"/>
                </a:lnTo>
                <a:lnTo>
                  <a:pt x="0" y="214"/>
                </a:lnTo>
                <a:lnTo>
                  <a:pt x="0" y="221"/>
                </a:lnTo>
                <a:lnTo>
                  <a:pt x="3" y="230"/>
                </a:lnTo>
                <a:lnTo>
                  <a:pt x="7" y="237"/>
                </a:lnTo>
                <a:lnTo>
                  <a:pt x="12" y="243"/>
                </a:lnTo>
                <a:lnTo>
                  <a:pt x="18" y="248"/>
                </a:lnTo>
                <a:lnTo>
                  <a:pt x="25" y="252"/>
                </a:lnTo>
                <a:lnTo>
                  <a:pt x="34" y="256"/>
                </a:lnTo>
                <a:lnTo>
                  <a:pt x="41" y="256"/>
                </a:lnTo>
                <a:lnTo>
                  <a:pt x="299" y="256"/>
                </a:lnTo>
                <a:lnTo>
                  <a:pt x="299" y="256"/>
                </a:lnTo>
                <a:lnTo>
                  <a:pt x="308" y="256"/>
                </a:lnTo>
                <a:lnTo>
                  <a:pt x="315" y="252"/>
                </a:lnTo>
                <a:lnTo>
                  <a:pt x="322" y="248"/>
                </a:lnTo>
                <a:lnTo>
                  <a:pt x="330" y="243"/>
                </a:lnTo>
                <a:lnTo>
                  <a:pt x="335" y="237"/>
                </a:lnTo>
                <a:lnTo>
                  <a:pt x="339" y="230"/>
                </a:lnTo>
                <a:lnTo>
                  <a:pt x="340" y="221"/>
                </a:lnTo>
                <a:lnTo>
                  <a:pt x="342" y="214"/>
                </a:lnTo>
                <a:lnTo>
                  <a:pt x="342" y="42"/>
                </a:lnTo>
                <a:lnTo>
                  <a:pt x="342" y="42"/>
                </a:lnTo>
                <a:lnTo>
                  <a:pt x="340" y="33"/>
                </a:lnTo>
                <a:lnTo>
                  <a:pt x="339" y="25"/>
                </a:lnTo>
                <a:lnTo>
                  <a:pt x="335" y="18"/>
                </a:lnTo>
                <a:lnTo>
                  <a:pt x="330" y="11"/>
                </a:lnTo>
                <a:lnTo>
                  <a:pt x="322" y="7"/>
                </a:lnTo>
                <a:lnTo>
                  <a:pt x="315" y="2"/>
                </a:lnTo>
                <a:lnTo>
                  <a:pt x="308" y="0"/>
                </a:lnTo>
                <a:lnTo>
                  <a:pt x="299" y="0"/>
                </a:lnTo>
                <a:lnTo>
                  <a:pt x="299" y="0"/>
                </a:lnTo>
                <a:close/>
                <a:moveTo>
                  <a:pt x="228" y="114"/>
                </a:moveTo>
                <a:lnTo>
                  <a:pt x="319" y="36"/>
                </a:lnTo>
                <a:lnTo>
                  <a:pt x="319" y="36"/>
                </a:lnTo>
                <a:lnTo>
                  <a:pt x="320" y="42"/>
                </a:lnTo>
                <a:lnTo>
                  <a:pt x="320" y="214"/>
                </a:lnTo>
                <a:lnTo>
                  <a:pt x="320" y="214"/>
                </a:lnTo>
                <a:lnTo>
                  <a:pt x="320" y="218"/>
                </a:lnTo>
                <a:lnTo>
                  <a:pt x="228" y="114"/>
                </a:lnTo>
                <a:close/>
                <a:moveTo>
                  <a:pt x="299" y="20"/>
                </a:moveTo>
                <a:lnTo>
                  <a:pt x="299" y="20"/>
                </a:lnTo>
                <a:lnTo>
                  <a:pt x="302" y="22"/>
                </a:lnTo>
                <a:lnTo>
                  <a:pt x="170" y="134"/>
                </a:lnTo>
                <a:lnTo>
                  <a:pt x="38" y="22"/>
                </a:lnTo>
                <a:lnTo>
                  <a:pt x="38" y="22"/>
                </a:lnTo>
                <a:lnTo>
                  <a:pt x="41" y="20"/>
                </a:lnTo>
                <a:lnTo>
                  <a:pt x="299" y="20"/>
                </a:lnTo>
                <a:close/>
                <a:moveTo>
                  <a:pt x="21" y="218"/>
                </a:moveTo>
                <a:lnTo>
                  <a:pt x="21" y="218"/>
                </a:lnTo>
                <a:lnTo>
                  <a:pt x="21" y="214"/>
                </a:lnTo>
                <a:lnTo>
                  <a:pt x="21" y="42"/>
                </a:lnTo>
                <a:lnTo>
                  <a:pt x="21" y="42"/>
                </a:lnTo>
                <a:lnTo>
                  <a:pt x="21" y="36"/>
                </a:lnTo>
                <a:lnTo>
                  <a:pt x="112" y="114"/>
                </a:lnTo>
                <a:lnTo>
                  <a:pt x="21" y="218"/>
                </a:lnTo>
                <a:close/>
                <a:moveTo>
                  <a:pt x="41" y="234"/>
                </a:moveTo>
                <a:lnTo>
                  <a:pt x="41" y="234"/>
                </a:lnTo>
                <a:lnTo>
                  <a:pt x="36" y="234"/>
                </a:lnTo>
                <a:lnTo>
                  <a:pt x="128" y="127"/>
                </a:lnTo>
                <a:lnTo>
                  <a:pt x="163" y="158"/>
                </a:lnTo>
                <a:lnTo>
                  <a:pt x="163" y="158"/>
                </a:lnTo>
                <a:lnTo>
                  <a:pt x="166" y="160"/>
                </a:lnTo>
                <a:lnTo>
                  <a:pt x="170" y="160"/>
                </a:lnTo>
                <a:lnTo>
                  <a:pt x="170" y="160"/>
                </a:lnTo>
                <a:lnTo>
                  <a:pt x="174" y="160"/>
                </a:lnTo>
                <a:lnTo>
                  <a:pt x="177" y="158"/>
                </a:lnTo>
                <a:lnTo>
                  <a:pt x="212" y="127"/>
                </a:lnTo>
                <a:lnTo>
                  <a:pt x="306" y="234"/>
                </a:lnTo>
                <a:lnTo>
                  <a:pt x="306" y="234"/>
                </a:lnTo>
                <a:lnTo>
                  <a:pt x="299" y="234"/>
                </a:lnTo>
                <a:lnTo>
                  <a:pt x="41" y="234"/>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80" name="Freeform 107"/>
          <p:cNvSpPr>
            <a:spLocks noEditPoints="1"/>
          </p:cNvSpPr>
          <p:nvPr/>
        </p:nvSpPr>
        <p:spPr bwMode="auto">
          <a:xfrm>
            <a:off x="3180080" y="1491298"/>
            <a:ext cx="514350" cy="441325"/>
          </a:xfrm>
          <a:custGeom>
            <a:avLst/>
            <a:gdLst/>
            <a:ahLst/>
            <a:cxnLst>
              <a:cxn ang="0">
                <a:pos x="337" y="165"/>
              </a:cxn>
              <a:cxn ang="0">
                <a:pos x="170" y="0"/>
              </a:cxn>
              <a:cxn ang="0">
                <a:pos x="5" y="165"/>
              </a:cxn>
              <a:cxn ang="0">
                <a:pos x="5" y="165"/>
              </a:cxn>
              <a:cxn ang="0">
                <a:pos x="0" y="172"/>
              </a:cxn>
              <a:cxn ang="0">
                <a:pos x="0" y="181"/>
              </a:cxn>
              <a:cxn ang="0">
                <a:pos x="0" y="189"/>
              </a:cxn>
              <a:cxn ang="0">
                <a:pos x="5" y="196"/>
              </a:cxn>
              <a:cxn ang="0">
                <a:pos x="5" y="196"/>
              </a:cxn>
              <a:cxn ang="0">
                <a:pos x="13" y="201"/>
              </a:cxn>
              <a:cxn ang="0">
                <a:pos x="20" y="201"/>
              </a:cxn>
              <a:cxn ang="0">
                <a:pos x="29" y="201"/>
              </a:cxn>
              <a:cxn ang="0">
                <a:pos x="36" y="196"/>
              </a:cxn>
              <a:cxn ang="0">
                <a:pos x="42" y="189"/>
              </a:cxn>
              <a:cxn ang="0">
                <a:pos x="42" y="294"/>
              </a:cxn>
              <a:cxn ang="0">
                <a:pos x="301" y="294"/>
              </a:cxn>
              <a:cxn ang="0">
                <a:pos x="301" y="189"/>
              </a:cxn>
              <a:cxn ang="0">
                <a:pos x="306" y="196"/>
              </a:cxn>
              <a:cxn ang="0">
                <a:pos x="306" y="196"/>
              </a:cxn>
              <a:cxn ang="0">
                <a:pos x="314" y="201"/>
              </a:cxn>
              <a:cxn ang="0">
                <a:pos x="321" y="201"/>
              </a:cxn>
              <a:cxn ang="0">
                <a:pos x="321" y="201"/>
              </a:cxn>
              <a:cxn ang="0">
                <a:pos x="330" y="201"/>
              </a:cxn>
              <a:cxn ang="0">
                <a:pos x="337" y="196"/>
              </a:cxn>
              <a:cxn ang="0">
                <a:pos x="337" y="196"/>
              </a:cxn>
              <a:cxn ang="0">
                <a:pos x="341" y="189"/>
              </a:cxn>
              <a:cxn ang="0">
                <a:pos x="343" y="181"/>
              </a:cxn>
              <a:cxn ang="0">
                <a:pos x="341" y="172"/>
              </a:cxn>
              <a:cxn ang="0">
                <a:pos x="337" y="165"/>
              </a:cxn>
              <a:cxn ang="0">
                <a:pos x="337" y="165"/>
              </a:cxn>
              <a:cxn ang="0">
                <a:pos x="279" y="272"/>
              </a:cxn>
              <a:cxn ang="0">
                <a:pos x="214" y="272"/>
              </a:cxn>
              <a:cxn ang="0">
                <a:pos x="214" y="187"/>
              </a:cxn>
              <a:cxn ang="0">
                <a:pos x="129" y="187"/>
              </a:cxn>
              <a:cxn ang="0">
                <a:pos x="129" y="272"/>
              </a:cxn>
              <a:cxn ang="0">
                <a:pos x="63" y="272"/>
              </a:cxn>
              <a:cxn ang="0">
                <a:pos x="63" y="169"/>
              </a:cxn>
              <a:cxn ang="0">
                <a:pos x="170" y="60"/>
              </a:cxn>
              <a:cxn ang="0">
                <a:pos x="279" y="169"/>
              </a:cxn>
              <a:cxn ang="0">
                <a:pos x="279" y="272"/>
              </a:cxn>
            </a:cxnLst>
            <a:rect l="0" t="0" r="r" b="b"/>
            <a:pathLst>
              <a:path w="343" h="294">
                <a:moveTo>
                  <a:pt x="337" y="165"/>
                </a:moveTo>
                <a:lnTo>
                  <a:pt x="170" y="0"/>
                </a:lnTo>
                <a:lnTo>
                  <a:pt x="5" y="165"/>
                </a:lnTo>
                <a:lnTo>
                  <a:pt x="5" y="165"/>
                </a:lnTo>
                <a:lnTo>
                  <a:pt x="0" y="172"/>
                </a:lnTo>
                <a:lnTo>
                  <a:pt x="0" y="181"/>
                </a:lnTo>
                <a:lnTo>
                  <a:pt x="0" y="189"/>
                </a:lnTo>
                <a:lnTo>
                  <a:pt x="5" y="196"/>
                </a:lnTo>
                <a:lnTo>
                  <a:pt x="5" y="196"/>
                </a:lnTo>
                <a:lnTo>
                  <a:pt x="13" y="201"/>
                </a:lnTo>
                <a:lnTo>
                  <a:pt x="20" y="201"/>
                </a:lnTo>
                <a:lnTo>
                  <a:pt x="29" y="201"/>
                </a:lnTo>
                <a:lnTo>
                  <a:pt x="36" y="196"/>
                </a:lnTo>
                <a:lnTo>
                  <a:pt x="42" y="189"/>
                </a:lnTo>
                <a:lnTo>
                  <a:pt x="42" y="294"/>
                </a:lnTo>
                <a:lnTo>
                  <a:pt x="301" y="294"/>
                </a:lnTo>
                <a:lnTo>
                  <a:pt x="301" y="189"/>
                </a:lnTo>
                <a:lnTo>
                  <a:pt x="306" y="196"/>
                </a:lnTo>
                <a:lnTo>
                  <a:pt x="306" y="196"/>
                </a:lnTo>
                <a:lnTo>
                  <a:pt x="314" y="201"/>
                </a:lnTo>
                <a:lnTo>
                  <a:pt x="321" y="201"/>
                </a:lnTo>
                <a:lnTo>
                  <a:pt x="321" y="201"/>
                </a:lnTo>
                <a:lnTo>
                  <a:pt x="330" y="201"/>
                </a:lnTo>
                <a:lnTo>
                  <a:pt x="337" y="196"/>
                </a:lnTo>
                <a:lnTo>
                  <a:pt x="337" y="196"/>
                </a:lnTo>
                <a:lnTo>
                  <a:pt x="341" y="189"/>
                </a:lnTo>
                <a:lnTo>
                  <a:pt x="343" y="181"/>
                </a:lnTo>
                <a:lnTo>
                  <a:pt x="341" y="172"/>
                </a:lnTo>
                <a:lnTo>
                  <a:pt x="337" y="165"/>
                </a:lnTo>
                <a:lnTo>
                  <a:pt x="337" y="165"/>
                </a:lnTo>
                <a:close/>
                <a:moveTo>
                  <a:pt x="279" y="272"/>
                </a:moveTo>
                <a:lnTo>
                  <a:pt x="214" y="272"/>
                </a:lnTo>
                <a:lnTo>
                  <a:pt x="214" y="187"/>
                </a:lnTo>
                <a:lnTo>
                  <a:pt x="129" y="187"/>
                </a:lnTo>
                <a:lnTo>
                  <a:pt x="129" y="272"/>
                </a:lnTo>
                <a:lnTo>
                  <a:pt x="63" y="272"/>
                </a:lnTo>
                <a:lnTo>
                  <a:pt x="63" y="169"/>
                </a:lnTo>
                <a:lnTo>
                  <a:pt x="170" y="60"/>
                </a:lnTo>
                <a:lnTo>
                  <a:pt x="279" y="169"/>
                </a:lnTo>
                <a:lnTo>
                  <a:pt x="279" y="272"/>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81" name="Group 85"/>
          <p:cNvGrpSpPr/>
          <p:nvPr/>
        </p:nvGrpSpPr>
        <p:grpSpPr>
          <a:xfrm>
            <a:off x="8192876" y="5418982"/>
            <a:ext cx="456661" cy="606883"/>
            <a:chOff x="5575100" y="3734191"/>
            <a:chExt cx="315602" cy="419419"/>
          </a:xfrm>
          <a:solidFill>
            <a:srgbClr val="304371"/>
          </a:solidFill>
        </p:grpSpPr>
        <p:sp>
          <p:nvSpPr>
            <p:cNvPr id="82" name="Freeform 108"/>
            <p:cNvSpPr>
              <a:spLocks noEditPoints="1"/>
            </p:cNvSpPr>
            <p:nvPr/>
          </p:nvSpPr>
          <p:spPr bwMode="auto">
            <a:xfrm>
              <a:off x="5575100" y="3734191"/>
              <a:ext cx="315602" cy="419419"/>
            </a:xfrm>
            <a:custGeom>
              <a:avLst/>
              <a:gdLst/>
              <a:ahLst/>
              <a:cxnLst>
                <a:cxn ang="0">
                  <a:pos x="136" y="2"/>
                </a:cxn>
                <a:cxn ang="0">
                  <a:pos x="92" y="13"/>
                </a:cxn>
                <a:cxn ang="0">
                  <a:pos x="56" y="35"/>
                </a:cxn>
                <a:cxn ang="0">
                  <a:pos x="25" y="67"/>
                </a:cxn>
                <a:cxn ang="0">
                  <a:pos x="7" y="107"/>
                </a:cxn>
                <a:cxn ang="0">
                  <a:pos x="0" y="153"/>
                </a:cxn>
                <a:cxn ang="0">
                  <a:pos x="5" y="187"/>
                </a:cxn>
                <a:cxn ang="0">
                  <a:pos x="25" y="236"/>
                </a:cxn>
                <a:cxn ang="0">
                  <a:pos x="63" y="274"/>
                </a:cxn>
                <a:cxn ang="0">
                  <a:pos x="69" y="278"/>
                </a:cxn>
                <a:cxn ang="0">
                  <a:pos x="76" y="301"/>
                </a:cxn>
                <a:cxn ang="0">
                  <a:pos x="76" y="354"/>
                </a:cxn>
                <a:cxn ang="0">
                  <a:pos x="83" y="372"/>
                </a:cxn>
                <a:cxn ang="0">
                  <a:pos x="140" y="401"/>
                </a:cxn>
                <a:cxn ang="0">
                  <a:pos x="150" y="405"/>
                </a:cxn>
                <a:cxn ang="0">
                  <a:pos x="214" y="376"/>
                </a:cxn>
                <a:cxn ang="0">
                  <a:pos x="225" y="367"/>
                </a:cxn>
                <a:cxn ang="0">
                  <a:pos x="228" y="303"/>
                </a:cxn>
                <a:cxn ang="0">
                  <a:pos x="230" y="289"/>
                </a:cxn>
                <a:cxn ang="0">
                  <a:pos x="243" y="270"/>
                </a:cxn>
                <a:cxn ang="0">
                  <a:pos x="261" y="256"/>
                </a:cxn>
                <a:cxn ang="0">
                  <a:pos x="288" y="216"/>
                </a:cxn>
                <a:cxn ang="0">
                  <a:pos x="301" y="169"/>
                </a:cxn>
                <a:cxn ang="0">
                  <a:pos x="301" y="136"/>
                </a:cxn>
                <a:cxn ang="0">
                  <a:pos x="290" y="93"/>
                </a:cxn>
                <a:cxn ang="0">
                  <a:pos x="268" y="57"/>
                </a:cxn>
                <a:cxn ang="0">
                  <a:pos x="236" y="28"/>
                </a:cxn>
                <a:cxn ang="0">
                  <a:pos x="196" y="8"/>
                </a:cxn>
                <a:cxn ang="0">
                  <a:pos x="150" y="0"/>
                </a:cxn>
                <a:cxn ang="0">
                  <a:pos x="100" y="354"/>
                </a:cxn>
                <a:cxn ang="0">
                  <a:pos x="203" y="303"/>
                </a:cxn>
                <a:cxn ang="0">
                  <a:pos x="100" y="303"/>
                </a:cxn>
                <a:cxn ang="0">
                  <a:pos x="203" y="303"/>
                </a:cxn>
                <a:cxn ang="0">
                  <a:pos x="230" y="249"/>
                </a:cxn>
                <a:cxn ang="0">
                  <a:pos x="210" y="270"/>
                </a:cxn>
                <a:cxn ang="0">
                  <a:pos x="96" y="278"/>
                </a:cxn>
                <a:cxn ang="0">
                  <a:pos x="85" y="260"/>
                </a:cxn>
                <a:cxn ang="0">
                  <a:pos x="67" y="245"/>
                </a:cxn>
                <a:cxn ang="0">
                  <a:pos x="40" y="211"/>
                </a:cxn>
                <a:cxn ang="0">
                  <a:pos x="27" y="167"/>
                </a:cxn>
                <a:cxn ang="0">
                  <a:pos x="25" y="140"/>
                </a:cxn>
                <a:cxn ang="0">
                  <a:pos x="36" y="104"/>
                </a:cxn>
                <a:cxn ang="0">
                  <a:pos x="54" y="71"/>
                </a:cxn>
                <a:cxn ang="0">
                  <a:pos x="82" y="47"/>
                </a:cxn>
                <a:cxn ang="0">
                  <a:pos x="114" y="31"/>
                </a:cxn>
                <a:cxn ang="0">
                  <a:pos x="150" y="26"/>
                </a:cxn>
                <a:cxn ang="0">
                  <a:pos x="176" y="29"/>
                </a:cxn>
                <a:cxn ang="0">
                  <a:pos x="212" y="42"/>
                </a:cxn>
                <a:cxn ang="0">
                  <a:pos x="239" y="64"/>
                </a:cxn>
                <a:cxn ang="0">
                  <a:pos x="261" y="93"/>
                </a:cxn>
                <a:cxn ang="0">
                  <a:pos x="274" y="127"/>
                </a:cxn>
                <a:cxn ang="0">
                  <a:pos x="277" y="153"/>
                </a:cxn>
                <a:cxn ang="0">
                  <a:pos x="270" y="192"/>
                </a:cxn>
                <a:cxn ang="0">
                  <a:pos x="250" y="229"/>
                </a:cxn>
                <a:cxn ang="0">
                  <a:pos x="232" y="249"/>
                </a:cxn>
              </a:cxnLst>
              <a:rect l="0" t="0" r="r" b="b"/>
              <a:pathLst>
                <a:path w="303" h="405">
                  <a:moveTo>
                    <a:pt x="150" y="0"/>
                  </a:moveTo>
                  <a:lnTo>
                    <a:pt x="150" y="0"/>
                  </a:lnTo>
                  <a:lnTo>
                    <a:pt x="136" y="2"/>
                  </a:lnTo>
                  <a:lnTo>
                    <a:pt x="121" y="4"/>
                  </a:lnTo>
                  <a:lnTo>
                    <a:pt x="107" y="8"/>
                  </a:lnTo>
                  <a:lnTo>
                    <a:pt x="92" y="13"/>
                  </a:lnTo>
                  <a:lnTo>
                    <a:pt x="80" y="18"/>
                  </a:lnTo>
                  <a:lnTo>
                    <a:pt x="67" y="28"/>
                  </a:lnTo>
                  <a:lnTo>
                    <a:pt x="56" y="35"/>
                  </a:lnTo>
                  <a:lnTo>
                    <a:pt x="45" y="46"/>
                  </a:lnTo>
                  <a:lnTo>
                    <a:pt x="34" y="57"/>
                  </a:lnTo>
                  <a:lnTo>
                    <a:pt x="25" y="67"/>
                  </a:lnTo>
                  <a:lnTo>
                    <a:pt x="18" y="80"/>
                  </a:lnTo>
                  <a:lnTo>
                    <a:pt x="13" y="93"/>
                  </a:lnTo>
                  <a:lnTo>
                    <a:pt x="7" y="107"/>
                  </a:lnTo>
                  <a:lnTo>
                    <a:pt x="4" y="122"/>
                  </a:lnTo>
                  <a:lnTo>
                    <a:pt x="2" y="136"/>
                  </a:lnTo>
                  <a:lnTo>
                    <a:pt x="0" y="153"/>
                  </a:lnTo>
                  <a:lnTo>
                    <a:pt x="0" y="153"/>
                  </a:lnTo>
                  <a:lnTo>
                    <a:pt x="2" y="171"/>
                  </a:lnTo>
                  <a:lnTo>
                    <a:pt x="5" y="187"/>
                  </a:lnTo>
                  <a:lnTo>
                    <a:pt x="9" y="205"/>
                  </a:lnTo>
                  <a:lnTo>
                    <a:pt x="16" y="221"/>
                  </a:lnTo>
                  <a:lnTo>
                    <a:pt x="25" y="236"/>
                  </a:lnTo>
                  <a:lnTo>
                    <a:pt x="36" y="251"/>
                  </a:lnTo>
                  <a:lnTo>
                    <a:pt x="49" y="263"/>
                  </a:lnTo>
                  <a:lnTo>
                    <a:pt x="63" y="274"/>
                  </a:lnTo>
                  <a:lnTo>
                    <a:pt x="65" y="276"/>
                  </a:lnTo>
                  <a:lnTo>
                    <a:pt x="65" y="276"/>
                  </a:lnTo>
                  <a:lnTo>
                    <a:pt x="69" y="278"/>
                  </a:lnTo>
                  <a:lnTo>
                    <a:pt x="71" y="281"/>
                  </a:lnTo>
                  <a:lnTo>
                    <a:pt x="74" y="290"/>
                  </a:lnTo>
                  <a:lnTo>
                    <a:pt x="76" y="301"/>
                  </a:lnTo>
                  <a:lnTo>
                    <a:pt x="76" y="303"/>
                  </a:lnTo>
                  <a:lnTo>
                    <a:pt x="76" y="354"/>
                  </a:lnTo>
                  <a:lnTo>
                    <a:pt x="76" y="354"/>
                  </a:lnTo>
                  <a:lnTo>
                    <a:pt x="76" y="359"/>
                  </a:lnTo>
                  <a:lnTo>
                    <a:pt x="80" y="367"/>
                  </a:lnTo>
                  <a:lnTo>
                    <a:pt x="83" y="372"/>
                  </a:lnTo>
                  <a:lnTo>
                    <a:pt x="89" y="376"/>
                  </a:lnTo>
                  <a:lnTo>
                    <a:pt x="140" y="401"/>
                  </a:lnTo>
                  <a:lnTo>
                    <a:pt x="140" y="401"/>
                  </a:lnTo>
                  <a:lnTo>
                    <a:pt x="145" y="403"/>
                  </a:lnTo>
                  <a:lnTo>
                    <a:pt x="150" y="405"/>
                  </a:lnTo>
                  <a:lnTo>
                    <a:pt x="150" y="405"/>
                  </a:lnTo>
                  <a:lnTo>
                    <a:pt x="158" y="403"/>
                  </a:lnTo>
                  <a:lnTo>
                    <a:pt x="163" y="401"/>
                  </a:lnTo>
                  <a:lnTo>
                    <a:pt x="214" y="376"/>
                  </a:lnTo>
                  <a:lnTo>
                    <a:pt x="214" y="376"/>
                  </a:lnTo>
                  <a:lnTo>
                    <a:pt x="219" y="372"/>
                  </a:lnTo>
                  <a:lnTo>
                    <a:pt x="225" y="367"/>
                  </a:lnTo>
                  <a:lnTo>
                    <a:pt x="227" y="359"/>
                  </a:lnTo>
                  <a:lnTo>
                    <a:pt x="228" y="354"/>
                  </a:lnTo>
                  <a:lnTo>
                    <a:pt x="228" y="303"/>
                  </a:lnTo>
                  <a:lnTo>
                    <a:pt x="228" y="303"/>
                  </a:lnTo>
                  <a:lnTo>
                    <a:pt x="228" y="296"/>
                  </a:lnTo>
                  <a:lnTo>
                    <a:pt x="230" y="289"/>
                  </a:lnTo>
                  <a:lnTo>
                    <a:pt x="236" y="278"/>
                  </a:lnTo>
                  <a:lnTo>
                    <a:pt x="241" y="272"/>
                  </a:lnTo>
                  <a:lnTo>
                    <a:pt x="243" y="270"/>
                  </a:lnTo>
                  <a:lnTo>
                    <a:pt x="248" y="267"/>
                  </a:lnTo>
                  <a:lnTo>
                    <a:pt x="248" y="267"/>
                  </a:lnTo>
                  <a:lnTo>
                    <a:pt x="261" y="256"/>
                  </a:lnTo>
                  <a:lnTo>
                    <a:pt x="272" y="243"/>
                  </a:lnTo>
                  <a:lnTo>
                    <a:pt x="281" y="231"/>
                  </a:lnTo>
                  <a:lnTo>
                    <a:pt x="288" y="216"/>
                  </a:lnTo>
                  <a:lnTo>
                    <a:pt x="294" y="200"/>
                  </a:lnTo>
                  <a:lnTo>
                    <a:pt x="299" y="185"/>
                  </a:lnTo>
                  <a:lnTo>
                    <a:pt x="301" y="169"/>
                  </a:lnTo>
                  <a:lnTo>
                    <a:pt x="303" y="153"/>
                  </a:lnTo>
                  <a:lnTo>
                    <a:pt x="303" y="153"/>
                  </a:lnTo>
                  <a:lnTo>
                    <a:pt x="301" y="136"/>
                  </a:lnTo>
                  <a:lnTo>
                    <a:pt x="299" y="122"/>
                  </a:lnTo>
                  <a:lnTo>
                    <a:pt x="295" y="107"/>
                  </a:lnTo>
                  <a:lnTo>
                    <a:pt x="290" y="93"/>
                  </a:lnTo>
                  <a:lnTo>
                    <a:pt x="285" y="80"/>
                  </a:lnTo>
                  <a:lnTo>
                    <a:pt x="275" y="67"/>
                  </a:lnTo>
                  <a:lnTo>
                    <a:pt x="268" y="57"/>
                  </a:lnTo>
                  <a:lnTo>
                    <a:pt x="257" y="46"/>
                  </a:lnTo>
                  <a:lnTo>
                    <a:pt x="246" y="35"/>
                  </a:lnTo>
                  <a:lnTo>
                    <a:pt x="236" y="28"/>
                  </a:lnTo>
                  <a:lnTo>
                    <a:pt x="223" y="18"/>
                  </a:lnTo>
                  <a:lnTo>
                    <a:pt x="210" y="13"/>
                  </a:lnTo>
                  <a:lnTo>
                    <a:pt x="196" y="8"/>
                  </a:lnTo>
                  <a:lnTo>
                    <a:pt x="181" y="4"/>
                  </a:lnTo>
                  <a:lnTo>
                    <a:pt x="167" y="2"/>
                  </a:lnTo>
                  <a:lnTo>
                    <a:pt x="150" y="0"/>
                  </a:lnTo>
                  <a:lnTo>
                    <a:pt x="150" y="0"/>
                  </a:lnTo>
                  <a:close/>
                  <a:moveTo>
                    <a:pt x="150" y="379"/>
                  </a:moveTo>
                  <a:lnTo>
                    <a:pt x="100" y="354"/>
                  </a:lnTo>
                  <a:lnTo>
                    <a:pt x="203" y="354"/>
                  </a:lnTo>
                  <a:lnTo>
                    <a:pt x="150" y="379"/>
                  </a:lnTo>
                  <a:close/>
                  <a:moveTo>
                    <a:pt x="203" y="303"/>
                  </a:moveTo>
                  <a:lnTo>
                    <a:pt x="203" y="328"/>
                  </a:lnTo>
                  <a:lnTo>
                    <a:pt x="100" y="328"/>
                  </a:lnTo>
                  <a:lnTo>
                    <a:pt x="100" y="303"/>
                  </a:lnTo>
                  <a:lnTo>
                    <a:pt x="100" y="303"/>
                  </a:lnTo>
                  <a:lnTo>
                    <a:pt x="203" y="303"/>
                  </a:lnTo>
                  <a:lnTo>
                    <a:pt x="203" y="303"/>
                  </a:lnTo>
                  <a:close/>
                  <a:moveTo>
                    <a:pt x="232" y="249"/>
                  </a:moveTo>
                  <a:lnTo>
                    <a:pt x="232" y="249"/>
                  </a:lnTo>
                  <a:lnTo>
                    <a:pt x="230" y="249"/>
                  </a:lnTo>
                  <a:lnTo>
                    <a:pt x="223" y="254"/>
                  </a:lnTo>
                  <a:lnTo>
                    <a:pt x="214" y="263"/>
                  </a:lnTo>
                  <a:lnTo>
                    <a:pt x="210" y="270"/>
                  </a:lnTo>
                  <a:lnTo>
                    <a:pt x="207" y="278"/>
                  </a:lnTo>
                  <a:lnTo>
                    <a:pt x="96" y="278"/>
                  </a:lnTo>
                  <a:lnTo>
                    <a:pt x="96" y="278"/>
                  </a:lnTo>
                  <a:lnTo>
                    <a:pt x="94" y="270"/>
                  </a:lnTo>
                  <a:lnTo>
                    <a:pt x="91" y="265"/>
                  </a:lnTo>
                  <a:lnTo>
                    <a:pt x="85" y="260"/>
                  </a:lnTo>
                  <a:lnTo>
                    <a:pt x="78" y="254"/>
                  </a:lnTo>
                  <a:lnTo>
                    <a:pt x="78" y="254"/>
                  </a:lnTo>
                  <a:lnTo>
                    <a:pt x="67" y="245"/>
                  </a:lnTo>
                  <a:lnTo>
                    <a:pt x="56" y="234"/>
                  </a:lnTo>
                  <a:lnTo>
                    <a:pt x="47" y="223"/>
                  </a:lnTo>
                  <a:lnTo>
                    <a:pt x="40" y="211"/>
                  </a:lnTo>
                  <a:lnTo>
                    <a:pt x="34" y="196"/>
                  </a:lnTo>
                  <a:lnTo>
                    <a:pt x="29" y="182"/>
                  </a:lnTo>
                  <a:lnTo>
                    <a:pt x="27" y="167"/>
                  </a:lnTo>
                  <a:lnTo>
                    <a:pt x="25" y="153"/>
                  </a:lnTo>
                  <a:lnTo>
                    <a:pt x="25" y="153"/>
                  </a:lnTo>
                  <a:lnTo>
                    <a:pt x="25" y="140"/>
                  </a:lnTo>
                  <a:lnTo>
                    <a:pt x="27" y="127"/>
                  </a:lnTo>
                  <a:lnTo>
                    <a:pt x="31" y="115"/>
                  </a:lnTo>
                  <a:lnTo>
                    <a:pt x="36" y="104"/>
                  </a:lnTo>
                  <a:lnTo>
                    <a:pt x="40" y="93"/>
                  </a:lnTo>
                  <a:lnTo>
                    <a:pt x="47" y="82"/>
                  </a:lnTo>
                  <a:lnTo>
                    <a:pt x="54" y="71"/>
                  </a:lnTo>
                  <a:lnTo>
                    <a:pt x="62" y="64"/>
                  </a:lnTo>
                  <a:lnTo>
                    <a:pt x="71" y="55"/>
                  </a:lnTo>
                  <a:lnTo>
                    <a:pt x="82" y="47"/>
                  </a:lnTo>
                  <a:lnTo>
                    <a:pt x="91" y="42"/>
                  </a:lnTo>
                  <a:lnTo>
                    <a:pt x="101" y="37"/>
                  </a:lnTo>
                  <a:lnTo>
                    <a:pt x="114" y="31"/>
                  </a:lnTo>
                  <a:lnTo>
                    <a:pt x="125" y="29"/>
                  </a:lnTo>
                  <a:lnTo>
                    <a:pt x="138" y="28"/>
                  </a:lnTo>
                  <a:lnTo>
                    <a:pt x="150" y="26"/>
                  </a:lnTo>
                  <a:lnTo>
                    <a:pt x="150" y="26"/>
                  </a:lnTo>
                  <a:lnTo>
                    <a:pt x="165" y="28"/>
                  </a:lnTo>
                  <a:lnTo>
                    <a:pt x="176" y="29"/>
                  </a:lnTo>
                  <a:lnTo>
                    <a:pt x="188" y="31"/>
                  </a:lnTo>
                  <a:lnTo>
                    <a:pt x="199" y="37"/>
                  </a:lnTo>
                  <a:lnTo>
                    <a:pt x="212" y="42"/>
                  </a:lnTo>
                  <a:lnTo>
                    <a:pt x="221" y="47"/>
                  </a:lnTo>
                  <a:lnTo>
                    <a:pt x="232" y="55"/>
                  </a:lnTo>
                  <a:lnTo>
                    <a:pt x="239" y="64"/>
                  </a:lnTo>
                  <a:lnTo>
                    <a:pt x="248" y="71"/>
                  </a:lnTo>
                  <a:lnTo>
                    <a:pt x="256" y="82"/>
                  </a:lnTo>
                  <a:lnTo>
                    <a:pt x="261" y="93"/>
                  </a:lnTo>
                  <a:lnTo>
                    <a:pt x="266" y="104"/>
                  </a:lnTo>
                  <a:lnTo>
                    <a:pt x="272" y="115"/>
                  </a:lnTo>
                  <a:lnTo>
                    <a:pt x="274" y="127"/>
                  </a:lnTo>
                  <a:lnTo>
                    <a:pt x="275" y="140"/>
                  </a:lnTo>
                  <a:lnTo>
                    <a:pt x="277" y="153"/>
                  </a:lnTo>
                  <a:lnTo>
                    <a:pt x="277" y="153"/>
                  </a:lnTo>
                  <a:lnTo>
                    <a:pt x="275" y="165"/>
                  </a:lnTo>
                  <a:lnTo>
                    <a:pt x="274" y="180"/>
                  </a:lnTo>
                  <a:lnTo>
                    <a:pt x="270" y="192"/>
                  </a:lnTo>
                  <a:lnTo>
                    <a:pt x="265" y="205"/>
                  </a:lnTo>
                  <a:lnTo>
                    <a:pt x="259" y="218"/>
                  </a:lnTo>
                  <a:lnTo>
                    <a:pt x="250" y="229"/>
                  </a:lnTo>
                  <a:lnTo>
                    <a:pt x="243" y="240"/>
                  </a:lnTo>
                  <a:lnTo>
                    <a:pt x="232" y="249"/>
                  </a:lnTo>
                  <a:lnTo>
                    <a:pt x="232" y="249"/>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83" name="Freeform 109"/>
            <p:cNvSpPr/>
            <p:nvPr/>
          </p:nvSpPr>
          <p:spPr bwMode="auto">
            <a:xfrm>
              <a:off x="5732901" y="3788176"/>
              <a:ext cx="103817" cy="103817"/>
            </a:xfrm>
            <a:custGeom>
              <a:avLst/>
              <a:gdLst/>
              <a:ahLst/>
              <a:cxnLst>
                <a:cxn ang="0">
                  <a:pos x="13" y="0"/>
                </a:cxn>
                <a:cxn ang="0">
                  <a:pos x="13" y="0"/>
                </a:cxn>
                <a:cxn ang="0">
                  <a:pos x="9" y="2"/>
                </a:cxn>
                <a:cxn ang="0">
                  <a:pos x="4" y="4"/>
                </a:cxn>
                <a:cxn ang="0">
                  <a:pos x="2" y="7"/>
                </a:cxn>
                <a:cxn ang="0">
                  <a:pos x="0" y="13"/>
                </a:cxn>
                <a:cxn ang="0">
                  <a:pos x="0" y="13"/>
                </a:cxn>
                <a:cxn ang="0">
                  <a:pos x="2" y="18"/>
                </a:cxn>
                <a:cxn ang="0">
                  <a:pos x="4" y="22"/>
                </a:cxn>
                <a:cxn ang="0">
                  <a:pos x="9" y="24"/>
                </a:cxn>
                <a:cxn ang="0">
                  <a:pos x="13" y="25"/>
                </a:cxn>
                <a:cxn ang="0">
                  <a:pos x="13" y="25"/>
                </a:cxn>
                <a:cxn ang="0">
                  <a:pos x="24" y="27"/>
                </a:cxn>
                <a:cxn ang="0">
                  <a:pos x="35" y="31"/>
                </a:cxn>
                <a:cxn ang="0">
                  <a:pos x="46" y="36"/>
                </a:cxn>
                <a:cxn ang="0">
                  <a:pos x="57" y="44"/>
                </a:cxn>
                <a:cxn ang="0">
                  <a:pos x="64" y="53"/>
                </a:cxn>
                <a:cxn ang="0">
                  <a:pos x="71" y="64"/>
                </a:cxn>
                <a:cxn ang="0">
                  <a:pos x="75" y="76"/>
                </a:cxn>
                <a:cxn ang="0">
                  <a:pos x="77" y="89"/>
                </a:cxn>
                <a:cxn ang="0">
                  <a:pos x="77" y="89"/>
                </a:cxn>
                <a:cxn ang="0">
                  <a:pos x="78" y="94"/>
                </a:cxn>
                <a:cxn ang="0">
                  <a:pos x="80" y="98"/>
                </a:cxn>
                <a:cxn ang="0">
                  <a:pos x="84" y="102"/>
                </a:cxn>
                <a:cxn ang="0">
                  <a:pos x="89" y="102"/>
                </a:cxn>
                <a:cxn ang="0">
                  <a:pos x="89" y="102"/>
                </a:cxn>
                <a:cxn ang="0">
                  <a:pos x="95" y="102"/>
                </a:cxn>
                <a:cxn ang="0">
                  <a:pos x="98" y="98"/>
                </a:cxn>
                <a:cxn ang="0">
                  <a:pos x="100" y="94"/>
                </a:cxn>
                <a:cxn ang="0">
                  <a:pos x="102" y="89"/>
                </a:cxn>
                <a:cxn ang="0">
                  <a:pos x="102" y="89"/>
                </a:cxn>
                <a:cxn ang="0">
                  <a:pos x="100" y="69"/>
                </a:cxn>
                <a:cxn ang="0">
                  <a:pos x="95" y="51"/>
                </a:cxn>
                <a:cxn ang="0">
                  <a:pos x="86" y="36"/>
                </a:cxn>
                <a:cxn ang="0">
                  <a:pos x="75" y="24"/>
                </a:cxn>
                <a:cxn ang="0">
                  <a:pos x="60" y="13"/>
                </a:cxn>
                <a:cxn ang="0">
                  <a:pos x="46" y="6"/>
                </a:cxn>
                <a:cxn ang="0">
                  <a:pos x="29" y="2"/>
                </a:cxn>
                <a:cxn ang="0">
                  <a:pos x="13" y="0"/>
                </a:cxn>
                <a:cxn ang="0">
                  <a:pos x="13" y="0"/>
                </a:cxn>
              </a:cxnLst>
              <a:rect l="0" t="0" r="r" b="b"/>
              <a:pathLst>
                <a:path w="102" h="102">
                  <a:moveTo>
                    <a:pt x="13" y="0"/>
                  </a:moveTo>
                  <a:lnTo>
                    <a:pt x="13" y="0"/>
                  </a:lnTo>
                  <a:lnTo>
                    <a:pt x="9" y="2"/>
                  </a:lnTo>
                  <a:lnTo>
                    <a:pt x="4" y="4"/>
                  </a:lnTo>
                  <a:lnTo>
                    <a:pt x="2" y="7"/>
                  </a:lnTo>
                  <a:lnTo>
                    <a:pt x="0" y="13"/>
                  </a:lnTo>
                  <a:lnTo>
                    <a:pt x="0" y="13"/>
                  </a:lnTo>
                  <a:lnTo>
                    <a:pt x="2" y="18"/>
                  </a:lnTo>
                  <a:lnTo>
                    <a:pt x="4" y="22"/>
                  </a:lnTo>
                  <a:lnTo>
                    <a:pt x="9" y="24"/>
                  </a:lnTo>
                  <a:lnTo>
                    <a:pt x="13" y="25"/>
                  </a:lnTo>
                  <a:lnTo>
                    <a:pt x="13" y="25"/>
                  </a:lnTo>
                  <a:lnTo>
                    <a:pt x="24" y="27"/>
                  </a:lnTo>
                  <a:lnTo>
                    <a:pt x="35" y="31"/>
                  </a:lnTo>
                  <a:lnTo>
                    <a:pt x="46" y="36"/>
                  </a:lnTo>
                  <a:lnTo>
                    <a:pt x="57" y="44"/>
                  </a:lnTo>
                  <a:lnTo>
                    <a:pt x="64" y="53"/>
                  </a:lnTo>
                  <a:lnTo>
                    <a:pt x="71" y="64"/>
                  </a:lnTo>
                  <a:lnTo>
                    <a:pt x="75" y="76"/>
                  </a:lnTo>
                  <a:lnTo>
                    <a:pt x="77" y="89"/>
                  </a:lnTo>
                  <a:lnTo>
                    <a:pt x="77" y="89"/>
                  </a:lnTo>
                  <a:lnTo>
                    <a:pt x="78" y="94"/>
                  </a:lnTo>
                  <a:lnTo>
                    <a:pt x="80" y="98"/>
                  </a:lnTo>
                  <a:lnTo>
                    <a:pt x="84" y="102"/>
                  </a:lnTo>
                  <a:lnTo>
                    <a:pt x="89" y="102"/>
                  </a:lnTo>
                  <a:lnTo>
                    <a:pt x="89" y="102"/>
                  </a:lnTo>
                  <a:lnTo>
                    <a:pt x="95" y="102"/>
                  </a:lnTo>
                  <a:lnTo>
                    <a:pt x="98" y="98"/>
                  </a:lnTo>
                  <a:lnTo>
                    <a:pt x="100" y="94"/>
                  </a:lnTo>
                  <a:lnTo>
                    <a:pt x="102" y="89"/>
                  </a:lnTo>
                  <a:lnTo>
                    <a:pt x="102" y="89"/>
                  </a:lnTo>
                  <a:lnTo>
                    <a:pt x="100" y="69"/>
                  </a:lnTo>
                  <a:lnTo>
                    <a:pt x="95" y="51"/>
                  </a:lnTo>
                  <a:lnTo>
                    <a:pt x="86" y="36"/>
                  </a:lnTo>
                  <a:lnTo>
                    <a:pt x="75" y="24"/>
                  </a:lnTo>
                  <a:lnTo>
                    <a:pt x="60" y="13"/>
                  </a:lnTo>
                  <a:lnTo>
                    <a:pt x="46" y="6"/>
                  </a:lnTo>
                  <a:lnTo>
                    <a:pt x="29" y="2"/>
                  </a:lnTo>
                  <a:lnTo>
                    <a:pt x="13" y="0"/>
                  </a:lnTo>
                  <a:lnTo>
                    <a:pt x="13"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84" name="Freeform 110"/>
          <p:cNvSpPr>
            <a:spLocks noEditPoints="1"/>
          </p:cNvSpPr>
          <p:nvPr/>
        </p:nvSpPr>
        <p:spPr bwMode="auto">
          <a:xfrm>
            <a:off x="6919278" y="1491615"/>
            <a:ext cx="511175" cy="501650"/>
          </a:xfrm>
          <a:custGeom>
            <a:avLst/>
            <a:gdLst/>
            <a:ahLst/>
            <a:cxnLst>
              <a:cxn ang="0">
                <a:pos x="284" y="107"/>
              </a:cxn>
              <a:cxn ang="0">
                <a:pos x="295" y="86"/>
              </a:cxn>
              <a:cxn ang="0">
                <a:pos x="302" y="60"/>
              </a:cxn>
              <a:cxn ang="0">
                <a:pos x="277" y="35"/>
              </a:cxn>
              <a:cxn ang="0">
                <a:pos x="252" y="44"/>
              </a:cxn>
              <a:cxn ang="0">
                <a:pos x="208" y="46"/>
              </a:cxn>
              <a:cxn ang="0">
                <a:pos x="199" y="22"/>
              </a:cxn>
              <a:cxn ang="0">
                <a:pos x="188" y="0"/>
              </a:cxn>
              <a:cxn ang="0">
                <a:pos x="150" y="0"/>
              </a:cxn>
              <a:cxn ang="0">
                <a:pos x="139" y="22"/>
              </a:cxn>
              <a:cxn ang="0">
                <a:pos x="110" y="55"/>
              </a:cxn>
              <a:cxn ang="0">
                <a:pos x="87" y="44"/>
              </a:cxn>
              <a:cxn ang="0">
                <a:pos x="61" y="37"/>
              </a:cxn>
              <a:cxn ang="0">
                <a:pos x="36" y="62"/>
              </a:cxn>
              <a:cxn ang="0">
                <a:pos x="45" y="86"/>
              </a:cxn>
              <a:cxn ang="0">
                <a:pos x="45" y="129"/>
              </a:cxn>
              <a:cxn ang="0">
                <a:pos x="23" y="138"/>
              </a:cxn>
              <a:cxn ang="0">
                <a:pos x="0" y="149"/>
              </a:cxn>
              <a:cxn ang="0">
                <a:pos x="0" y="185"/>
              </a:cxn>
              <a:cxn ang="0">
                <a:pos x="23" y="196"/>
              </a:cxn>
              <a:cxn ang="0">
                <a:pos x="54" y="225"/>
              </a:cxn>
              <a:cxn ang="0">
                <a:pos x="45" y="249"/>
              </a:cxn>
              <a:cxn ang="0">
                <a:pos x="36" y="272"/>
              </a:cxn>
              <a:cxn ang="0">
                <a:pos x="63" y="298"/>
              </a:cxn>
              <a:cxn ang="0">
                <a:pos x="87" y="291"/>
              </a:cxn>
              <a:cxn ang="0">
                <a:pos x="130" y="289"/>
              </a:cxn>
              <a:cxn ang="0">
                <a:pos x="141" y="310"/>
              </a:cxn>
              <a:cxn ang="0">
                <a:pos x="152" y="334"/>
              </a:cxn>
              <a:cxn ang="0">
                <a:pos x="188" y="334"/>
              </a:cxn>
              <a:cxn ang="0">
                <a:pos x="199" y="310"/>
              </a:cxn>
              <a:cxn ang="0">
                <a:pos x="230" y="280"/>
              </a:cxn>
              <a:cxn ang="0">
                <a:pos x="253" y="289"/>
              </a:cxn>
              <a:cxn ang="0">
                <a:pos x="277" y="298"/>
              </a:cxn>
              <a:cxn ang="0">
                <a:pos x="304" y="271"/>
              </a:cxn>
              <a:cxn ang="0">
                <a:pos x="295" y="247"/>
              </a:cxn>
              <a:cxn ang="0">
                <a:pos x="293" y="205"/>
              </a:cxn>
              <a:cxn ang="0">
                <a:pos x="317" y="196"/>
              </a:cxn>
              <a:cxn ang="0">
                <a:pos x="340" y="184"/>
              </a:cxn>
              <a:cxn ang="0">
                <a:pos x="340" y="147"/>
              </a:cxn>
              <a:cxn ang="0">
                <a:pos x="317" y="136"/>
              </a:cxn>
              <a:cxn ang="0">
                <a:pos x="293" y="129"/>
              </a:cxn>
              <a:cxn ang="0">
                <a:pos x="224" y="167"/>
              </a:cxn>
              <a:cxn ang="0">
                <a:pos x="219" y="187"/>
              </a:cxn>
              <a:cxn ang="0">
                <a:pos x="208" y="205"/>
              </a:cxn>
              <a:cxn ang="0">
                <a:pos x="190" y="216"/>
              </a:cxn>
              <a:cxn ang="0">
                <a:pos x="170" y="220"/>
              </a:cxn>
              <a:cxn ang="0">
                <a:pos x="159" y="220"/>
              </a:cxn>
              <a:cxn ang="0">
                <a:pos x="139" y="211"/>
              </a:cxn>
              <a:cxn ang="0">
                <a:pos x="125" y="196"/>
              </a:cxn>
              <a:cxn ang="0">
                <a:pos x="116" y="178"/>
              </a:cxn>
              <a:cxn ang="0">
                <a:pos x="116" y="167"/>
              </a:cxn>
              <a:cxn ang="0">
                <a:pos x="119" y="145"/>
              </a:cxn>
              <a:cxn ang="0">
                <a:pos x="130" y="129"/>
              </a:cxn>
              <a:cxn ang="0">
                <a:pos x="148" y="118"/>
              </a:cxn>
              <a:cxn ang="0">
                <a:pos x="170" y="113"/>
              </a:cxn>
              <a:cxn ang="0">
                <a:pos x="181" y="115"/>
              </a:cxn>
              <a:cxn ang="0">
                <a:pos x="201" y="122"/>
              </a:cxn>
              <a:cxn ang="0">
                <a:pos x="215" y="136"/>
              </a:cxn>
              <a:cxn ang="0">
                <a:pos x="223" y="156"/>
              </a:cxn>
              <a:cxn ang="0">
                <a:pos x="224" y="167"/>
              </a:cxn>
            </a:cxnLst>
            <a:rect l="0" t="0" r="r" b="b"/>
            <a:pathLst>
              <a:path w="340" h="334">
                <a:moveTo>
                  <a:pt x="293" y="129"/>
                </a:moveTo>
                <a:lnTo>
                  <a:pt x="284" y="107"/>
                </a:lnTo>
                <a:lnTo>
                  <a:pt x="284" y="107"/>
                </a:lnTo>
                <a:lnTo>
                  <a:pt x="295" y="86"/>
                </a:lnTo>
                <a:lnTo>
                  <a:pt x="300" y="69"/>
                </a:lnTo>
                <a:lnTo>
                  <a:pt x="302" y="60"/>
                </a:lnTo>
                <a:lnTo>
                  <a:pt x="277" y="35"/>
                </a:lnTo>
                <a:lnTo>
                  <a:pt x="277" y="35"/>
                </a:lnTo>
                <a:lnTo>
                  <a:pt x="268" y="37"/>
                </a:lnTo>
                <a:lnTo>
                  <a:pt x="252" y="44"/>
                </a:lnTo>
                <a:lnTo>
                  <a:pt x="230" y="55"/>
                </a:lnTo>
                <a:lnTo>
                  <a:pt x="208" y="46"/>
                </a:lnTo>
                <a:lnTo>
                  <a:pt x="208" y="46"/>
                </a:lnTo>
                <a:lnTo>
                  <a:pt x="199" y="22"/>
                </a:lnTo>
                <a:lnTo>
                  <a:pt x="192" y="8"/>
                </a:lnTo>
                <a:lnTo>
                  <a:pt x="188" y="0"/>
                </a:lnTo>
                <a:lnTo>
                  <a:pt x="150" y="0"/>
                </a:lnTo>
                <a:lnTo>
                  <a:pt x="150" y="0"/>
                </a:lnTo>
                <a:lnTo>
                  <a:pt x="146" y="8"/>
                </a:lnTo>
                <a:lnTo>
                  <a:pt x="139" y="22"/>
                </a:lnTo>
                <a:lnTo>
                  <a:pt x="130" y="46"/>
                </a:lnTo>
                <a:lnTo>
                  <a:pt x="110" y="55"/>
                </a:lnTo>
                <a:lnTo>
                  <a:pt x="110" y="55"/>
                </a:lnTo>
                <a:lnTo>
                  <a:pt x="87" y="44"/>
                </a:lnTo>
                <a:lnTo>
                  <a:pt x="70" y="39"/>
                </a:lnTo>
                <a:lnTo>
                  <a:pt x="61" y="37"/>
                </a:lnTo>
                <a:lnTo>
                  <a:pt x="36" y="62"/>
                </a:lnTo>
                <a:lnTo>
                  <a:pt x="36" y="62"/>
                </a:lnTo>
                <a:lnTo>
                  <a:pt x="38" y="71"/>
                </a:lnTo>
                <a:lnTo>
                  <a:pt x="45" y="86"/>
                </a:lnTo>
                <a:lnTo>
                  <a:pt x="54" y="109"/>
                </a:lnTo>
                <a:lnTo>
                  <a:pt x="45" y="129"/>
                </a:lnTo>
                <a:lnTo>
                  <a:pt x="45" y="129"/>
                </a:lnTo>
                <a:lnTo>
                  <a:pt x="23" y="138"/>
                </a:lnTo>
                <a:lnTo>
                  <a:pt x="7" y="145"/>
                </a:lnTo>
                <a:lnTo>
                  <a:pt x="0" y="149"/>
                </a:lnTo>
                <a:lnTo>
                  <a:pt x="0" y="185"/>
                </a:lnTo>
                <a:lnTo>
                  <a:pt x="0" y="185"/>
                </a:lnTo>
                <a:lnTo>
                  <a:pt x="7" y="191"/>
                </a:lnTo>
                <a:lnTo>
                  <a:pt x="23" y="196"/>
                </a:lnTo>
                <a:lnTo>
                  <a:pt x="47" y="205"/>
                </a:lnTo>
                <a:lnTo>
                  <a:pt x="54" y="225"/>
                </a:lnTo>
                <a:lnTo>
                  <a:pt x="54" y="225"/>
                </a:lnTo>
                <a:lnTo>
                  <a:pt x="45" y="249"/>
                </a:lnTo>
                <a:lnTo>
                  <a:pt x="38" y="265"/>
                </a:lnTo>
                <a:lnTo>
                  <a:pt x="36" y="272"/>
                </a:lnTo>
                <a:lnTo>
                  <a:pt x="63" y="298"/>
                </a:lnTo>
                <a:lnTo>
                  <a:pt x="63" y="298"/>
                </a:lnTo>
                <a:lnTo>
                  <a:pt x="70" y="296"/>
                </a:lnTo>
                <a:lnTo>
                  <a:pt x="87" y="291"/>
                </a:lnTo>
                <a:lnTo>
                  <a:pt x="110" y="280"/>
                </a:lnTo>
                <a:lnTo>
                  <a:pt x="130" y="289"/>
                </a:lnTo>
                <a:lnTo>
                  <a:pt x="130" y="289"/>
                </a:lnTo>
                <a:lnTo>
                  <a:pt x="141" y="310"/>
                </a:lnTo>
                <a:lnTo>
                  <a:pt x="146" y="327"/>
                </a:lnTo>
                <a:lnTo>
                  <a:pt x="152" y="334"/>
                </a:lnTo>
                <a:lnTo>
                  <a:pt x="188" y="334"/>
                </a:lnTo>
                <a:lnTo>
                  <a:pt x="188" y="334"/>
                </a:lnTo>
                <a:lnTo>
                  <a:pt x="194" y="327"/>
                </a:lnTo>
                <a:lnTo>
                  <a:pt x="199" y="310"/>
                </a:lnTo>
                <a:lnTo>
                  <a:pt x="208" y="289"/>
                </a:lnTo>
                <a:lnTo>
                  <a:pt x="230" y="280"/>
                </a:lnTo>
                <a:lnTo>
                  <a:pt x="230" y="280"/>
                </a:lnTo>
                <a:lnTo>
                  <a:pt x="253" y="289"/>
                </a:lnTo>
                <a:lnTo>
                  <a:pt x="270" y="296"/>
                </a:lnTo>
                <a:lnTo>
                  <a:pt x="277" y="298"/>
                </a:lnTo>
                <a:lnTo>
                  <a:pt x="304" y="271"/>
                </a:lnTo>
                <a:lnTo>
                  <a:pt x="304" y="271"/>
                </a:lnTo>
                <a:lnTo>
                  <a:pt x="302" y="263"/>
                </a:lnTo>
                <a:lnTo>
                  <a:pt x="295" y="247"/>
                </a:lnTo>
                <a:lnTo>
                  <a:pt x="284" y="225"/>
                </a:lnTo>
                <a:lnTo>
                  <a:pt x="293" y="205"/>
                </a:lnTo>
                <a:lnTo>
                  <a:pt x="293" y="205"/>
                </a:lnTo>
                <a:lnTo>
                  <a:pt x="317" y="196"/>
                </a:lnTo>
                <a:lnTo>
                  <a:pt x="333" y="189"/>
                </a:lnTo>
                <a:lnTo>
                  <a:pt x="340" y="184"/>
                </a:lnTo>
                <a:lnTo>
                  <a:pt x="340" y="147"/>
                </a:lnTo>
                <a:lnTo>
                  <a:pt x="340" y="147"/>
                </a:lnTo>
                <a:lnTo>
                  <a:pt x="333" y="144"/>
                </a:lnTo>
                <a:lnTo>
                  <a:pt x="317" y="136"/>
                </a:lnTo>
                <a:lnTo>
                  <a:pt x="293" y="129"/>
                </a:lnTo>
                <a:lnTo>
                  <a:pt x="293" y="129"/>
                </a:lnTo>
                <a:close/>
                <a:moveTo>
                  <a:pt x="224" y="167"/>
                </a:moveTo>
                <a:lnTo>
                  <a:pt x="224" y="167"/>
                </a:lnTo>
                <a:lnTo>
                  <a:pt x="223" y="178"/>
                </a:lnTo>
                <a:lnTo>
                  <a:pt x="219" y="187"/>
                </a:lnTo>
                <a:lnTo>
                  <a:pt x="215" y="196"/>
                </a:lnTo>
                <a:lnTo>
                  <a:pt x="208" y="205"/>
                </a:lnTo>
                <a:lnTo>
                  <a:pt x="201" y="211"/>
                </a:lnTo>
                <a:lnTo>
                  <a:pt x="190" y="216"/>
                </a:lnTo>
                <a:lnTo>
                  <a:pt x="181" y="220"/>
                </a:lnTo>
                <a:lnTo>
                  <a:pt x="170" y="220"/>
                </a:lnTo>
                <a:lnTo>
                  <a:pt x="170" y="220"/>
                </a:lnTo>
                <a:lnTo>
                  <a:pt x="159" y="220"/>
                </a:lnTo>
                <a:lnTo>
                  <a:pt x="148" y="216"/>
                </a:lnTo>
                <a:lnTo>
                  <a:pt x="139" y="211"/>
                </a:lnTo>
                <a:lnTo>
                  <a:pt x="130" y="205"/>
                </a:lnTo>
                <a:lnTo>
                  <a:pt x="125" y="196"/>
                </a:lnTo>
                <a:lnTo>
                  <a:pt x="119" y="187"/>
                </a:lnTo>
                <a:lnTo>
                  <a:pt x="116" y="178"/>
                </a:lnTo>
                <a:lnTo>
                  <a:pt x="116" y="167"/>
                </a:lnTo>
                <a:lnTo>
                  <a:pt x="116" y="167"/>
                </a:lnTo>
                <a:lnTo>
                  <a:pt x="116" y="156"/>
                </a:lnTo>
                <a:lnTo>
                  <a:pt x="119" y="145"/>
                </a:lnTo>
                <a:lnTo>
                  <a:pt x="125" y="136"/>
                </a:lnTo>
                <a:lnTo>
                  <a:pt x="130" y="129"/>
                </a:lnTo>
                <a:lnTo>
                  <a:pt x="139" y="122"/>
                </a:lnTo>
                <a:lnTo>
                  <a:pt x="148" y="118"/>
                </a:lnTo>
                <a:lnTo>
                  <a:pt x="159" y="115"/>
                </a:lnTo>
                <a:lnTo>
                  <a:pt x="170" y="113"/>
                </a:lnTo>
                <a:lnTo>
                  <a:pt x="170" y="113"/>
                </a:lnTo>
                <a:lnTo>
                  <a:pt x="181" y="115"/>
                </a:lnTo>
                <a:lnTo>
                  <a:pt x="190" y="118"/>
                </a:lnTo>
                <a:lnTo>
                  <a:pt x="201" y="122"/>
                </a:lnTo>
                <a:lnTo>
                  <a:pt x="208" y="129"/>
                </a:lnTo>
                <a:lnTo>
                  <a:pt x="215" y="136"/>
                </a:lnTo>
                <a:lnTo>
                  <a:pt x="219" y="145"/>
                </a:lnTo>
                <a:lnTo>
                  <a:pt x="223" y="156"/>
                </a:lnTo>
                <a:lnTo>
                  <a:pt x="224" y="167"/>
                </a:lnTo>
                <a:lnTo>
                  <a:pt x="224" y="167"/>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85" name="Freeform 111"/>
          <p:cNvSpPr>
            <a:spLocks noEditPoints="1"/>
          </p:cNvSpPr>
          <p:nvPr/>
        </p:nvSpPr>
        <p:spPr bwMode="auto">
          <a:xfrm>
            <a:off x="3273425" y="3515678"/>
            <a:ext cx="420688" cy="423862"/>
          </a:xfrm>
          <a:custGeom>
            <a:avLst/>
            <a:gdLst/>
            <a:ahLst/>
            <a:cxnLst>
              <a:cxn ang="0">
                <a:pos x="36" y="38"/>
              </a:cxn>
              <a:cxn ang="0">
                <a:pos x="5" y="38"/>
              </a:cxn>
              <a:cxn ang="0">
                <a:pos x="0" y="45"/>
              </a:cxn>
              <a:cxn ang="0">
                <a:pos x="0" y="69"/>
              </a:cxn>
              <a:cxn ang="0">
                <a:pos x="9" y="74"/>
              </a:cxn>
              <a:cxn ang="0">
                <a:pos x="9" y="94"/>
              </a:cxn>
              <a:cxn ang="0">
                <a:pos x="1" y="96"/>
              </a:cxn>
              <a:cxn ang="0">
                <a:pos x="0" y="121"/>
              </a:cxn>
              <a:cxn ang="0">
                <a:pos x="1" y="128"/>
              </a:cxn>
              <a:cxn ang="0">
                <a:pos x="36" y="130"/>
              </a:cxn>
              <a:cxn ang="0">
                <a:pos x="9" y="150"/>
              </a:cxn>
              <a:cxn ang="0">
                <a:pos x="0" y="156"/>
              </a:cxn>
              <a:cxn ang="0">
                <a:pos x="0" y="177"/>
              </a:cxn>
              <a:cxn ang="0">
                <a:pos x="5" y="186"/>
              </a:cxn>
              <a:cxn ang="0">
                <a:pos x="36" y="206"/>
              </a:cxn>
              <a:cxn ang="0">
                <a:pos x="5" y="206"/>
              </a:cxn>
              <a:cxn ang="0">
                <a:pos x="0" y="215"/>
              </a:cxn>
              <a:cxn ang="0">
                <a:pos x="0" y="237"/>
              </a:cxn>
              <a:cxn ang="0">
                <a:pos x="9" y="243"/>
              </a:cxn>
              <a:cxn ang="0">
                <a:pos x="262" y="281"/>
              </a:cxn>
              <a:cxn ang="0">
                <a:pos x="275" y="275"/>
              </a:cxn>
              <a:cxn ang="0">
                <a:pos x="281" y="18"/>
              </a:cxn>
              <a:cxn ang="0">
                <a:pos x="275" y="5"/>
              </a:cxn>
              <a:cxn ang="0">
                <a:pos x="262" y="0"/>
              </a:cxn>
              <a:cxn ang="0">
                <a:pos x="56" y="243"/>
              </a:cxn>
              <a:cxn ang="0">
                <a:pos x="69" y="243"/>
              </a:cxn>
              <a:cxn ang="0">
                <a:pos x="74" y="234"/>
              </a:cxn>
              <a:cxn ang="0">
                <a:pos x="74" y="212"/>
              </a:cxn>
              <a:cxn ang="0">
                <a:pos x="65" y="206"/>
              </a:cxn>
              <a:cxn ang="0">
                <a:pos x="65" y="186"/>
              </a:cxn>
              <a:cxn ang="0">
                <a:pos x="72" y="185"/>
              </a:cxn>
              <a:cxn ang="0">
                <a:pos x="74" y="159"/>
              </a:cxn>
              <a:cxn ang="0">
                <a:pos x="72" y="152"/>
              </a:cxn>
              <a:cxn ang="0">
                <a:pos x="56" y="150"/>
              </a:cxn>
              <a:cxn ang="0">
                <a:pos x="65" y="130"/>
              </a:cxn>
              <a:cxn ang="0">
                <a:pos x="74" y="125"/>
              </a:cxn>
              <a:cxn ang="0">
                <a:pos x="74" y="103"/>
              </a:cxn>
              <a:cxn ang="0">
                <a:pos x="69" y="94"/>
              </a:cxn>
              <a:cxn ang="0">
                <a:pos x="56" y="74"/>
              </a:cxn>
              <a:cxn ang="0">
                <a:pos x="69" y="74"/>
              </a:cxn>
              <a:cxn ang="0">
                <a:pos x="74" y="65"/>
              </a:cxn>
              <a:cxn ang="0">
                <a:pos x="74" y="41"/>
              </a:cxn>
              <a:cxn ang="0">
                <a:pos x="65" y="38"/>
              </a:cxn>
              <a:cxn ang="0">
                <a:pos x="92" y="18"/>
              </a:cxn>
            </a:cxnLst>
            <a:rect l="0" t="0" r="r" b="b"/>
            <a:pathLst>
              <a:path w="281" h="281">
                <a:moveTo>
                  <a:pt x="262" y="0"/>
                </a:moveTo>
                <a:lnTo>
                  <a:pt x="36" y="0"/>
                </a:lnTo>
                <a:lnTo>
                  <a:pt x="36" y="38"/>
                </a:lnTo>
                <a:lnTo>
                  <a:pt x="9" y="38"/>
                </a:lnTo>
                <a:lnTo>
                  <a:pt x="9" y="38"/>
                </a:lnTo>
                <a:lnTo>
                  <a:pt x="5" y="38"/>
                </a:lnTo>
                <a:lnTo>
                  <a:pt x="1" y="40"/>
                </a:lnTo>
                <a:lnTo>
                  <a:pt x="0" y="41"/>
                </a:lnTo>
                <a:lnTo>
                  <a:pt x="0" y="45"/>
                </a:lnTo>
                <a:lnTo>
                  <a:pt x="0" y="65"/>
                </a:lnTo>
                <a:lnTo>
                  <a:pt x="0" y="65"/>
                </a:lnTo>
                <a:lnTo>
                  <a:pt x="0" y="69"/>
                </a:lnTo>
                <a:lnTo>
                  <a:pt x="1" y="72"/>
                </a:lnTo>
                <a:lnTo>
                  <a:pt x="5" y="74"/>
                </a:lnTo>
                <a:lnTo>
                  <a:pt x="9" y="74"/>
                </a:lnTo>
                <a:lnTo>
                  <a:pt x="36" y="74"/>
                </a:lnTo>
                <a:lnTo>
                  <a:pt x="36" y="94"/>
                </a:lnTo>
                <a:lnTo>
                  <a:pt x="9" y="94"/>
                </a:lnTo>
                <a:lnTo>
                  <a:pt x="9" y="94"/>
                </a:lnTo>
                <a:lnTo>
                  <a:pt x="5" y="94"/>
                </a:lnTo>
                <a:lnTo>
                  <a:pt x="1" y="96"/>
                </a:lnTo>
                <a:lnTo>
                  <a:pt x="0" y="99"/>
                </a:lnTo>
                <a:lnTo>
                  <a:pt x="0" y="103"/>
                </a:lnTo>
                <a:lnTo>
                  <a:pt x="0" y="121"/>
                </a:lnTo>
                <a:lnTo>
                  <a:pt x="0" y="121"/>
                </a:lnTo>
                <a:lnTo>
                  <a:pt x="0" y="125"/>
                </a:lnTo>
                <a:lnTo>
                  <a:pt x="1" y="128"/>
                </a:lnTo>
                <a:lnTo>
                  <a:pt x="5" y="130"/>
                </a:lnTo>
                <a:lnTo>
                  <a:pt x="9" y="130"/>
                </a:lnTo>
                <a:lnTo>
                  <a:pt x="36" y="130"/>
                </a:lnTo>
                <a:lnTo>
                  <a:pt x="36" y="150"/>
                </a:lnTo>
                <a:lnTo>
                  <a:pt x="9" y="150"/>
                </a:lnTo>
                <a:lnTo>
                  <a:pt x="9" y="150"/>
                </a:lnTo>
                <a:lnTo>
                  <a:pt x="5" y="150"/>
                </a:lnTo>
                <a:lnTo>
                  <a:pt x="1" y="152"/>
                </a:lnTo>
                <a:lnTo>
                  <a:pt x="0" y="156"/>
                </a:lnTo>
                <a:lnTo>
                  <a:pt x="0" y="159"/>
                </a:lnTo>
                <a:lnTo>
                  <a:pt x="0" y="177"/>
                </a:lnTo>
                <a:lnTo>
                  <a:pt x="0" y="177"/>
                </a:lnTo>
                <a:lnTo>
                  <a:pt x="0" y="181"/>
                </a:lnTo>
                <a:lnTo>
                  <a:pt x="1" y="185"/>
                </a:lnTo>
                <a:lnTo>
                  <a:pt x="5" y="186"/>
                </a:lnTo>
                <a:lnTo>
                  <a:pt x="9" y="186"/>
                </a:lnTo>
                <a:lnTo>
                  <a:pt x="36" y="186"/>
                </a:lnTo>
                <a:lnTo>
                  <a:pt x="36" y="206"/>
                </a:lnTo>
                <a:lnTo>
                  <a:pt x="9" y="206"/>
                </a:lnTo>
                <a:lnTo>
                  <a:pt x="9" y="206"/>
                </a:lnTo>
                <a:lnTo>
                  <a:pt x="5" y="206"/>
                </a:lnTo>
                <a:lnTo>
                  <a:pt x="1" y="208"/>
                </a:lnTo>
                <a:lnTo>
                  <a:pt x="0" y="212"/>
                </a:lnTo>
                <a:lnTo>
                  <a:pt x="0" y="215"/>
                </a:lnTo>
                <a:lnTo>
                  <a:pt x="0" y="234"/>
                </a:lnTo>
                <a:lnTo>
                  <a:pt x="0" y="234"/>
                </a:lnTo>
                <a:lnTo>
                  <a:pt x="0" y="237"/>
                </a:lnTo>
                <a:lnTo>
                  <a:pt x="1" y="241"/>
                </a:lnTo>
                <a:lnTo>
                  <a:pt x="5" y="243"/>
                </a:lnTo>
                <a:lnTo>
                  <a:pt x="9" y="243"/>
                </a:lnTo>
                <a:lnTo>
                  <a:pt x="36" y="243"/>
                </a:lnTo>
                <a:lnTo>
                  <a:pt x="36" y="281"/>
                </a:lnTo>
                <a:lnTo>
                  <a:pt x="262" y="281"/>
                </a:lnTo>
                <a:lnTo>
                  <a:pt x="262" y="281"/>
                </a:lnTo>
                <a:lnTo>
                  <a:pt x="270" y="279"/>
                </a:lnTo>
                <a:lnTo>
                  <a:pt x="275" y="275"/>
                </a:lnTo>
                <a:lnTo>
                  <a:pt x="279" y="270"/>
                </a:lnTo>
                <a:lnTo>
                  <a:pt x="281" y="261"/>
                </a:lnTo>
                <a:lnTo>
                  <a:pt x="281" y="18"/>
                </a:lnTo>
                <a:lnTo>
                  <a:pt x="281" y="18"/>
                </a:lnTo>
                <a:lnTo>
                  <a:pt x="279" y="11"/>
                </a:lnTo>
                <a:lnTo>
                  <a:pt x="275" y="5"/>
                </a:lnTo>
                <a:lnTo>
                  <a:pt x="270" y="1"/>
                </a:lnTo>
                <a:lnTo>
                  <a:pt x="262" y="0"/>
                </a:lnTo>
                <a:lnTo>
                  <a:pt x="262" y="0"/>
                </a:lnTo>
                <a:close/>
                <a:moveTo>
                  <a:pt x="92" y="263"/>
                </a:moveTo>
                <a:lnTo>
                  <a:pt x="56" y="263"/>
                </a:lnTo>
                <a:lnTo>
                  <a:pt x="56" y="243"/>
                </a:lnTo>
                <a:lnTo>
                  <a:pt x="65" y="243"/>
                </a:lnTo>
                <a:lnTo>
                  <a:pt x="65" y="243"/>
                </a:lnTo>
                <a:lnTo>
                  <a:pt x="69" y="243"/>
                </a:lnTo>
                <a:lnTo>
                  <a:pt x="72" y="241"/>
                </a:lnTo>
                <a:lnTo>
                  <a:pt x="74" y="237"/>
                </a:lnTo>
                <a:lnTo>
                  <a:pt x="74" y="234"/>
                </a:lnTo>
                <a:lnTo>
                  <a:pt x="74" y="215"/>
                </a:lnTo>
                <a:lnTo>
                  <a:pt x="74" y="215"/>
                </a:lnTo>
                <a:lnTo>
                  <a:pt x="74" y="212"/>
                </a:lnTo>
                <a:lnTo>
                  <a:pt x="72" y="208"/>
                </a:lnTo>
                <a:lnTo>
                  <a:pt x="69" y="206"/>
                </a:lnTo>
                <a:lnTo>
                  <a:pt x="65" y="206"/>
                </a:lnTo>
                <a:lnTo>
                  <a:pt x="56" y="206"/>
                </a:lnTo>
                <a:lnTo>
                  <a:pt x="56" y="186"/>
                </a:lnTo>
                <a:lnTo>
                  <a:pt x="65" y="186"/>
                </a:lnTo>
                <a:lnTo>
                  <a:pt x="65" y="186"/>
                </a:lnTo>
                <a:lnTo>
                  <a:pt x="69" y="186"/>
                </a:lnTo>
                <a:lnTo>
                  <a:pt x="72" y="185"/>
                </a:lnTo>
                <a:lnTo>
                  <a:pt x="74" y="181"/>
                </a:lnTo>
                <a:lnTo>
                  <a:pt x="74" y="177"/>
                </a:lnTo>
                <a:lnTo>
                  <a:pt x="74" y="159"/>
                </a:lnTo>
                <a:lnTo>
                  <a:pt x="74" y="159"/>
                </a:lnTo>
                <a:lnTo>
                  <a:pt x="74" y="156"/>
                </a:lnTo>
                <a:lnTo>
                  <a:pt x="72" y="152"/>
                </a:lnTo>
                <a:lnTo>
                  <a:pt x="69" y="150"/>
                </a:lnTo>
                <a:lnTo>
                  <a:pt x="65" y="150"/>
                </a:lnTo>
                <a:lnTo>
                  <a:pt x="56" y="150"/>
                </a:lnTo>
                <a:lnTo>
                  <a:pt x="56" y="130"/>
                </a:lnTo>
                <a:lnTo>
                  <a:pt x="65" y="130"/>
                </a:lnTo>
                <a:lnTo>
                  <a:pt x="65" y="130"/>
                </a:lnTo>
                <a:lnTo>
                  <a:pt x="69" y="130"/>
                </a:lnTo>
                <a:lnTo>
                  <a:pt x="72" y="128"/>
                </a:lnTo>
                <a:lnTo>
                  <a:pt x="74" y="125"/>
                </a:lnTo>
                <a:lnTo>
                  <a:pt x="74" y="121"/>
                </a:lnTo>
                <a:lnTo>
                  <a:pt x="74" y="103"/>
                </a:lnTo>
                <a:lnTo>
                  <a:pt x="74" y="103"/>
                </a:lnTo>
                <a:lnTo>
                  <a:pt x="74" y="99"/>
                </a:lnTo>
                <a:lnTo>
                  <a:pt x="72" y="96"/>
                </a:lnTo>
                <a:lnTo>
                  <a:pt x="69" y="94"/>
                </a:lnTo>
                <a:lnTo>
                  <a:pt x="65" y="94"/>
                </a:lnTo>
                <a:lnTo>
                  <a:pt x="56" y="94"/>
                </a:lnTo>
                <a:lnTo>
                  <a:pt x="56" y="74"/>
                </a:lnTo>
                <a:lnTo>
                  <a:pt x="65" y="74"/>
                </a:lnTo>
                <a:lnTo>
                  <a:pt x="65" y="74"/>
                </a:lnTo>
                <a:lnTo>
                  <a:pt x="69" y="74"/>
                </a:lnTo>
                <a:lnTo>
                  <a:pt x="72" y="72"/>
                </a:lnTo>
                <a:lnTo>
                  <a:pt x="74" y="69"/>
                </a:lnTo>
                <a:lnTo>
                  <a:pt x="74" y="65"/>
                </a:lnTo>
                <a:lnTo>
                  <a:pt x="74" y="45"/>
                </a:lnTo>
                <a:lnTo>
                  <a:pt x="74" y="45"/>
                </a:lnTo>
                <a:lnTo>
                  <a:pt x="74" y="41"/>
                </a:lnTo>
                <a:lnTo>
                  <a:pt x="72" y="40"/>
                </a:lnTo>
                <a:lnTo>
                  <a:pt x="69" y="38"/>
                </a:lnTo>
                <a:lnTo>
                  <a:pt x="65" y="38"/>
                </a:lnTo>
                <a:lnTo>
                  <a:pt x="56" y="38"/>
                </a:lnTo>
                <a:lnTo>
                  <a:pt x="56" y="18"/>
                </a:lnTo>
                <a:lnTo>
                  <a:pt x="92" y="18"/>
                </a:lnTo>
                <a:lnTo>
                  <a:pt x="92" y="263"/>
                </a:lnTo>
                <a:close/>
              </a:path>
            </a:pathLst>
          </a:custGeom>
          <a:solidFill>
            <a:srgbClr val="304371"/>
          </a:solid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nvGrpSpPr>
          <p:cNvPr id="86" name="Group 115"/>
          <p:cNvGrpSpPr/>
          <p:nvPr/>
        </p:nvGrpSpPr>
        <p:grpSpPr>
          <a:xfrm>
            <a:off x="9410501" y="2425046"/>
            <a:ext cx="646533" cy="541333"/>
            <a:chOff x="2951142" y="2589225"/>
            <a:chExt cx="468313" cy="392113"/>
          </a:xfrm>
          <a:solidFill>
            <a:srgbClr val="304371"/>
          </a:solidFill>
        </p:grpSpPr>
        <p:sp>
          <p:nvSpPr>
            <p:cNvPr id="87"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88"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89"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90" name="Group 119"/>
          <p:cNvGrpSpPr/>
          <p:nvPr/>
        </p:nvGrpSpPr>
        <p:grpSpPr>
          <a:xfrm>
            <a:off x="9493243" y="3468938"/>
            <a:ext cx="525995" cy="504077"/>
            <a:chOff x="1168380" y="3486162"/>
            <a:chExt cx="381000" cy="365126"/>
          </a:xfrm>
          <a:solidFill>
            <a:srgbClr val="304371"/>
          </a:solidFill>
        </p:grpSpPr>
        <p:sp>
          <p:nvSpPr>
            <p:cNvPr id="91" name="Freeform 16"/>
            <p:cNvSpPr/>
            <p:nvPr/>
          </p:nvSpPr>
          <p:spPr bwMode="auto">
            <a:xfrm>
              <a:off x="1223942" y="3643325"/>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92" name="Freeform 17"/>
            <p:cNvSpPr/>
            <p:nvPr/>
          </p:nvSpPr>
          <p:spPr bwMode="auto">
            <a:xfrm>
              <a:off x="1168380" y="3486162"/>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93" name="Freeform 18"/>
            <p:cNvSpPr/>
            <p:nvPr/>
          </p:nvSpPr>
          <p:spPr bwMode="auto">
            <a:xfrm>
              <a:off x="1355705" y="3643325"/>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94" name="Group 123"/>
          <p:cNvGrpSpPr/>
          <p:nvPr/>
        </p:nvGrpSpPr>
        <p:grpSpPr>
          <a:xfrm>
            <a:off x="9415505" y="1632342"/>
            <a:ext cx="694744" cy="245461"/>
            <a:chOff x="1441430" y="4357700"/>
            <a:chExt cx="503238" cy="177800"/>
          </a:xfrm>
          <a:solidFill>
            <a:srgbClr val="304371"/>
          </a:solidFill>
        </p:grpSpPr>
        <p:sp>
          <p:nvSpPr>
            <p:cNvPr id="95" name="Freeform 19"/>
            <p:cNvSpPr/>
            <p:nvPr/>
          </p:nvSpPr>
          <p:spPr bwMode="auto">
            <a:xfrm>
              <a:off x="1441430" y="4357700"/>
              <a:ext cx="231775" cy="177800"/>
            </a:xfrm>
            <a:custGeom>
              <a:avLst/>
              <a:gdLst/>
              <a:ahLst/>
              <a:cxnLst>
                <a:cxn ang="0">
                  <a:pos x="192" y="0"/>
                </a:cxn>
                <a:cxn ang="0">
                  <a:pos x="203" y="0"/>
                </a:cxn>
                <a:cxn ang="0">
                  <a:pos x="225" y="5"/>
                </a:cxn>
                <a:cxn ang="0">
                  <a:pos x="245" y="13"/>
                </a:cxn>
                <a:cxn ang="0">
                  <a:pos x="262" y="26"/>
                </a:cxn>
                <a:cxn ang="0">
                  <a:pos x="271" y="32"/>
                </a:cxn>
                <a:cxn ang="0">
                  <a:pos x="282" y="47"/>
                </a:cxn>
                <a:cxn ang="0">
                  <a:pos x="292" y="63"/>
                </a:cxn>
                <a:cxn ang="0">
                  <a:pos x="232" y="63"/>
                </a:cxn>
                <a:cxn ang="0">
                  <a:pos x="213" y="53"/>
                </a:cxn>
                <a:cxn ang="0">
                  <a:pos x="192" y="49"/>
                </a:cxn>
                <a:cxn ang="0">
                  <a:pos x="112" y="49"/>
                </a:cxn>
                <a:cxn ang="0">
                  <a:pos x="88" y="54"/>
                </a:cxn>
                <a:cxn ang="0">
                  <a:pos x="68" y="68"/>
                </a:cxn>
                <a:cxn ang="0">
                  <a:pos x="61" y="77"/>
                </a:cxn>
                <a:cxn ang="0">
                  <a:pos x="51" y="99"/>
                </a:cxn>
                <a:cxn ang="0">
                  <a:pos x="50" y="111"/>
                </a:cxn>
                <a:cxn ang="0">
                  <a:pos x="51" y="124"/>
                </a:cxn>
                <a:cxn ang="0">
                  <a:pos x="61" y="146"/>
                </a:cxn>
                <a:cxn ang="0">
                  <a:pos x="68" y="154"/>
                </a:cxn>
                <a:cxn ang="0">
                  <a:pos x="88" y="168"/>
                </a:cxn>
                <a:cxn ang="0">
                  <a:pos x="112" y="173"/>
                </a:cxn>
                <a:cxn ang="0">
                  <a:pos x="192" y="173"/>
                </a:cxn>
                <a:cxn ang="0">
                  <a:pos x="213" y="169"/>
                </a:cxn>
                <a:cxn ang="0">
                  <a:pos x="232" y="158"/>
                </a:cxn>
                <a:cxn ang="0">
                  <a:pos x="292" y="158"/>
                </a:cxn>
                <a:cxn ang="0">
                  <a:pos x="282" y="175"/>
                </a:cxn>
                <a:cxn ang="0">
                  <a:pos x="271" y="189"/>
                </a:cxn>
                <a:cxn ang="0">
                  <a:pos x="262" y="196"/>
                </a:cxn>
                <a:cxn ang="0">
                  <a:pos x="245" y="209"/>
                </a:cxn>
                <a:cxn ang="0">
                  <a:pos x="225" y="217"/>
                </a:cxn>
                <a:cxn ang="0">
                  <a:pos x="203" y="221"/>
                </a:cxn>
                <a:cxn ang="0">
                  <a:pos x="112" y="222"/>
                </a:cxn>
                <a:cxn ang="0">
                  <a:pos x="100" y="221"/>
                </a:cxn>
                <a:cxn ang="0">
                  <a:pos x="78" y="217"/>
                </a:cxn>
                <a:cxn ang="0">
                  <a:pos x="58" y="209"/>
                </a:cxn>
                <a:cxn ang="0">
                  <a:pos x="41" y="196"/>
                </a:cxn>
                <a:cxn ang="0">
                  <a:pos x="34" y="189"/>
                </a:cxn>
                <a:cxn ang="0">
                  <a:pos x="20" y="173"/>
                </a:cxn>
                <a:cxn ang="0">
                  <a:pos x="9" y="154"/>
                </a:cxn>
                <a:cxn ang="0">
                  <a:pos x="3" y="133"/>
                </a:cxn>
                <a:cxn ang="0">
                  <a:pos x="0" y="111"/>
                </a:cxn>
                <a:cxn ang="0">
                  <a:pos x="0" y="111"/>
                </a:cxn>
                <a:cxn ang="0">
                  <a:pos x="3" y="89"/>
                </a:cxn>
                <a:cxn ang="0">
                  <a:pos x="9" y="68"/>
                </a:cxn>
                <a:cxn ang="0">
                  <a:pos x="20" y="49"/>
                </a:cxn>
                <a:cxn ang="0">
                  <a:pos x="34" y="32"/>
                </a:cxn>
                <a:cxn ang="0">
                  <a:pos x="41" y="26"/>
                </a:cxn>
                <a:cxn ang="0">
                  <a:pos x="58" y="13"/>
                </a:cxn>
                <a:cxn ang="0">
                  <a:pos x="78" y="5"/>
                </a:cxn>
                <a:cxn ang="0">
                  <a:pos x="100" y="0"/>
                </a:cxn>
                <a:cxn ang="0">
                  <a:pos x="112" y="0"/>
                </a:cxn>
              </a:cxnLst>
              <a:rect l="0" t="0" r="r" b="b"/>
              <a:pathLst>
                <a:path w="292" h="222">
                  <a:moveTo>
                    <a:pt x="112" y="0"/>
                  </a:moveTo>
                  <a:lnTo>
                    <a:pt x="192" y="0"/>
                  </a:lnTo>
                  <a:lnTo>
                    <a:pt x="192" y="0"/>
                  </a:lnTo>
                  <a:lnTo>
                    <a:pt x="203" y="0"/>
                  </a:lnTo>
                  <a:lnTo>
                    <a:pt x="214" y="2"/>
                  </a:lnTo>
                  <a:lnTo>
                    <a:pt x="225" y="5"/>
                  </a:lnTo>
                  <a:lnTo>
                    <a:pt x="235" y="9"/>
                  </a:lnTo>
                  <a:lnTo>
                    <a:pt x="245" y="13"/>
                  </a:lnTo>
                  <a:lnTo>
                    <a:pt x="254" y="18"/>
                  </a:lnTo>
                  <a:lnTo>
                    <a:pt x="262" y="26"/>
                  </a:lnTo>
                  <a:lnTo>
                    <a:pt x="271" y="32"/>
                  </a:lnTo>
                  <a:lnTo>
                    <a:pt x="271" y="32"/>
                  </a:lnTo>
                  <a:lnTo>
                    <a:pt x="277" y="39"/>
                  </a:lnTo>
                  <a:lnTo>
                    <a:pt x="282" y="47"/>
                  </a:lnTo>
                  <a:lnTo>
                    <a:pt x="288" y="56"/>
                  </a:lnTo>
                  <a:lnTo>
                    <a:pt x="292" y="63"/>
                  </a:lnTo>
                  <a:lnTo>
                    <a:pt x="232" y="63"/>
                  </a:lnTo>
                  <a:lnTo>
                    <a:pt x="232" y="63"/>
                  </a:lnTo>
                  <a:lnTo>
                    <a:pt x="223" y="58"/>
                  </a:lnTo>
                  <a:lnTo>
                    <a:pt x="213" y="53"/>
                  </a:lnTo>
                  <a:lnTo>
                    <a:pt x="203" y="51"/>
                  </a:lnTo>
                  <a:lnTo>
                    <a:pt x="192" y="49"/>
                  </a:lnTo>
                  <a:lnTo>
                    <a:pt x="112" y="49"/>
                  </a:lnTo>
                  <a:lnTo>
                    <a:pt x="112" y="49"/>
                  </a:lnTo>
                  <a:lnTo>
                    <a:pt x="99" y="51"/>
                  </a:lnTo>
                  <a:lnTo>
                    <a:pt x="88" y="54"/>
                  </a:lnTo>
                  <a:lnTo>
                    <a:pt x="77" y="60"/>
                  </a:lnTo>
                  <a:lnTo>
                    <a:pt x="68" y="68"/>
                  </a:lnTo>
                  <a:lnTo>
                    <a:pt x="68" y="68"/>
                  </a:lnTo>
                  <a:lnTo>
                    <a:pt x="61" y="77"/>
                  </a:lnTo>
                  <a:lnTo>
                    <a:pt x="55" y="86"/>
                  </a:lnTo>
                  <a:lnTo>
                    <a:pt x="51" y="99"/>
                  </a:lnTo>
                  <a:lnTo>
                    <a:pt x="50" y="111"/>
                  </a:lnTo>
                  <a:lnTo>
                    <a:pt x="50" y="111"/>
                  </a:lnTo>
                  <a:lnTo>
                    <a:pt x="50" y="111"/>
                  </a:lnTo>
                  <a:lnTo>
                    <a:pt x="51" y="124"/>
                  </a:lnTo>
                  <a:lnTo>
                    <a:pt x="55" y="135"/>
                  </a:lnTo>
                  <a:lnTo>
                    <a:pt x="61" y="146"/>
                  </a:lnTo>
                  <a:lnTo>
                    <a:pt x="68" y="154"/>
                  </a:lnTo>
                  <a:lnTo>
                    <a:pt x="68" y="154"/>
                  </a:lnTo>
                  <a:lnTo>
                    <a:pt x="77" y="162"/>
                  </a:lnTo>
                  <a:lnTo>
                    <a:pt x="88" y="168"/>
                  </a:lnTo>
                  <a:lnTo>
                    <a:pt x="99" y="172"/>
                  </a:lnTo>
                  <a:lnTo>
                    <a:pt x="112" y="173"/>
                  </a:lnTo>
                  <a:lnTo>
                    <a:pt x="192" y="173"/>
                  </a:lnTo>
                  <a:lnTo>
                    <a:pt x="192" y="173"/>
                  </a:lnTo>
                  <a:lnTo>
                    <a:pt x="203" y="172"/>
                  </a:lnTo>
                  <a:lnTo>
                    <a:pt x="213" y="169"/>
                  </a:lnTo>
                  <a:lnTo>
                    <a:pt x="223" y="164"/>
                  </a:lnTo>
                  <a:lnTo>
                    <a:pt x="232" y="158"/>
                  </a:lnTo>
                  <a:lnTo>
                    <a:pt x="292" y="158"/>
                  </a:lnTo>
                  <a:lnTo>
                    <a:pt x="292" y="158"/>
                  </a:lnTo>
                  <a:lnTo>
                    <a:pt x="288" y="167"/>
                  </a:lnTo>
                  <a:lnTo>
                    <a:pt x="282" y="175"/>
                  </a:lnTo>
                  <a:lnTo>
                    <a:pt x="277" y="183"/>
                  </a:lnTo>
                  <a:lnTo>
                    <a:pt x="271" y="189"/>
                  </a:lnTo>
                  <a:lnTo>
                    <a:pt x="271" y="189"/>
                  </a:lnTo>
                  <a:lnTo>
                    <a:pt x="262" y="196"/>
                  </a:lnTo>
                  <a:lnTo>
                    <a:pt x="254" y="203"/>
                  </a:lnTo>
                  <a:lnTo>
                    <a:pt x="245" y="209"/>
                  </a:lnTo>
                  <a:lnTo>
                    <a:pt x="235" y="214"/>
                  </a:lnTo>
                  <a:lnTo>
                    <a:pt x="225" y="217"/>
                  </a:lnTo>
                  <a:lnTo>
                    <a:pt x="214" y="220"/>
                  </a:lnTo>
                  <a:lnTo>
                    <a:pt x="203" y="221"/>
                  </a:lnTo>
                  <a:lnTo>
                    <a:pt x="192" y="222"/>
                  </a:lnTo>
                  <a:lnTo>
                    <a:pt x="112" y="222"/>
                  </a:lnTo>
                  <a:lnTo>
                    <a:pt x="112" y="222"/>
                  </a:lnTo>
                  <a:lnTo>
                    <a:pt x="100" y="221"/>
                  </a:lnTo>
                  <a:lnTo>
                    <a:pt x="89" y="220"/>
                  </a:lnTo>
                  <a:lnTo>
                    <a:pt x="78" y="217"/>
                  </a:lnTo>
                  <a:lnTo>
                    <a:pt x="68" y="214"/>
                  </a:lnTo>
                  <a:lnTo>
                    <a:pt x="58" y="209"/>
                  </a:lnTo>
                  <a:lnTo>
                    <a:pt x="50" y="203"/>
                  </a:lnTo>
                  <a:lnTo>
                    <a:pt x="41" y="196"/>
                  </a:lnTo>
                  <a:lnTo>
                    <a:pt x="34" y="189"/>
                  </a:lnTo>
                  <a:lnTo>
                    <a:pt x="34" y="189"/>
                  </a:lnTo>
                  <a:lnTo>
                    <a:pt x="26" y="182"/>
                  </a:lnTo>
                  <a:lnTo>
                    <a:pt x="20" y="173"/>
                  </a:lnTo>
                  <a:lnTo>
                    <a:pt x="14" y="164"/>
                  </a:lnTo>
                  <a:lnTo>
                    <a:pt x="9" y="154"/>
                  </a:lnTo>
                  <a:lnTo>
                    <a:pt x="5" y="143"/>
                  </a:lnTo>
                  <a:lnTo>
                    <a:pt x="3" y="133"/>
                  </a:lnTo>
                  <a:lnTo>
                    <a:pt x="2" y="122"/>
                  </a:lnTo>
                  <a:lnTo>
                    <a:pt x="0" y="111"/>
                  </a:lnTo>
                  <a:lnTo>
                    <a:pt x="0" y="111"/>
                  </a:lnTo>
                  <a:lnTo>
                    <a:pt x="0" y="111"/>
                  </a:lnTo>
                  <a:lnTo>
                    <a:pt x="2" y="100"/>
                  </a:lnTo>
                  <a:lnTo>
                    <a:pt x="3" y="89"/>
                  </a:lnTo>
                  <a:lnTo>
                    <a:pt x="5" y="78"/>
                  </a:lnTo>
                  <a:lnTo>
                    <a:pt x="9" y="68"/>
                  </a:lnTo>
                  <a:lnTo>
                    <a:pt x="14" y="58"/>
                  </a:lnTo>
                  <a:lnTo>
                    <a:pt x="20" y="49"/>
                  </a:lnTo>
                  <a:lnTo>
                    <a:pt x="26" y="41"/>
                  </a:lnTo>
                  <a:lnTo>
                    <a:pt x="34" y="32"/>
                  </a:lnTo>
                  <a:lnTo>
                    <a:pt x="34" y="32"/>
                  </a:lnTo>
                  <a:lnTo>
                    <a:pt x="41" y="26"/>
                  </a:lnTo>
                  <a:lnTo>
                    <a:pt x="50" y="18"/>
                  </a:lnTo>
                  <a:lnTo>
                    <a:pt x="58" y="13"/>
                  </a:lnTo>
                  <a:lnTo>
                    <a:pt x="68" y="9"/>
                  </a:lnTo>
                  <a:lnTo>
                    <a:pt x="78" y="5"/>
                  </a:lnTo>
                  <a:lnTo>
                    <a:pt x="89" y="2"/>
                  </a:lnTo>
                  <a:lnTo>
                    <a:pt x="100" y="0"/>
                  </a:lnTo>
                  <a:lnTo>
                    <a:pt x="112" y="0"/>
                  </a:lnTo>
                  <a:lnTo>
                    <a:pt x="112"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96" name="Freeform 20"/>
            <p:cNvSpPr/>
            <p:nvPr/>
          </p:nvSpPr>
          <p:spPr bwMode="auto">
            <a:xfrm>
              <a:off x="1714480" y="4357700"/>
              <a:ext cx="230188" cy="177800"/>
            </a:xfrm>
            <a:custGeom>
              <a:avLst/>
              <a:gdLst/>
              <a:ahLst/>
              <a:cxnLst>
                <a:cxn ang="0">
                  <a:pos x="181" y="0"/>
                </a:cxn>
                <a:cxn ang="0">
                  <a:pos x="192" y="0"/>
                </a:cxn>
                <a:cxn ang="0">
                  <a:pos x="213" y="5"/>
                </a:cxn>
                <a:cxn ang="0">
                  <a:pos x="234" y="13"/>
                </a:cxn>
                <a:cxn ang="0">
                  <a:pos x="251" y="26"/>
                </a:cxn>
                <a:cxn ang="0">
                  <a:pos x="258" y="32"/>
                </a:cxn>
                <a:cxn ang="0">
                  <a:pos x="272" y="49"/>
                </a:cxn>
                <a:cxn ang="0">
                  <a:pos x="283" y="68"/>
                </a:cxn>
                <a:cxn ang="0">
                  <a:pos x="289" y="89"/>
                </a:cxn>
                <a:cxn ang="0">
                  <a:pos x="292" y="111"/>
                </a:cxn>
                <a:cxn ang="0">
                  <a:pos x="292" y="111"/>
                </a:cxn>
                <a:cxn ang="0">
                  <a:pos x="289" y="133"/>
                </a:cxn>
                <a:cxn ang="0">
                  <a:pos x="283" y="154"/>
                </a:cxn>
                <a:cxn ang="0">
                  <a:pos x="272" y="173"/>
                </a:cxn>
                <a:cxn ang="0">
                  <a:pos x="258" y="189"/>
                </a:cxn>
                <a:cxn ang="0">
                  <a:pos x="251" y="196"/>
                </a:cxn>
                <a:cxn ang="0">
                  <a:pos x="234" y="209"/>
                </a:cxn>
                <a:cxn ang="0">
                  <a:pos x="213" y="217"/>
                </a:cxn>
                <a:cxn ang="0">
                  <a:pos x="192" y="221"/>
                </a:cxn>
                <a:cxn ang="0">
                  <a:pos x="100" y="222"/>
                </a:cxn>
                <a:cxn ang="0">
                  <a:pos x="89" y="221"/>
                </a:cxn>
                <a:cxn ang="0">
                  <a:pos x="67" y="217"/>
                </a:cxn>
                <a:cxn ang="0">
                  <a:pos x="47" y="209"/>
                </a:cxn>
                <a:cxn ang="0">
                  <a:pos x="30" y="196"/>
                </a:cxn>
                <a:cxn ang="0">
                  <a:pos x="21" y="189"/>
                </a:cxn>
                <a:cxn ang="0">
                  <a:pos x="9" y="175"/>
                </a:cxn>
                <a:cxn ang="0">
                  <a:pos x="0" y="158"/>
                </a:cxn>
                <a:cxn ang="0">
                  <a:pos x="61" y="158"/>
                </a:cxn>
                <a:cxn ang="0">
                  <a:pos x="79" y="169"/>
                </a:cxn>
                <a:cxn ang="0">
                  <a:pos x="100" y="173"/>
                </a:cxn>
                <a:cxn ang="0">
                  <a:pos x="181" y="173"/>
                </a:cxn>
                <a:cxn ang="0">
                  <a:pos x="204" y="168"/>
                </a:cxn>
                <a:cxn ang="0">
                  <a:pos x="224" y="154"/>
                </a:cxn>
                <a:cxn ang="0">
                  <a:pos x="231" y="146"/>
                </a:cxn>
                <a:cxn ang="0">
                  <a:pos x="241" y="124"/>
                </a:cxn>
                <a:cxn ang="0">
                  <a:pos x="242" y="111"/>
                </a:cxn>
                <a:cxn ang="0">
                  <a:pos x="241" y="99"/>
                </a:cxn>
                <a:cxn ang="0">
                  <a:pos x="231" y="77"/>
                </a:cxn>
                <a:cxn ang="0">
                  <a:pos x="224" y="68"/>
                </a:cxn>
                <a:cxn ang="0">
                  <a:pos x="204" y="54"/>
                </a:cxn>
                <a:cxn ang="0">
                  <a:pos x="181" y="49"/>
                </a:cxn>
                <a:cxn ang="0">
                  <a:pos x="100" y="49"/>
                </a:cxn>
                <a:cxn ang="0">
                  <a:pos x="79" y="53"/>
                </a:cxn>
                <a:cxn ang="0">
                  <a:pos x="61" y="63"/>
                </a:cxn>
                <a:cxn ang="0">
                  <a:pos x="0" y="63"/>
                </a:cxn>
                <a:cxn ang="0">
                  <a:pos x="9" y="47"/>
                </a:cxn>
                <a:cxn ang="0">
                  <a:pos x="21" y="32"/>
                </a:cxn>
                <a:cxn ang="0">
                  <a:pos x="30" y="26"/>
                </a:cxn>
                <a:cxn ang="0">
                  <a:pos x="47" y="13"/>
                </a:cxn>
                <a:cxn ang="0">
                  <a:pos x="67" y="5"/>
                </a:cxn>
                <a:cxn ang="0">
                  <a:pos x="89" y="0"/>
                </a:cxn>
                <a:cxn ang="0">
                  <a:pos x="100" y="0"/>
                </a:cxn>
              </a:cxnLst>
              <a:rect l="0" t="0" r="r" b="b"/>
              <a:pathLst>
                <a:path w="292" h="222">
                  <a:moveTo>
                    <a:pt x="100" y="0"/>
                  </a:moveTo>
                  <a:lnTo>
                    <a:pt x="181" y="0"/>
                  </a:lnTo>
                  <a:lnTo>
                    <a:pt x="181" y="0"/>
                  </a:lnTo>
                  <a:lnTo>
                    <a:pt x="192" y="0"/>
                  </a:lnTo>
                  <a:lnTo>
                    <a:pt x="203" y="2"/>
                  </a:lnTo>
                  <a:lnTo>
                    <a:pt x="213" y="5"/>
                  </a:lnTo>
                  <a:lnTo>
                    <a:pt x="224" y="9"/>
                  </a:lnTo>
                  <a:lnTo>
                    <a:pt x="234" y="13"/>
                  </a:lnTo>
                  <a:lnTo>
                    <a:pt x="242" y="18"/>
                  </a:lnTo>
                  <a:lnTo>
                    <a:pt x="251" y="26"/>
                  </a:lnTo>
                  <a:lnTo>
                    <a:pt x="258" y="32"/>
                  </a:lnTo>
                  <a:lnTo>
                    <a:pt x="258" y="32"/>
                  </a:lnTo>
                  <a:lnTo>
                    <a:pt x="266" y="41"/>
                  </a:lnTo>
                  <a:lnTo>
                    <a:pt x="272" y="49"/>
                  </a:lnTo>
                  <a:lnTo>
                    <a:pt x="278" y="58"/>
                  </a:lnTo>
                  <a:lnTo>
                    <a:pt x="283" y="68"/>
                  </a:lnTo>
                  <a:lnTo>
                    <a:pt x="287" y="78"/>
                  </a:lnTo>
                  <a:lnTo>
                    <a:pt x="289" y="89"/>
                  </a:lnTo>
                  <a:lnTo>
                    <a:pt x="291" y="100"/>
                  </a:lnTo>
                  <a:lnTo>
                    <a:pt x="292" y="111"/>
                  </a:lnTo>
                  <a:lnTo>
                    <a:pt x="292" y="111"/>
                  </a:lnTo>
                  <a:lnTo>
                    <a:pt x="292" y="111"/>
                  </a:lnTo>
                  <a:lnTo>
                    <a:pt x="291" y="122"/>
                  </a:lnTo>
                  <a:lnTo>
                    <a:pt x="289" y="133"/>
                  </a:lnTo>
                  <a:lnTo>
                    <a:pt x="287" y="143"/>
                  </a:lnTo>
                  <a:lnTo>
                    <a:pt x="283" y="154"/>
                  </a:lnTo>
                  <a:lnTo>
                    <a:pt x="278" y="164"/>
                  </a:lnTo>
                  <a:lnTo>
                    <a:pt x="272" y="173"/>
                  </a:lnTo>
                  <a:lnTo>
                    <a:pt x="266" y="182"/>
                  </a:lnTo>
                  <a:lnTo>
                    <a:pt x="258" y="189"/>
                  </a:lnTo>
                  <a:lnTo>
                    <a:pt x="258" y="189"/>
                  </a:lnTo>
                  <a:lnTo>
                    <a:pt x="251" y="196"/>
                  </a:lnTo>
                  <a:lnTo>
                    <a:pt x="242" y="203"/>
                  </a:lnTo>
                  <a:lnTo>
                    <a:pt x="234" y="209"/>
                  </a:lnTo>
                  <a:lnTo>
                    <a:pt x="224" y="214"/>
                  </a:lnTo>
                  <a:lnTo>
                    <a:pt x="213" y="217"/>
                  </a:lnTo>
                  <a:lnTo>
                    <a:pt x="203" y="220"/>
                  </a:lnTo>
                  <a:lnTo>
                    <a:pt x="192" y="221"/>
                  </a:lnTo>
                  <a:lnTo>
                    <a:pt x="181" y="222"/>
                  </a:lnTo>
                  <a:lnTo>
                    <a:pt x="100" y="222"/>
                  </a:lnTo>
                  <a:lnTo>
                    <a:pt x="100" y="222"/>
                  </a:lnTo>
                  <a:lnTo>
                    <a:pt x="89" y="221"/>
                  </a:lnTo>
                  <a:lnTo>
                    <a:pt x="78" y="220"/>
                  </a:lnTo>
                  <a:lnTo>
                    <a:pt x="67" y="217"/>
                  </a:lnTo>
                  <a:lnTo>
                    <a:pt x="57" y="214"/>
                  </a:lnTo>
                  <a:lnTo>
                    <a:pt x="47" y="209"/>
                  </a:lnTo>
                  <a:lnTo>
                    <a:pt x="38" y="203"/>
                  </a:lnTo>
                  <a:lnTo>
                    <a:pt x="30" y="196"/>
                  </a:lnTo>
                  <a:lnTo>
                    <a:pt x="21" y="189"/>
                  </a:lnTo>
                  <a:lnTo>
                    <a:pt x="21" y="189"/>
                  </a:lnTo>
                  <a:lnTo>
                    <a:pt x="15" y="183"/>
                  </a:lnTo>
                  <a:lnTo>
                    <a:pt x="9" y="175"/>
                  </a:lnTo>
                  <a:lnTo>
                    <a:pt x="4" y="167"/>
                  </a:lnTo>
                  <a:lnTo>
                    <a:pt x="0" y="158"/>
                  </a:lnTo>
                  <a:lnTo>
                    <a:pt x="61" y="158"/>
                  </a:lnTo>
                  <a:lnTo>
                    <a:pt x="61" y="158"/>
                  </a:lnTo>
                  <a:lnTo>
                    <a:pt x="69" y="164"/>
                  </a:lnTo>
                  <a:lnTo>
                    <a:pt x="79" y="169"/>
                  </a:lnTo>
                  <a:lnTo>
                    <a:pt x="89" y="172"/>
                  </a:lnTo>
                  <a:lnTo>
                    <a:pt x="100" y="173"/>
                  </a:lnTo>
                  <a:lnTo>
                    <a:pt x="181" y="173"/>
                  </a:lnTo>
                  <a:lnTo>
                    <a:pt x="181" y="173"/>
                  </a:lnTo>
                  <a:lnTo>
                    <a:pt x="193" y="172"/>
                  </a:lnTo>
                  <a:lnTo>
                    <a:pt x="204" y="168"/>
                  </a:lnTo>
                  <a:lnTo>
                    <a:pt x="215" y="162"/>
                  </a:lnTo>
                  <a:lnTo>
                    <a:pt x="224" y="154"/>
                  </a:lnTo>
                  <a:lnTo>
                    <a:pt x="224" y="154"/>
                  </a:lnTo>
                  <a:lnTo>
                    <a:pt x="231" y="146"/>
                  </a:lnTo>
                  <a:lnTo>
                    <a:pt x="237" y="135"/>
                  </a:lnTo>
                  <a:lnTo>
                    <a:pt x="241" y="124"/>
                  </a:lnTo>
                  <a:lnTo>
                    <a:pt x="242" y="111"/>
                  </a:lnTo>
                  <a:lnTo>
                    <a:pt x="242" y="111"/>
                  </a:lnTo>
                  <a:lnTo>
                    <a:pt x="242" y="111"/>
                  </a:lnTo>
                  <a:lnTo>
                    <a:pt x="241" y="99"/>
                  </a:lnTo>
                  <a:lnTo>
                    <a:pt x="237" y="86"/>
                  </a:lnTo>
                  <a:lnTo>
                    <a:pt x="231" y="77"/>
                  </a:lnTo>
                  <a:lnTo>
                    <a:pt x="224" y="68"/>
                  </a:lnTo>
                  <a:lnTo>
                    <a:pt x="224" y="68"/>
                  </a:lnTo>
                  <a:lnTo>
                    <a:pt x="215" y="60"/>
                  </a:lnTo>
                  <a:lnTo>
                    <a:pt x="204" y="54"/>
                  </a:lnTo>
                  <a:lnTo>
                    <a:pt x="193" y="51"/>
                  </a:lnTo>
                  <a:lnTo>
                    <a:pt x="181" y="49"/>
                  </a:lnTo>
                  <a:lnTo>
                    <a:pt x="100" y="49"/>
                  </a:lnTo>
                  <a:lnTo>
                    <a:pt x="100" y="49"/>
                  </a:lnTo>
                  <a:lnTo>
                    <a:pt x="89" y="51"/>
                  </a:lnTo>
                  <a:lnTo>
                    <a:pt x="79" y="53"/>
                  </a:lnTo>
                  <a:lnTo>
                    <a:pt x="69" y="58"/>
                  </a:lnTo>
                  <a:lnTo>
                    <a:pt x="61" y="63"/>
                  </a:lnTo>
                  <a:lnTo>
                    <a:pt x="0" y="63"/>
                  </a:lnTo>
                  <a:lnTo>
                    <a:pt x="0" y="63"/>
                  </a:lnTo>
                  <a:lnTo>
                    <a:pt x="4" y="56"/>
                  </a:lnTo>
                  <a:lnTo>
                    <a:pt x="9" y="47"/>
                  </a:lnTo>
                  <a:lnTo>
                    <a:pt x="15" y="39"/>
                  </a:lnTo>
                  <a:lnTo>
                    <a:pt x="21" y="32"/>
                  </a:lnTo>
                  <a:lnTo>
                    <a:pt x="21" y="32"/>
                  </a:lnTo>
                  <a:lnTo>
                    <a:pt x="30" y="26"/>
                  </a:lnTo>
                  <a:lnTo>
                    <a:pt x="38" y="18"/>
                  </a:lnTo>
                  <a:lnTo>
                    <a:pt x="47" y="13"/>
                  </a:lnTo>
                  <a:lnTo>
                    <a:pt x="57" y="9"/>
                  </a:lnTo>
                  <a:lnTo>
                    <a:pt x="67" y="5"/>
                  </a:lnTo>
                  <a:lnTo>
                    <a:pt x="78" y="2"/>
                  </a:lnTo>
                  <a:lnTo>
                    <a:pt x="89" y="0"/>
                  </a:lnTo>
                  <a:lnTo>
                    <a:pt x="100" y="0"/>
                  </a:lnTo>
                  <a:lnTo>
                    <a:pt x="100"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97" name="Freeform 21"/>
            <p:cNvSpPr/>
            <p:nvPr/>
          </p:nvSpPr>
          <p:spPr bwMode="auto">
            <a:xfrm>
              <a:off x="1601767" y="4427550"/>
              <a:ext cx="195263" cy="36513"/>
            </a:xfrm>
            <a:custGeom>
              <a:avLst/>
              <a:gdLst/>
              <a:ahLst/>
              <a:cxnLst>
                <a:cxn ang="0">
                  <a:pos x="24" y="0"/>
                </a:cxn>
                <a:cxn ang="0">
                  <a:pos x="224" y="0"/>
                </a:cxn>
                <a:cxn ang="0">
                  <a:pos x="224" y="0"/>
                </a:cxn>
                <a:cxn ang="0">
                  <a:pos x="229" y="1"/>
                </a:cxn>
                <a:cxn ang="0">
                  <a:pos x="233" y="2"/>
                </a:cxn>
                <a:cxn ang="0">
                  <a:pos x="236" y="5"/>
                </a:cxn>
                <a:cxn ang="0">
                  <a:pos x="240" y="7"/>
                </a:cxn>
                <a:cxn ang="0">
                  <a:pos x="242" y="11"/>
                </a:cxn>
                <a:cxn ang="0">
                  <a:pos x="245" y="14"/>
                </a:cxn>
                <a:cxn ang="0">
                  <a:pos x="246" y="18"/>
                </a:cxn>
                <a:cxn ang="0">
                  <a:pos x="246" y="23"/>
                </a:cxn>
                <a:cxn ang="0">
                  <a:pos x="246" y="23"/>
                </a:cxn>
                <a:cxn ang="0">
                  <a:pos x="246" y="23"/>
                </a:cxn>
                <a:cxn ang="0">
                  <a:pos x="246" y="28"/>
                </a:cxn>
                <a:cxn ang="0">
                  <a:pos x="245" y="32"/>
                </a:cxn>
                <a:cxn ang="0">
                  <a:pos x="242" y="36"/>
                </a:cxn>
                <a:cxn ang="0">
                  <a:pos x="240" y="39"/>
                </a:cxn>
                <a:cxn ang="0">
                  <a:pos x="236" y="42"/>
                </a:cxn>
                <a:cxn ang="0">
                  <a:pos x="233" y="44"/>
                </a:cxn>
                <a:cxn ang="0">
                  <a:pos x="229" y="45"/>
                </a:cxn>
                <a:cxn ang="0">
                  <a:pos x="224" y="45"/>
                </a:cxn>
                <a:cxn ang="0">
                  <a:pos x="24" y="45"/>
                </a:cxn>
                <a:cxn ang="0">
                  <a:pos x="24" y="45"/>
                </a:cxn>
                <a:cxn ang="0">
                  <a:pos x="19" y="45"/>
                </a:cxn>
                <a:cxn ang="0">
                  <a:pos x="14" y="44"/>
                </a:cxn>
                <a:cxn ang="0">
                  <a:pos x="10" y="42"/>
                </a:cxn>
                <a:cxn ang="0">
                  <a:pos x="6" y="39"/>
                </a:cxn>
                <a:cxn ang="0">
                  <a:pos x="4" y="36"/>
                </a:cxn>
                <a:cxn ang="0">
                  <a:pos x="3" y="32"/>
                </a:cxn>
                <a:cxn ang="0">
                  <a:pos x="0" y="28"/>
                </a:cxn>
                <a:cxn ang="0">
                  <a:pos x="0" y="23"/>
                </a:cxn>
                <a:cxn ang="0">
                  <a:pos x="0" y="23"/>
                </a:cxn>
                <a:cxn ang="0">
                  <a:pos x="0" y="23"/>
                </a:cxn>
                <a:cxn ang="0">
                  <a:pos x="0" y="18"/>
                </a:cxn>
                <a:cxn ang="0">
                  <a:pos x="3" y="14"/>
                </a:cxn>
                <a:cxn ang="0">
                  <a:pos x="4" y="11"/>
                </a:cxn>
                <a:cxn ang="0">
                  <a:pos x="6" y="7"/>
                </a:cxn>
                <a:cxn ang="0">
                  <a:pos x="10" y="5"/>
                </a:cxn>
                <a:cxn ang="0">
                  <a:pos x="14" y="2"/>
                </a:cxn>
                <a:cxn ang="0">
                  <a:pos x="19" y="1"/>
                </a:cxn>
                <a:cxn ang="0">
                  <a:pos x="24" y="0"/>
                </a:cxn>
                <a:cxn ang="0">
                  <a:pos x="24" y="0"/>
                </a:cxn>
              </a:cxnLst>
              <a:rect l="0" t="0" r="r" b="b"/>
              <a:pathLst>
                <a:path w="246" h="45">
                  <a:moveTo>
                    <a:pt x="24" y="0"/>
                  </a:moveTo>
                  <a:lnTo>
                    <a:pt x="224" y="0"/>
                  </a:lnTo>
                  <a:lnTo>
                    <a:pt x="224" y="0"/>
                  </a:lnTo>
                  <a:lnTo>
                    <a:pt x="229" y="1"/>
                  </a:lnTo>
                  <a:lnTo>
                    <a:pt x="233" y="2"/>
                  </a:lnTo>
                  <a:lnTo>
                    <a:pt x="236" y="5"/>
                  </a:lnTo>
                  <a:lnTo>
                    <a:pt x="240" y="7"/>
                  </a:lnTo>
                  <a:lnTo>
                    <a:pt x="242" y="11"/>
                  </a:lnTo>
                  <a:lnTo>
                    <a:pt x="245" y="14"/>
                  </a:lnTo>
                  <a:lnTo>
                    <a:pt x="246" y="18"/>
                  </a:lnTo>
                  <a:lnTo>
                    <a:pt x="246" y="23"/>
                  </a:lnTo>
                  <a:lnTo>
                    <a:pt x="246" y="23"/>
                  </a:lnTo>
                  <a:lnTo>
                    <a:pt x="246" y="23"/>
                  </a:lnTo>
                  <a:lnTo>
                    <a:pt x="246" y="28"/>
                  </a:lnTo>
                  <a:lnTo>
                    <a:pt x="245" y="32"/>
                  </a:lnTo>
                  <a:lnTo>
                    <a:pt x="242" y="36"/>
                  </a:lnTo>
                  <a:lnTo>
                    <a:pt x="240" y="39"/>
                  </a:lnTo>
                  <a:lnTo>
                    <a:pt x="236" y="42"/>
                  </a:lnTo>
                  <a:lnTo>
                    <a:pt x="233" y="44"/>
                  </a:lnTo>
                  <a:lnTo>
                    <a:pt x="229" y="45"/>
                  </a:lnTo>
                  <a:lnTo>
                    <a:pt x="224" y="45"/>
                  </a:lnTo>
                  <a:lnTo>
                    <a:pt x="24" y="45"/>
                  </a:lnTo>
                  <a:lnTo>
                    <a:pt x="24" y="45"/>
                  </a:lnTo>
                  <a:lnTo>
                    <a:pt x="19" y="45"/>
                  </a:lnTo>
                  <a:lnTo>
                    <a:pt x="14" y="44"/>
                  </a:lnTo>
                  <a:lnTo>
                    <a:pt x="10" y="42"/>
                  </a:lnTo>
                  <a:lnTo>
                    <a:pt x="6" y="39"/>
                  </a:lnTo>
                  <a:lnTo>
                    <a:pt x="4" y="36"/>
                  </a:lnTo>
                  <a:lnTo>
                    <a:pt x="3" y="32"/>
                  </a:lnTo>
                  <a:lnTo>
                    <a:pt x="0" y="28"/>
                  </a:lnTo>
                  <a:lnTo>
                    <a:pt x="0" y="23"/>
                  </a:lnTo>
                  <a:lnTo>
                    <a:pt x="0" y="23"/>
                  </a:lnTo>
                  <a:lnTo>
                    <a:pt x="0" y="23"/>
                  </a:lnTo>
                  <a:lnTo>
                    <a:pt x="0" y="18"/>
                  </a:lnTo>
                  <a:lnTo>
                    <a:pt x="3" y="14"/>
                  </a:lnTo>
                  <a:lnTo>
                    <a:pt x="4" y="11"/>
                  </a:lnTo>
                  <a:lnTo>
                    <a:pt x="6" y="7"/>
                  </a:lnTo>
                  <a:lnTo>
                    <a:pt x="10" y="5"/>
                  </a:lnTo>
                  <a:lnTo>
                    <a:pt x="14" y="2"/>
                  </a:lnTo>
                  <a:lnTo>
                    <a:pt x="19" y="1"/>
                  </a:lnTo>
                  <a:lnTo>
                    <a:pt x="24" y="0"/>
                  </a:lnTo>
                  <a:lnTo>
                    <a:pt x="24"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98" name="Group 127"/>
          <p:cNvGrpSpPr/>
          <p:nvPr/>
        </p:nvGrpSpPr>
        <p:grpSpPr>
          <a:xfrm>
            <a:off x="9411637" y="4509418"/>
            <a:ext cx="657499" cy="433947"/>
            <a:chOff x="2141517" y="2373325"/>
            <a:chExt cx="476251" cy="314325"/>
          </a:xfrm>
          <a:solidFill>
            <a:srgbClr val="304371"/>
          </a:solidFill>
        </p:grpSpPr>
        <p:sp>
          <p:nvSpPr>
            <p:cNvPr id="99" name="Rectangle 22"/>
            <p:cNvSpPr>
              <a:spLocks noChangeArrowheads="1"/>
            </p:cNvSpPr>
            <p:nvPr/>
          </p:nvSpPr>
          <p:spPr bwMode="auto">
            <a:xfrm>
              <a:off x="2200255" y="2678125"/>
              <a:ext cx="387350" cy="9525"/>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0" name="Rectangle 23"/>
            <p:cNvSpPr>
              <a:spLocks noChangeArrowheads="1"/>
            </p:cNvSpPr>
            <p:nvPr/>
          </p:nvSpPr>
          <p:spPr bwMode="auto">
            <a:xfrm>
              <a:off x="2517755" y="2468575"/>
              <a:ext cx="69850" cy="209550"/>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1" name="Rectangle 24"/>
            <p:cNvSpPr>
              <a:spLocks noChangeArrowheads="1"/>
            </p:cNvSpPr>
            <p:nvPr/>
          </p:nvSpPr>
          <p:spPr bwMode="auto">
            <a:xfrm>
              <a:off x="2438380" y="2547950"/>
              <a:ext cx="69850" cy="130175"/>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2" name="Rectangle 25"/>
            <p:cNvSpPr>
              <a:spLocks noChangeArrowheads="1"/>
            </p:cNvSpPr>
            <p:nvPr/>
          </p:nvSpPr>
          <p:spPr bwMode="auto">
            <a:xfrm>
              <a:off x="2359005" y="2592400"/>
              <a:ext cx="69850" cy="85725"/>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3" name="Rectangle 26"/>
            <p:cNvSpPr>
              <a:spLocks noChangeArrowheads="1"/>
            </p:cNvSpPr>
            <p:nvPr/>
          </p:nvSpPr>
          <p:spPr bwMode="auto">
            <a:xfrm>
              <a:off x="2279630" y="2551125"/>
              <a:ext cx="69850" cy="127000"/>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4" name="Rectangle 27"/>
            <p:cNvSpPr>
              <a:spLocks noChangeArrowheads="1"/>
            </p:cNvSpPr>
            <p:nvPr/>
          </p:nvSpPr>
          <p:spPr bwMode="auto">
            <a:xfrm>
              <a:off x="2200255" y="2587637"/>
              <a:ext cx="68263" cy="90488"/>
            </a:xfrm>
            <a:prstGeom prst="rect">
              <a:avLst/>
            </a:prstGeom>
            <a:grpFill/>
            <a:ln w="9525">
              <a:noFill/>
              <a:miter lim="800000"/>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5" name="Freeform 28"/>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6" name="Freeform 29"/>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07" name="Freeform 30"/>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grpSp>
        <p:nvGrpSpPr>
          <p:cNvPr id="108" name="Group 137"/>
          <p:cNvGrpSpPr/>
          <p:nvPr/>
        </p:nvGrpSpPr>
        <p:grpSpPr>
          <a:xfrm>
            <a:off x="5560441" y="4470838"/>
            <a:ext cx="289296" cy="624619"/>
            <a:chOff x="3328967" y="3373450"/>
            <a:chExt cx="209550" cy="452438"/>
          </a:xfrm>
          <a:solidFill>
            <a:srgbClr val="304371"/>
          </a:solidFill>
        </p:grpSpPr>
        <p:sp>
          <p:nvSpPr>
            <p:cNvPr id="109" name="Freeform 31"/>
            <p:cNvSpPr/>
            <p:nvPr/>
          </p:nvSpPr>
          <p:spPr bwMode="auto">
            <a:xfrm>
              <a:off x="3328967" y="3373450"/>
              <a:ext cx="209550" cy="211138"/>
            </a:xfrm>
            <a:custGeom>
              <a:avLst/>
              <a:gdLst/>
              <a:ahLst/>
              <a:cxnLst>
                <a:cxn ang="0">
                  <a:pos x="134" y="0"/>
                </a:cxn>
                <a:cxn ang="0">
                  <a:pos x="160" y="4"/>
                </a:cxn>
                <a:cxn ang="0">
                  <a:pos x="184" y="11"/>
                </a:cxn>
                <a:cxn ang="0">
                  <a:pos x="208" y="23"/>
                </a:cxn>
                <a:cxn ang="0">
                  <a:pos x="226" y="39"/>
                </a:cxn>
                <a:cxn ang="0">
                  <a:pos x="244" y="59"/>
                </a:cxn>
                <a:cxn ang="0">
                  <a:pos x="256" y="81"/>
                </a:cxn>
                <a:cxn ang="0">
                  <a:pos x="263" y="106"/>
                </a:cxn>
                <a:cxn ang="0">
                  <a:pos x="266" y="133"/>
                </a:cxn>
                <a:cxn ang="0">
                  <a:pos x="265" y="147"/>
                </a:cxn>
                <a:cxn ang="0">
                  <a:pos x="260" y="173"/>
                </a:cxn>
                <a:cxn ang="0">
                  <a:pos x="250" y="196"/>
                </a:cxn>
                <a:cxn ang="0">
                  <a:pos x="235" y="217"/>
                </a:cxn>
                <a:cxn ang="0">
                  <a:pos x="218" y="236"/>
                </a:cxn>
                <a:cxn ang="0">
                  <a:pos x="197" y="250"/>
                </a:cxn>
                <a:cxn ang="0">
                  <a:pos x="172" y="261"/>
                </a:cxn>
                <a:cxn ang="0">
                  <a:pos x="146" y="266"/>
                </a:cxn>
                <a:cxn ang="0">
                  <a:pos x="134" y="266"/>
                </a:cxn>
                <a:cxn ang="0">
                  <a:pos x="106" y="263"/>
                </a:cxn>
                <a:cxn ang="0">
                  <a:pos x="82" y="256"/>
                </a:cxn>
                <a:cxn ang="0">
                  <a:pos x="58" y="243"/>
                </a:cxn>
                <a:cxn ang="0">
                  <a:pos x="40" y="227"/>
                </a:cxn>
                <a:cxn ang="0">
                  <a:pos x="22" y="208"/>
                </a:cxn>
                <a:cxn ang="0">
                  <a:pos x="10" y="185"/>
                </a:cxn>
                <a:cxn ang="0">
                  <a:pos x="3" y="161"/>
                </a:cxn>
                <a:cxn ang="0">
                  <a:pos x="0" y="133"/>
                </a:cxn>
                <a:cxn ang="0">
                  <a:pos x="1" y="120"/>
                </a:cxn>
                <a:cxn ang="0">
                  <a:pos x="6" y="94"/>
                </a:cxn>
                <a:cxn ang="0">
                  <a:pos x="16" y="70"/>
                </a:cxn>
                <a:cxn ang="0">
                  <a:pos x="31" y="49"/>
                </a:cxn>
                <a:cxn ang="0">
                  <a:pos x="48" y="31"/>
                </a:cxn>
                <a:cxn ang="0">
                  <a:pos x="69" y="16"/>
                </a:cxn>
                <a:cxn ang="0">
                  <a:pos x="94" y="6"/>
                </a:cxn>
                <a:cxn ang="0">
                  <a:pos x="120" y="1"/>
                </a:cxn>
                <a:cxn ang="0">
                  <a:pos x="134" y="0"/>
                </a:cxn>
              </a:cxnLst>
              <a:rect l="0" t="0" r="r" b="b"/>
              <a:pathLst>
                <a:path w="266" h="266">
                  <a:moveTo>
                    <a:pt x="134" y="0"/>
                  </a:moveTo>
                  <a:lnTo>
                    <a:pt x="134" y="0"/>
                  </a:lnTo>
                  <a:lnTo>
                    <a:pt x="146" y="1"/>
                  </a:lnTo>
                  <a:lnTo>
                    <a:pt x="160" y="4"/>
                  </a:lnTo>
                  <a:lnTo>
                    <a:pt x="172" y="6"/>
                  </a:lnTo>
                  <a:lnTo>
                    <a:pt x="184" y="11"/>
                  </a:lnTo>
                  <a:lnTo>
                    <a:pt x="197" y="16"/>
                  </a:lnTo>
                  <a:lnTo>
                    <a:pt x="208" y="23"/>
                  </a:lnTo>
                  <a:lnTo>
                    <a:pt x="218" y="31"/>
                  </a:lnTo>
                  <a:lnTo>
                    <a:pt x="226" y="39"/>
                  </a:lnTo>
                  <a:lnTo>
                    <a:pt x="235" y="49"/>
                  </a:lnTo>
                  <a:lnTo>
                    <a:pt x="244" y="59"/>
                  </a:lnTo>
                  <a:lnTo>
                    <a:pt x="250" y="70"/>
                  </a:lnTo>
                  <a:lnTo>
                    <a:pt x="256" y="81"/>
                  </a:lnTo>
                  <a:lnTo>
                    <a:pt x="260" y="94"/>
                  </a:lnTo>
                  <a:lnTo>
                    <a:pt x="263" y="106"/>
                  </a:lnTo>
                  <a:lnTo>
                    <a:pt x="265" y="120"/>
                  </a:lnTo>
                  <a:lnTo>
                    <a:pt x="266" y="133"/>
                  </a:lnTo>
                  <a:lnTo>
                    <a:pt x="266" y="133"/>
                  </a:lnTo>
                  <a:lnTo>
                    <a:pt x="265" y="147"/>
                  </a:lnTo>
                  <a:lnTo>
                    <a:pt x="263" y="161"/>
                  </a:lnTo>
                  <a:lnTo>
                    <a:pt x="260" y="173"/>
                  </a:lnTo>
                  <a:lnTo>
                    <a:pt x="256" y="185"/>
                  </a:lnTo>
                  <a:lnTo>
                    <a:pt x="250" y="196"/>
                  </a:lnTo>
                  <a:lnTo>
                    <a:pt x="244" y="208"/>
                  </a:lnTo>
                  <a:lnTo>
                    <a:pt x="235" y="217"/>
                  </a:lnTo>
                  <a:lnTo>
                    <a:pt x="226" y="227"/>
                  </a:lnTo>
                  <a:lnTo>
                    <a:pt x="218" y="236"/>
                  </a:lnTo>
                  <a:lnTo>
                    <a:pt x="208" y="243"/>
                  </a:lnTo>
                  <a:lnTo>
                    <a:pt x="197" y="250"/>
                  </a:lnTo>
                  <a:lnTo>
                    <a:pt x="184" y="256"/>
                  </a:lnTo>
                  <a:lnTo>
                    <a:pt x="172" y="261"/>
                  </a:lnTo>
                  <a:lnTo>
                    <a:pt x="160" y="263"/>
                  </a:lnTo>
                  <a:lnTo>
                    <a:pt x="146" y="266"/>
                  </a:lnTo>
                  <a:lnTo>
                    <a:pt x="134" y="266"/>
                  </a:lnTo>
                  <a:lnTo>
                    <a:pt x="134" y="266"/>
                  </a:lnTo>
                  <a:lnTo>
                    <a:pt x="120" y="266"/>
                  </a:lnTo>
                  <a:lnTo>
                    <a:pt x="106" y="263"/>
                  </a:lnTo>
                  <a:lnTo>
                    <a:pt x="94" y="261"/>
                  </a:lnTo>
                  <a:lnTo>
                    <a:pt x="82" y="256"/>
                  </a:lnTo>
                  <a:lnTo>
                    <a:pt x="69" y="250"/>
                  </a:lnTo>
                  <a:lnTo>
                    <a:pt x="58" y="243"/>
                  </a:lnTo>
                  <a:lnTo>
                    <a:pt x="48" y="236"/>
                  </a:lnTo>
                  <a:lnTo>
                    <a:pt x="40" y="227"/>
                  </a:lnTo>
                  <a:lnTo>
                    <a:pt x="31" y="217"/>
                  </a:lnTo>
                  <a:lnTo>
                    <a:pt x="22" y="208"/>
                  </a:lnTo>
                  <a:lnTo>
                    <a:pt x="16" y="196"/>
                  </a:lnTo>
                  <a:lnTo>
                    <a:pt x="10" y="185"/>
                  </a:lnTo>
                  <a:lnTo>
                    <a:pt x="6" y="173"/>
                  </a:lnTo>
                  <a:lnTo>
                    <a:pt x="3" y="161"/>
                  </a:lnTo>
                  <a:lnTo>
                    <a:pt x="1" y="147"/>
                  </a:lnTo>
                  <a:lnTo>
                    <a:pt x="0" y="133"/>
                  </a:lnTo>
                  <a:lnTo>
                    <a:pt x="0" y="133"/>
                  </a:lnTo>
                  <a:lnTo>
                    <a:pt x="1" y="120"/>
                  </a:lnTo>
                  <a:lnTo>
                    <a:pt x="3" y="106"/>
                  </a:lnTo>
                  <a:lnTo>
                    <a:pt x="6" y="94"/>
                  </a:lnTo>
                  <a:lnTo>
                    <a:pt x="10" y="81"/>
                  </a:lnTo>
                  <a:lnTo>
                    <a:pt x="16" y="70"/>
                  </a:lnTo>
                  <a:lnTo>
                    <a:pt x="22" y="59"/>
                  </a:lnTo>
                  <a:lnTo>
                    <a:pt x="31" y="49"/>
                  </a:lnTo>
                  <a:lnTo>
                    <a:pt x="40" y="39"/>
                  </a:lnTo>
                  <a:lnTo>
                    <a:pt x="48" y="31"/>
                  </a:lnTo>
                  <a:lnTo>
                    <a:pt x="58" y="23"/>
                  </a:lnTo>
                  <a:lnTo>
                    <a:pt x="69" y="16"/>
                  </a:lnTo>
                  <a:lnTo>
                    <a:pt x="82" y="11"/>
                  </a:lnTo>
                  <a:lnTo>
                    <a:pt x="94" y="6"/>
                  </a:lnTo>
                  <a:lnTo>
                    <a:pt x="106" y="4"/>
                  </a:lnTo>
                  <a:lnTo>
                    <a:pt x="120" y="1"/>
                  </a:lnTo>
                  <a:lnTo>
                    <a:pt x="134" y="0"/>
                  </a:lnTo>
                  <a:lnTo>
                    <a:pt x="134"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10" name="Freeform 32"/>
            <p:cNvSpPr/>
            <p:nvPr/>
          </p:nvSpPr>
          <p:spPr bwMode="auto">
            <a:xfrm>
              <a:off x="3400405" y="3563950"/>
              <a:ext cx="66675" cy="261938"/>
            </a:xfrm>
            <a:custGeom>
              <a:avLst/>
              <a:gdLst/>
              <a:ahLst/>
              <a:cxnLst>
                <a:cxn ang="0">
                  <a:pos x="82" y="0"/>
                </a:cxn>
                <a:cxn ang="0">
                  <a:pos x="82" y="288"/>
                </a:cxn>
                <a:cxn ang="0">
                  <a:pos x="82" y="288"/>
                </a:cxn>
                <a:cxn ang="0">
                  <a:pos x="81" y="296"/>
                </a:cxn>
                <a:cxn ang="0">
                  <a:pos x="79" y="304"/>
                </a:cxn>
                <a:cxn ang="0">
                  <a:pos x="75" y="311"/>
                </a:cxn>
                <a:cxn ang="0">
                  <a:pos x="70" y="316"/>
                </a:cxn>
                <a:cxn ang="0">
                  <a:pos x="64" y="322"/>
                </a:cxn>
                <a:cxn ang="0">
                  <a:pos x="56" y="326"/>
                </a:cxn>
                <a:cxn ang="0">
                  <a:pos x="49" y="329"/>
                </a:cxn>
                <a:cxn ang="0">
                  <a:pos x="42" y="329"/>
                </a:cxn>
                <a:cxn ang="0">
                  <a:pos x="42" y="329"/>
                </a:cxn>
                <a:cxn ang="0">
                  <a:pos x="42" y="329"/>
                </a:cxn>
                <a:cxn ang="0">
                  <a:pos x="33" y="329"/>
                </a:cxn>
                <a:cxn ang="0">
                  <a:pos x="26" y="326"/>
                </a:cxn>
                <a:cxn ang="0">
                  <a:pos x="18" y="322"/>
                </a:cxn>
                <a:cxn ang="0">
                  <a:pos x="12" y="316"/>
                </a:cxn>
                <a:cxn ang="0">
                  <a:pos x="7" y="311"/>
                </a:cxn>
                <a:cxn ang="0">
                  <a:pos x="3" y="304"/>
                </a:cxn>
                <a:cxn ang="0">
                  <a:pos x="1" y="296"/>
                </a:cxn>
                <a:cxn ang="0">
                  <a:pos x="0" y="288"/>
                </a:cxn>
                <a:cxn ang="0">
                  <a:pos x="0" y="0"/>
                </a:cxn>
                <a:cxn ang="0">
                  <a:pos x="82" y="0"/>
                </a:cxn>
              </a:cxnLst>
              <a:rect l="0" t="0" r="r" b="b"/>
              <a:pathLst>
                <a:path w="82" h="329">
                  <a:moveTo>
                    <a:pt x="82" y="0"/>
                  </a:moveTo>
                  <a:lnTo>
                    <a:pt x="82" y="288"/>
                  </a:lnTo>
                  <a:lnTo>
                    <a:pt x="82" y="288"/>
                  </a:lnTo>
                  <a:lnTo>
                    <a:pt x="81" y="296"/>
                  </a:lnTo>
                  <a:lnTo>
                    <a:pt x="79" y="304"/>
                  </a:lnTo>
                  <a:lnTo>
                    <a:pt x="75" y="311"/>
                  </a:lnTo>
                  <a:lnTo>
                    <a:pt x="70" y="316"/>
                  </a:lnTo>
                  <a:lnTo>
                    <a:pt x="64" y="322"/>
                  </a:lnTo>
                  <a:lnTo>
                    <a:pt x="56" y="326"/>
                  </a:lnTo>
                  <a:lnTo>
                    <a:pt x="49" y="329"/>
                  </a:lnTo>
                  <a:lnTo>
                    <a:pt x="42" y="329"/>
                  </a:lnTo>
                  <a:lnTo>
                    <a:pt x="42" y="329"/>
                  </a:lnTo>
                  <a:lnTo>
                    <a:pt x="42" y="329"/>
                  </a:lnTo>
                  <a:lnTo>
                    <a:pt x="33" y="329"/>
                  </a:lnTo>
                  <a:lnTo>
                    <a:pt x="26" y="326"/>
                  </a:lnTo>
                  <a:lnTo>
                    <a:pt x="18" y="322"/>
                  </a:lnTo>
                  <a:lnTo>
                    <a:pt x="12" y="316"/>
                  </a:lnTo>
                  <a:lnTo>
                    <a:pt x="7" y="311"/>
                  </a:lnTo>
                  <a:lnTo>
                    <a:pt x="3" y="304"/>
                  </a:lnTo>
                  <a:lnTo>
                    <a:pt x="1" y="296"/>
                  </a:lnTo>
                  <a:lnTo>
                    <a:pt x="0" y="288"/>
                  </a:lnTo>
                  <a:lnTo>
                    <a:pt x="0" y="0"/>
                  </a:lnTo>
                  <a:lnTo>
                    <a:pt x="82"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11" name="Freeform 33"/>
            <p:cNvSpPr/>
            <p:nvPr/>
          </p:nvSpPr>
          <p:spPr bwMode="auto">
            <a:xfrm>
              <a:off x="3375005" y="3421075"/>
              <a:ext cx="117475" cy="117475"/>
            </a:xfrm>
            <a:custGeom>
              <a:avLst/>
              <a:gdLst/>
              <a:ahLst/>
              <a:cxnLst>
                <a:cxn ang="0">
                  <a:pos x="76" y="0"/>
                </a:cxn>
                <a:cxn ang="0">
                  <a:pos x="76" y="0"/>
                </a:cxn>
                <a:cxn ang="0">
                  <a:pos x="83" y="0"/>
                </a:cxn>
                <a:cxn ang="0">
                  <a:pos x="90" y="1"/>
                </a:cxn>
                <a:cxn ang="0">
                  <a:pos x="104" y="5"/>
                </a:cxn>
                <a:cxn ang="0">
                  <a:pos x="116" y="13"/>
                </a:cxn>
                <a:cxn ang="0">
                  <a:pos x="128" y="21"/>
                </a:cxn>
                <a:cxn ang="0">
                  <a:pos x="136" y="32"/>
                </a:cxn>
                <a:cxn ang="0">
                  <a:pos x="144" y="45"/>
                </a:cxn>
                <a:cxn ang="0">
                  <a:pos x="149" y="60"/>
                </a:cxn>
                <a:cxn ang="0">
                  <a:pos x="149" y="67"/>
                </a:cxn>
                <a:cxn ang="0">
                  <a:pos x="150" y="74"/>
                </a:cxn>
                <a:cxn ang="0">
                  <a:pos x="150" y="74"/>
                </a:cxn>
                <a:cxn ang="0">
                  <a:pos x="149" y="82"/>
                </a:cxn>
                <a:cxn ang="0">
                  <a:pos x="149" y="89"/>
                </a:cxn>
                <a:cxn ang="0">
                  <a:pos x="144" y="103"/>
                </a:cxn>
                <a:cxn ang="0">
                  <a:pos x="136" y="116"/>
                </a:cxn>
                <a:cxn ang="0">
                  <a:pos x="128" y="128"/>
                </a:cxn>
                <a:cxn ang="0">
                  <a:pos x="116" y="136"/>
                </a:cxn>
                <a:cxn ang="0">
                  <a:pos x="104" y="142"/>
                </a:cxn>
                <a:cxn ang="0">
                  <a:pos x="90" y="147"/>
                </a:cxn>
                <a:cxn ang="0">
                  <a:pos x="83" y="149"/>
                </a:cxn>
                <a:cxn ang="0">
                  <a:pos x="76" y="149"/>
                </a:cxn>
                <a:cxn ang="0">
                  <a:pos x="76" y="149"/>
                </a:cxn>
                <a:cxn ang="0">
                  <a:pos x="67" y="149"/>
                </a:cxn>
                <a:cxn ang="0">
                  <a:pos x="60" y="147"/>
                </a:cxn>
                <a:cxn ang="0">
                  <a:pos x="46" y="142"/>
                </a:cxn>
                <a:cxn ang="0">
                  <a:pos x="34" y="136"/>
                </a:cxn>
                <a:cxn ang="0">
                  <a:pos x="22" y="128"/>
                </a:cxn>
                <a:cxn ang="0">
                  <a:pos x="14" y="116"/>
                </a:cxn>
                <a:cxn ang="0">
                  <a:pos x="6" y="103"/>
                </a:cxn>
                <a:cxn ang="0">
                  <a:pos x="1" y="89"/>
                </a:cxn>
                <a:cxn ang="0">
                  <a:pos x="1" y="82"/>
                </a:cxn>
                <a:cxn ang="0">
                  <a:pos x="0" y="74"/>
                </a:cxn>
                <a:cxn ang="0">
                  <a:pos x="0" y="74"/>
                </a:cxn>
                <a:cxn ang="0">
                  <a:pos x="1" y="67"/>
                </a:cxn>
                <a:cxn ang="0">
                  <a:pos x="1" y="60"/>
                </a:cxn>
                <a:cxn ang="0">
                  <a:pos x="6" y="45"/>
                </a:cxn>
                <a:cxn ang="0">
                  <a:pos x="14" y="32"/>
                </a:cxn>
                <a:cxn ang="0">
                  <a:pos x="22" y="21"/>
                </a:cxn>
                <a:cxn ang="0">
                  <a:pos x="34" y="13"/>
                </a:cxn>
                <a:cxn ang="0">
                  <a:pos x="46" y="5"/>
                </a:cxn>
                <a:cxn ang="0">
                  <a:pos x="60" y="1"/>
                </a:cxn>
                <a:cxn ang="0">
                  <a:pos x="67" y="0"/>
                </a:cxn>
                <a:cxn ang="0">
                  <a:pos x="76" y="0"/>
                </a:cxn>
                <a:cxn ang="0">
                  <a:pos x="76" y="0"/>
                </a:cxn>
              </a:cxnLst>
              <a:rect l="0" t="0" r="r" b="b"/>
              <a:pathLst>
                <a:path w="150" h="149">
                  <a:moveTo>
                    <a:pt x="76" y="0"/>
                  </a:moveTo>
                  <a:lnTo>
                    <a:pt x="76" y="0"/>
                  </a:lnTo>
                  <a:lnTo>
                    <a:pt x="83" y="0"/>
                  </a:lnTo>
                  <a:lnTo>
                    <a:pt x="90" y="1"/>
                  </a:lnTo>
                  <a:lnTo>
                    <a:pt x="104" y="5"/>
                  </a:lnTo>
                  <a:lnTo>
                    <a:pt x="116" y="13"/>
                  </a:lnTo>
                  <a:lnTo>
                    <a:pt x="128" y="21"/>
                  </a:lnTo>
                  <a:lnTo>
                    <a:pt x="136" y="32"/>
                  </a:lnTo>
                  <a:lnTo>
                    <a:pt x="144" y="45"/>
                  </a:lnTo>
                  <a:lnTo>
                    <a:pt x="149" y="60"/>
                  </a:lnTo>
                  <a:lnTo>
                    <a:pt x="149" y="67"/>
                  </a:lnTo>
                  <a:lnTo>
                    <a:pt x="150" y="74"/>
                  </a:lnTo>
                  <a:lnTo>
                    <a:pt x="150" y="74"/>
                  </a:lnTo>
                  <a:lnTo>
                    <a:pt x="149" y="82"/>
                  </a:lnTo>
                  <a:lnTo>
                    <a:pt x="149" y="89"/>
                  </a:lnTo>
                  <a:lnTo>
                    <a:pt x="144" y="103"/>
                  </a:lnTo>
                  <a:lnTo>
                    <a:pt x="136" y="116"/>
                  </a:lnTo>
                  <a:lnTo>
                    <a:pt x="128" y="128"/>
                  </a:lnTo>
                  <a:lnTo>
                    <a:pt x="116" y="136"/>
                  </a:lnTo>
                  <a:lnTo>
                    <a:pt x="104" y="142"/>
                  </a:lnTo>
                  <a:lnTo>
                    <a:pt x="90" y="147"/>
                  </a:lnTo>
                  <a:lnTo>
                    <a:pt x="83" y="149"/>
                  </a:lnTo>
                  <a:lnTo>
                    <a:pt x="76" y="149"/>
                  </a:lnTo>
                  <a:lnTo>
                    <a:pt x="76" y="149"/>
                  </a:lnTo>
                  <a:lnTo>
                    <a:pt x="67" y="149"/>
                  </a:lnTo>
                  <a:lnTo>
                    <a:pt x="60" y="147"/>
                  </a:lnTo>
                  <a:lnTo>
                    <a:pt x="46" y="142"/>
                  </a:lnTo>
                  <a:lnTo>
                    <a:pt x="34" y="136"/>
                  </a:lnTo>
                  <a:lnTo>
                    <a:pt x="22" y="128"/>
                  </a:lnTo>
                  <a:lnTo>
                    <a:pt x="14" y="116"/>
                  </a:lnTo>
                  <a:lnTo>
                    <a:pt x="6" y="103"/>
                  </a:lnTo>
                  <a:lnTo>
                    <a:pt x="1" y="89"/>
                  </a:lnTo>
                  <a:lnTo>
                    <a:pt x="1" y="82"/>
                  </a:lnTo>
                  <a:lnTo>
                    <a:pt x="0" y="74"/>
                  </a:lnTo>
                  <a:lnTo>
                    <a:pt x="0" y="74"/>
                  </a:lnTo>
                  <a:lnTo>
                    <a:pt x="1" y="67"/>
                  </a:lnTo>
                  <a:lnTo>
                    <a:pt x="1" y="60"/>
                  </a:lnTo>
                  <a:lnTo>
                    <a:pt x="6" y="45"/>
                  </a:lnTo>
                  <a:lnTo>
                    <a:pt x="14" y="32"/>
                  </a:lnTo>
                  <a:lnTo>
                    <a:pt x="22" y="21"/>
                  </a:lnTo>
                  <a:lnTo>
                    <a:pt x="34" y="13"/>
                  </a:lnTo>
                  <a:lnTo>
                    <a:pt x="46" y="5"/>
                  </a:lnTo>
                  <a:lnTo>
                    <a:pt x="60" y="1"/>
                  </a:lnTo>
                  <a:lnTo>
                    <a:pt x="67" y="0"/>
                  </a:lnTo>
                  <a:lnTo>
                    <a:pt x="76" y="0"/>
                  </a:lnTo>
                  <a:lnTo>
                    <a:pt x="76"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12" name="Freeform 34"/>
            <p:cNvSpPr/>
            <p:nvPr/>
          </p:nvSpPr>
          <p:spPr bwMode="auto">
            <a:xfrm>
              <a:off x="3428980" y="3716350"/>
              <a:ext cx="88900" cy="65088"/>
            </a:xfrm>
            <a:custGeom>
              <a:avLst/>
              <a:gdLst/>
              <a:ahLst/>
              <a:cxnLst>
                <a:cxn ang="0">
                  <a:pos x="25" y="0"/>
                </a:cxn>
                <a:cxn ang="0">
                  <a:pos x="88" y="0"/>
                </a:cxn>
                <a:cxn ang="0">
                  <a:pos x="88" y="0"/>
                </a:cxn>
                <a:cxn ang="0">
                  <a:pos x="93" y="1"/>
                </a:cxn>
                <a:cxn ang="0">
                  <a:pos x="98" y="3"/>
                </a:cxn>
                <a:cxn ang="0">
                  <a:pos x="103" y="5"/>
                </a:cxn>
                <a:cxn ang="0">
                  <a:pos x="107" y="8"/>
                </a:cxn>
                <a:cxn ang="0">
                  <a:pos x="109" y="11"/>
                </a:cxn>
                <a:cxn ang="0">
                  <a:pos x="111" y="16"/>
                </a:cxn>
                <a:cxn ang="0">
                  <a:pos x="113" y="21"/>
                </a:cxn>
                <a:cxn ang="0">
                  <a:pos x="114" y="26"/>
                </a:cxn>
                <a:cxn ang="0">
                  <a:pos x="114" y="57"/>
                </a:cxn>
                <a:cxn ang="0">
                  <a:pos x="114" y="57"/>
                </a:cxn>
                <a:cxn ang="0">
                  <a:pos x="113" y="62"/>
                </a:cxn>
                <a:cxn ang="0">
                  <a:pos x="111" y="67"/>
                </a:cxn>
                <a:cxn ang="0">
                  <a:pos x="109" y="72"/>
                </a:cxn>
                <a:cxn ang="0">
                  <a:pos x="107" y="76"/>
                </a:cxn>
                <a:cxn ang="0">
                  <a:pos x="103" y="78"/>
                </a:cxn>
                <a:cxn ang="0">
                  <a:pos x="98" y="80"/>
                </a:cxn>
                <a:cxn ang="0">
                  <a:pos x="93" y="82"/>
                </a:cxn>
                <a:cxn ang="0">
                  <a:pos x="88" y="83"/>
                </a:cxn>
                <a:cxn ang="0">
                  <a:pos x="25" y="83"/>
                </a:cxn>
                <a:cxn ang="0">
                  <a:pos x="25" y="83"/>
                </a:cxn>
                <a:cxn ang="0">
                  <a:pos x="20" y="82"/>
                </a:cxn>
                <a:cxn ang="0">
                  <a:pos x="15" y="80"/>
                </a:cxn>
                <a:cxn ang="0">
                  <a:pos x="11" y="78"/>
                </a:cxn>
                <a:cxn ang="0">
                  <a:pos x="8" y="76"/>
                </a:cxn>
                <a:cxn ang="0">
                  <a:pos x="4" y="72"/>
                </a:cxn>
                <a:cxn ang="0">
                  <a:pos x="3" y="67"/>
                </a:cxn>
                <a:cxn ang="0">
                  <a:pos x="0" y="62"/>
                </a:cxn>
                <a:cxn ang="0">
                  <a:pos x="0" y="57"/>
                </a:cxn>
                <a:cxn ang="0">
                  <a:pos x="0" y="26"/>
                </a:cxn>
                <a:cxn ang="0">
                  <a:pos x="0" y="26"/>
                </a:cxn>
                <a:cxn ang="0">
                  <a:pos x="0" y="21"/>
                </a:cxn>
                <a:cxn ang="0">
                  <a:pos x="3" y="16"/>
                </a:cxn>
                <a:cxn ang="0">
                  <a:pos x="4" y="11"/>
                </a:cxn>
                <a:cxn ang="0">
                  <a:pos x="8" y="8"/>
                </a:cxn>
                <a:cxn ang="0">
                  <a:pos x="11" y="5"/>
                </a:cxn>
                <a:cxn ang="0">
                  <a:pos x="15" y="3"/>
                </a:cxn>
                <a:cxn ang="0">
                  <a:pos x="20" y="1"/>
                </a:cxn>
                <a:cxn ang="0">
                  <a:pos x="25" y="0"/>
                </a:cxn>
                <a:cxn ang="0">
                  <a:pos x="25" y="0"/>
                </a:cxn>
              </a:cxnLst>
              <a:rect l="0" t="0" r="r" b="b"/>
              <a:pathLst>
                <a:path w="114" h="83">
                  <a:moveTo>
                    <a:pt x="25" y="0"/>
                  </a:moveTo>
                  <a:lnTo>
                    <a:pt x="88" y="0"/>
                  </a:lnTo>
                  <a:lnTo>
                    <a:pt x="88" y="0"/>
                  </a:lnTo>
                  <a:lnTo>
                    <a:pt x="93" y="1"/>
                  </a:lnTo>
                  <a:lnTo>
                    <a:pt x="98" y="3"/>
                  </a:lnTo>
                  <a:lnTo>
                    <a:pt x="103" y="5"/>
                  </a:lnTo>
                  <a:lnTo>
                    <a:pt x="107" y="8"/>
                  </a:lnTo>
                  <a:lnTo>
                    <a:pt x="109" y="11"/>
                  </a:lnTo>
                  <a:lnTo>
                    <a:pt x="111" y="16"/>
                  </a:lnTo>
                  <a:lnTo>
                    <a:pt x="113" y="21"/>
                  </a:lnTo>
                  <a:lnTo>
                    <a:pt x="114" y="26"/>
                  </a:lnTo>
                  <a:lnTo>
                    <a:pt x="114" y="57"/>
                  </a:lnTo>
                  <a:lnTo>
                    <a:pt x="114" y="57"/>
                  </a:lnTo>
                  <a:lnTo>
                    <a:pt x="113" y="62"/>
                  </a:lnTo>
                  <a:lnTo>
                    <a:pt x="111" y="67"/>
                  </a:lnTo>
                  <a:lnTo>
                    <a:pt x="109" y="72"/>
                  </a:lnTo>
                  <a:lnTo>
                    <a:pt x="107" y="76"/>
                  </a:lnTo>
                  <a:lnTo>
                    <a:pt x="103" y="78"/>
                  </a:lnTo>
                  <a:lnTo>
                    <a:pt x="98" y="80"/>
                  </a:lnTo>
                  <a:lnTo>
                    <a:pt x="93" y="82"/>
                  </a:lnTo>
                  <a:lnTo>
                    <a:pt x="88" y="83"/>
                  </a:lnTo>
                  <a:lnTo>
                    <a:pt x="25" y="83"/>
                  </a:lnTo>
                  <a:lnTo>
                    <a:pt x="25" y="83"/>
                  </a:lnTo>
                  <a:lnTo>
                    <a:pt x="20" y="82"/>
                  </a:lnTo>
                  <a:lnTo>
                    <a:pt x="15" y="80"/>
                  </a:lnTo>
                  <a:lnTo>
                    <a:pt x="11" y="78"/>
                  </a:lnTo>
                  <a:lnTo>
                    <a:pt x="8" y="76"/>
                  </a:lnTo>
                  <a:lnTo>
                    <a:pt x="4" y="72"/>
                  </a:lnTo>
                  <a:lnTo>
                    <a:pt x="3" y="67"/>
                  </a:lnTo>
                  <a:lnTo>
                    <a:pt x="0" y="62"/>
                  </a:lnTo>
                  <a:lnTo>
                    <a:pt x="0" y="57"/>
                  </a:lnTo>
                  <a:lnTo>
                    <a:pt x="0" y="26"/>
                  </a:lnTo>
                  <a:lnTo>
                    <a:pt x="0" y="26"/>
                  </a:lnTo>
                  <a:lnTo>
                    <a:pt x="0" y="21"/>
                  </a:lnTo>
                  <a:lnTo>
                    <a:pt x="3" y="16"/>
                  </a:lnTo>
                  <a:lnTo>
                    <a:pt x="4" y="11"/>
                  </a:lnTo>
                  <a:lnTo>
                    <a:pt x="8" y="8"/>
                  </a:lnTo>
                  <a:lnTo>
                    <a:pt x="11" y="5"/>
                  </a:lnTo>
                  <a:lnTo>
                    <a:pt x="15" y="3"/>
                  </a:lnTo>
                  <a:lnTo>
                    <a:pt x="20" y="1"/>
                  </a:lnTo>
                  <a:lnTo>
                    <a:pt x="25" y="0"/>
                  </a:lnTo>
                  <a:lnTo>
                    <a:pt x="25"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sp>
          <p:nvSpPr>
            <p:cNvPr id="113" name="Freeform 35"/>
            <p:cNvSpPr/>
            <p:nvPr/>
          </p:nvSpPr>
          <p:spPr bwMode="auto">
            <a:xfrm>
              <a:off x="3428980" y="3640150"/>
              <a:ext cx="88900" cy="65088"/>
            </a:xfrm>
            <a:custGeom>
              <a:avLst/>
              <a:gdLst/>
              <a:ahLst/>
              <a:cxnLst>
                <a:cxn ang="0">
                  <a:pos x="25" y="0"/>
                </a:cxn>
                <a:cxn ang="0">
                  <a:pos x="88" y="0"/>
                </a:cxn>
                <a:cxn ang="0">
                  <a:pos x="88" y="0"/>
                </a:cxn>
                <a:cxn ang="0">
                  <a:pos x="93" y="0"/>
                </a:cxn>
                <a:cxn ang="0">
                  <a:pos x="98" y="1"/>
                </a:cxn>
                <a:cxn ang="0">
                  <a:pos x="103" y="4"/>
                </a:cxn>
                <a:cxn ang="0">
                  <a:pos x="107" y="7"/>
                </a:cxn>
                <a:cxn ang="0">
                  <a:pos x="109" y="11"/>
                </a:cxn>
                <a:cxn ang="0">
                  <a:pos x="111" y="15"/>
                </a:cxn>
                <a:cxn ang="0">
                  <a:pos x="113" y="20"/>
                </a:cxn>
                <a:cxn ang="0">
                  <a:pos x="114" y="25"/>
                </a:cxn>
                <a:cxn ang="0">
                  <a:pos x="114" y="57"/>
                </a:cxn>
                <a:cxn ang="0">
                  <a:pos x="114" y="57"/>
                </a:cxn>
                <a:cxn ang="0">
                  <a:pos x="113" y="62"/>
                </a:cxn>
                <a:cxn ang="0">
                  <a:pos x="111" y="65"/>
                </a:cxn>
                <a:cxn ang="0">
                  <a:pos x="109" y="70"/>
                </a:cxn>
                <a:cxn ang="0">
                  <a:pos x="107" y="74"/>
                </a:cxn>
                <a:cxn ang="0">
                  <a:pos x="103" y="77"/>
                </a:cxn>
                <a:cxn ang="0">
                  <a:pos x="98" y="79"/>
                </a:cxn>
                <a:cxn ang="0">
                  <a:pos x="93" y="80"/>
                </a:cxn>
                <a:cxn ang="0">
                  <a:pos x="88" y="81"/>
                </a:cxn>
                <a:cxn ang="0">
                  <a:pos x="25" y="81"/>
                </a:cxn>
                <a:cxn ang="0">
                  <a:pos x="25" y="81"/>
                </a:cxn>
                <a:cxn ang="0">
                  <a:pos x="20" y="80"/>
                </a:cxn>
                <a:cxn ang="0">
                  <a:pos x="15" y="79"/>
                </a:cxn>
                <a:cxn ang="0">
                  <a:pos x="11" y="77"/>
                </a:cxn>
                <a:cxn ang="0">
                  <a:pos x="8" y="74"/>
                </a:cxn>
                <a:cxn ang="0">
                  <a:pos x="4" y="70"/>
                </a:cxn>
                <a:cxn ang="0">
                  <a:pos x="3" y="65"/>
                </a:cxn>
                <a:cxn ang="0">
                  <a:pos x="0" y="62"/>
                </a:cxn>
                <a:cxn ang="0">
                  <a:pos x="0" y="57"/>
                </a:cxn>
                <a:cxn ang="0">
                  <a:pos x="0" y="25"/>
                </a:cxn>
                <a:cxn ang="0">
                  <a:pos x="0" y="25"/>
                </a:cxn>
                <a:cxn ang="0">
                  <a:pos x="0" y="20"/>
                </a:cxn>
                <a:cxn ang="0">
                  <a:pos x="3" y="15"/>
                </a:cxn>
                <a:cxn ang="0">
                  <a:pos x="4" y="11"/>
                </a:cxn>
                <a:cxn ang="0">
                  <a:pos x="8" y="7"/>
                </a:cxn>
                <a:cxn ang="0">
                  <a:pos x="11" y="4"/>
                </a:cxn>
                <a:cxn ang="0">
                  <a:pos x="15" y="1"/>
                </a:cxn>
                <a:cxn ang="0">
                  <a:pos x="20" y="0"/>
                </a:cxn>
                <a:cxn ang="0">
                  <a:pos x="25" y="0"/>
                </a:cxn>
                <a:cxn ang="0">
                  <a:pos x="25" y="0"/>
                </a:cxn>
              </a:cxnLst>
              <a:rect l="0" t="0" r="r" b="b"/>
              <a:pathLst>
                <a:path w="114" h="81">
                  <a:moveTo>
                    <a:pt x="25" y="0"/>
                  </a:moveTo>
                  <a:lnTo>
                    <a:pt x="88" y="0"/>
                  </a:lnTo>
                  <a:lnTo>
                    <a:pt x="88" y="0"/>
                  </a:lnTo>
                  <a:lnTo>
                    <a:pt x="93" y="0"/>
                  </a:lnTo>
                  <a:lnTo>
                    <a:pt x="98" y="1"/>
                  </a:lnTo>
                  <a:lnTo>
                    <a:pt x="103" y="4"/>
                  </a:lnTo>
                  <a:lnTo>
                    <a:pt x="107" y="7"/>
                  </a:lnTo>
                  <a:lnTo>
                    <a:pt x="109" y="11"/>
                  </a:lnTo>
                  <a:lnTo>
                    <a:pt x="111" y="15"/>
                  </a:lnTo>
                  <a:lnTo>
                    <a:pt x="113" y="20"/>
                  </a:lnTo>
                  <a:lnTo>
                    <a:pt x="114" y="25"/>
                  </a:lnTo>
                  <a:lnTo>
                    <a:pt x="114" y="57"/>
                  </a:lnTo>
                  <a:lnTo>
                    <a:pt x="114" y="57"/>
                  </a:lnTo>
                  <a:lnTo>
                    <a:pt x="113" y="62"/>
                  </a:lnTo>
                  <a:lnTo>
                    <a:pt x="111" y="65"/>
                  </a:lnTo>
                  <a:lnTo>
                    <a:pt x="109" y="70"/>
                  </a:lnTo>
                  <a:lnTo>
                    <a:pt x="107" y="74"/>
                  </a:lnTo>
                  <a:lnTo>
                    <a:pt x="103" y="77"/>
                  </a:lnTo>
                  <a:lnTo>
                    <a:pt x="98" y="79"/>
                  </a:lnTo>
                  <a:lnTo>
                    <a:pt x="93" y="80"/>
                  </a:lnTo>
                  <a:lnTo>
                    <a:pt x="88" y="81"/>
                  </a:lnTo>
                  <a:lnTo>
                    <a:pt x="25" y="81"/>
                  </a:lnTo>
                  <a:lnTo>
                    <a:pt x="25" y="81"/>
                  </a:lnTo>
                  <a:lnTo>
                    <a:pt x="20" y="80"/>
                  </a:lnTo>
                  <a:lnTo>
                    <a:pt x="15" y="79"/>
                  </a:lnTo>
                  <a:lnTo>
                    <a:pt x="11" y="77"/>
                  </a:lnTo>
                  <a:lnTo>
                    <a:pt x="8" y="74"/>
                  </a:lnTo>
                  <a:lnTo>
                    <a:pt x="4" y="70"/>
                  </a:lnTo>
                  <a:lnTo>
                    <a:pt x="3" y="65"/>
                  </a:lnTo>
                  <a:lnTo>
                    <a:pt x="0" y="62"/>
                  </a:lnTo>
                  <a:lnTo>
                    <a:pt x="0" y="57"/>
                  </a:lnTo>
                  <a:lnTo>
                    <a:pt x="0" y="25"/>
                  </a:lnTo>
                  <a:lnTo>
                    <a:pt x="0" y="25"/>
                  </a:lnTo>
                  <a:lnTo>
                    <a:pt x="0" y="20"/>
                  </a:lnTo>
                  <a:lnTo>
                    <a:pt x="3" y="15"/>
                  </a:lnTo>
                  <a:lnTo>
                    <a:pt x="4" y="11"/>
                  </a:lnTo>
                  <a:lnTo>
                    <a:pt x="8" y="7"/>
                  </a:lnTo>
                  <a:lnTo>
                    <a:pt x="11" y="4"/>
                  </a:lnTo>
                  <a:lnTo>
                    <a:pt x="15" y="1"/>
                  </a:lnTo>
                  <a:lnTo>
                    <a:pt x="20" y="0"/>
                  </a:lnTo>
                  <a:lnTo>
                    <a:pt x="25" y="0"/>
                  </a:lnTo>
                  <a:lnTo>
                    <a:pt x="25" y="0"/>
                  </a:lnTo>
                  <a:close/>
                </a:path>
              </a:pathLst>
            </a:custGeom>
            <a:grpFill/>
            <a:ln w="9525">
              <a:noFill/>
              <a:round/>
            </a:ln>
          </p:spPr>
          <p:txBody>
            <a:bodyPr lIns="121920" tIns="60960" rIns="121920" bIns="60960"/>
            <a:lstStyle/>
            <a:p>
              <a:pPr eaLnBrk="1" fontAlgn="auto" hangingPunct="1">
                <a:spcBef>
                  <a:spcPts val="0"/>
                </a:spcBef>
                <a:spcAft>
                  <a:spcPts val="0"/>
                </a:spcAft>
                <a:defRPr/>
              </a:pPr>
              <a:endParaRPr lang="en-US" sz="3200">
                <a:latin typeface="+mn-ea"/>
                <a:ea typeface="+mn-ea"/>
              </a:endParaRPr>
            </a:p>
          </p:txBody>
        </p:sp>
      </p:grpSp>
      <p:sp>
        <p:nvSpPr>
          <p:cNvPr id="114" name="Freeform 143"/>
          <p:cNvSpPr>
            <a:spLocks noEditPoints="1"/>
          </p:cNvSpPr>
          <p:nvPr/>
        </p:nvSpPr>
        <p:spPr bwMode="auto">
          <a:xfrm>
            <a:off x="9546590" y="5428615"/>
            <a:ext cx="493713" cy="506413"/>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304371"/>
          </a:solidFill>
          <a:ln>
            <a:noFill/>
          </a:ln>
        </p:spPr>
        <p:txBody>
          <a:bodyPr lIns="121920" tIns="60960" rIns="121920" bIns="60960"/>
          <a:lstStyle/>
          <a:p>
            <a:pPr eaLnBrk="1" fontAlgn="auto" hangingPunct="1">
              <a:spcBef>
                <a:spcPts val="0"/>
              </a:spcBef>
              <a:spcAft>
                <a:spcPts val="0"/>
              </a:spcAft>
              <a:defRPr/>
            </a:pPr>
            <a:endParaRPr lang="en-US" sz="3200" dirty="0">
              <a:latin typeface="+mn-ea"/>
              <a:ea typeface="+mn-ea"/>
            </a:endParaRPr>
          </a:p>
        </p:txBody>
      </p:sp>
      <p:sp>
        <p:nvSpPr>
          <p:cNvPr id="115" name="Freeform 8"/>
          <p:cNvSpPr>
            <a:spLocks noEditPoints="1"/>
          </p:cNvSpPr>
          <p:nvPr/>
        </p:nvSpPr>
        <p:spPr bwMode="auto">
          <a:xfrm>
            <a:off x="10612120" y="2947035"/>
            <a:ext cx="530225" cy="522605"/>
          </a:xfrm>
          <a:custGeom>
            <a:avLst/>
            <a:gdLst>
              <a:gd name="T0" fmla="*/ 170 w 648"/>
              <a:gd name="T1" fmla="*/ 280 h 639"/>
              <a:gd name="T2" fmla="*/ 226 w 648"/>
              <a:gd name="T3" fmla="*/ 183 h 639"/>
              <a:gd name="T4" fmla="*/ 240 w 648"/>
              <a:gd name="T5" fmla="*/ 167 h 639"/>
              <a:gd name="T6" fmla="*/ 366 w 648"/>
              <a:gd name="T7" fmla="*/ 177 h 639"/>
              <a:gd name="T8" fmla="*/ 359 w 648"/>
              <a:gd name="T9" fmla="*/ 162 h 639"/>
              <a:gd name="T10" fmla="*/ 388 w 648"/>
              <a:gd name="T11" fmla="*/ 153 h 639"/>
              <a:gd name="T12" fmla="*/ 408 w 648"/>
              <a:gd name="T13" fmla="*/ 154 h 639"/>
              <a:gd name="T14" fmla="*/ 402 w 648"/>
              <a:gd name="T15" fmla="*/ 183 h 639"/>
              <a:gd name="T16" fmla="*/ 391 w 648"/>
              <a:gd name="T17" fmla="*/ 199 h 639"/>
              <a:gd name="T18" fmla="*/ 319 w 648"/>
              <a:gd name="T19" fmla="*/ 265 h 639"/>
              <a:gd name="T20" fmla="*/ 318 w 648"/>
              <a:gd name="T21" fmla="*/ 266 h 639"/>
              <a:gd name="T22" fmla="*/ 616 w 648"/>
              <a:gd name="T23" fmla="*/ 615 h 639"/>
              <a:gd name="T24" fmla="*/ 497 w 648"/>
              <a:gd name="T25" fmla="*/ 615 h 639"/>
              <a:gd name="T26" fmla="*/ 272 w 648"/>
              <a:gd name="T27" fmla="*/ 546 h 639"/>
              <a:gd name="T28" fmla="*/ 272 w 648"/>
              <a:gd name="T29" fmla="*/ 0 h 639"/>
              <a:gd name="T30" fmla="*/ 515 w 648"/>
              <a:gd name="T31" fmla="*/ 397 h 639"/>
              <a:gd name="T32" fmla="*/ 616 w 648"/>
              <a:gd name="T33" fmla="*/ 615 h 639"/>
              <a:gd name="T34" fmla="*/ 272 w 648"/>
              <a:gd name="T35" fmla="*/ 511 h 639"/>
              <a:gd name="T36" fmla="*/ 272 w 648"/>
              <a:gd name="T37" fmla="*/ 35 h 639"/>
              <a:gd name="T38" fmla="*/ 272 w 648"/>
              <a:gd name="T39" fmla="*/ 511 h 639"/>
              <a:gd name="T40" fmla="*/ 445 w 648"/>
              <a:gd name="T41" fmla="*/ 391 h 639"/>
              <a:gd name="T42" fmla="*/ 409 w 648"/>
              <a:gd name="T43" fmla="*/ 401 h 639"/>
              <a:gd name="T44" fmla="*/ 338 w 648"/>
              <a:gd name="T45" fmla="*/ 401 h 639"/>
              <a:gd name="T46" fmla="*/ 266 w 648"/>
              <a:gd name="T47" fmla="*/ 401 h 639"/>
              <a:gd name="T48" fmla="*/ 194 w 648"/>
              <a:gd name="T49" fmla="*/ 401 h 639"/>
              <a:gd name="T50" fmla="*/ 111 w 648"/>
              <a:gd name="T51" fmla="*/ 401 h 639"/>
              <a:gd name="T52" fmla="*/ 100 w 648"/>
              <a:gd name="T53" fmla="*/ 391 h 639"/>
              <a:gd name="T54" fmla="*/ 111 w 648"/>
              <a:gd name="T55" fmla="*/ 145 h 639"/>
              <a:gd name="T56" fmla="*/ 122 w 648"/>
              <a:gd name="T57" fmla="*/ 380 h 639"/>
              <a:gd name="T58" fmla="*/ 152 w 648"/>
              <a:gd name="T59" fmla="*/ 331 h 639"/>
              <a:gd name="T60" fmla="*/ 183 w 648"/>
              <a:gd name="T61" fmla="*/ 320 h 639"/>
              <a:gd name="T62" fmla="*/ 194 w 648"/>
              <a:gd name="T63" fmla="*/ 380 h 639"/>
              <a:gd name="T64" fmla="*/ 224 w 648"/>
              <a:gd name="T65" fmla="*/ 256 h 639"/>
              <a:gd name="T66" fmla="*/ 255 w 648"/>
              <a:gd name="T67" fmla="*/ 245 h 639"/>
              <a:gd name="T68" fmla="*/ 266 w 648"/>
              <a:gd name="T69" fmla="*/ 380 h 639"/>
              <a:gd name="T70" fmla="*/ 296 w 648"/>
              <a:gd name="T71" fmla="*/ 292 h 639"/>
              <a:gd name="T72" fmla="*/ 327 w 648"/>
              <a:gd name="T73" fmla="*/ 282 h 639"/>
              <a:gd name="T74" fmla="*/ 338 w 648"/>
              <a:gd name="T75" fmla="*/ 380 h 639"/>
              <a:gd name="T76" fmla="*/ 368 w 648"/>
              <a:gd name="T77" fmla="*/ 231 h 639"/>
              <a:gd name="T78" fmla="*/ 399 w 648"/>
              <a:gd name="T79" fmla="*/ 220 h 639"/>
              <a:gd name="T80" fmla="*/ 409 w 648"/>
              <a:gd name="T81" fmla="*/ 38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8" h="639">
                <a:moveTo>
                  <a:pt x="242" y="199"/>
                </a:moveTo>
                <a:lnTo>
                  <a:pt x="170" y="280"/>
                </a:lnTo>
                <a:lnTo>
                  <a:pt x="153" y="266"/>
                </a:lnTo>
                <a:lnTo>
                  <a:pt x="226" y="183"/>
                </a:lnTo>
                <a:lnTo>
                  <a:pt x="226" y="183"/>
                </a:lnTo>
                <a:lnTo>
                  <a:pt x="240" y="167"/>
                </a:lnTo>
                <a:lnTo>
                  <a:pt x="316" y="234"/>
                </a:lnTo>
                <a:lnTo>
                  <a:pt x="366" y="177"/>
                </a:lnTo>
                <a:lnTo>
                  <a:pt x="357" y="169"/>
                </a:lnTo>
                <a:cubicBezTo>
                  <a:pt x="354" y="167"/>
                  <a:pt x="355" y="163"/>
                  <a:pt x="359" y="162"/>
                </a:cubicBezTo>
                <a:lnTo>
                  <a:pt x="373" y="158"/>
                </a:lnTo>
                <a:cubicBezTo>
                  <a:pt x="377" y="156"/>
                  <a:pt x="384" y="154"/>
                  <a:pt x="388" y="153"/>
                </a:cubicBezTo>
                <a:lnTo>
                  <a:pt x="402" y="149"/>
                </a:lnTo>
                <a:cubicBezTo>
                  <a:pt x="406" y="147"/>
                  <a:pt x="409" y="150"/>
                  <a:pt x="408" y="154"/>
                </a:cubicBezTo>
                <a:lnTo>
                  <a:pt x="405" y="167"/>
                </a:lnTo>
                <a:cubicBezTo>
                  <a:pt x="404" y="172"/>
                  <a:pt x="402" y="179"/>
                  <a:pt x="402" y="183"/>
                </a:cubicBezTo>
                <a:lnTo>
                  <a:pt x="399" y="196"/>
                </a:lnTo>
                <a:cubicBezTo>
                  <a:pt x="398" y="200"/>
                  <a:pt x="395" y="202"/>
                  <a:pt x="391" y="199"/>
                </a:cubicBezTo>
                <a:lnTo>
                  <a:pt x="383" y="192"/>
                </a:lnTo>
                <a:lnTo>
                  <a:pt x="319" y="265"/>
                </a:lnTo>
                <a:lnTo>
                  <a:pt x="319" y="265"/>
                </a:lnTo>
                <a:lnTo>
                  <a:pt x="318" y="266"/>
                </a:lnTo>
                <a:lnTo>
                  <a:pt x="242" y="199"/>
                </a:lnTo>
                <a:close/>
                <a:moveTo>
                  <a:pt x="616" y="615"/>
                </a:moveTo>
                <a:cubicBezTo>
                  <a:pt x="599" y="631"/>
                  <a:pt x="578" y="639"/>
                  <a:pt x="556" y="639"/>
                </a:cubicBezTo>
                <a:cubicBezTo>
                  <a:pt x="535" y="639"/>
                  <a:pt x="513" y="631"/>
                  <a:pt x="497" y="615"/>
                </a:cubicBezTo>
                <a:lnTo>
                  <a:pt x="396" y="516"/>
                </a:lnTo>
                <a:cubicBezTo>
                  <a:pt x="359" y="535"/>
                  <a:pt x="317" y="546"/>
                  <a:pt x="272" y="546"/>
                </a:cubicBezTo>
                <a:cubicBezTo>
                  <a:pt x="122" y="546"/>
                  <a:pt x="0" y="424"/>
                  <a:pt x="0" y="273"/>
                </a:cubicBezTo>
                <a:cubicBezTo>
                  <a:pt x="0" y="123"/>
                  <a:pt x="122" y="0"/>
                  <a:pt x="272" y="0"/>
                </a:cubicBezTo>
                <a:cubicBezTo>
                  <a:pt x="423" y="0"/>
                  <a:pt x="545" y="123"/>
                  <a:pt x="545" y="273"/>
                </a:cubicBezTo>
                <a:cubicBezTo>
                  <a:pt x="545" y="318"/>
                  <a:pt x="534" y="360"/>
                  <a:pt x="515" y="397"/>
                </a:cubicBezTo>
                <a:lnTo>
                  <a:pt x="616" y="496"/>
                </a:lnTo>
                <a:cubicBezTo>
                  <a:pt x="648" y="529"/>
                  <a:pt x="648" y="582"/>
                  <a:pt x="616" y="615"/>
                </a:cubicBezTo>
                <a:close/>
                <a:moveTo>
                  <a:pt x="272" y="511"/>
                </a:moveTo>
                <a:lnTo>
                  <a:pt x="272" y="511"/>
                </a:lnTo>
                <a:cubicBezTo>
                  <a:pt x="404" y="511"/>
                  <a:pt x="510" y="405"/>
                  <a:pt x="510" y="273"/>
                </a:cubicBezTo>
                <a:cubicBezTo>
                  <a:pt x="510" y="142"/>
                  <a:pt x="404" y="35"/>
                  <a:pt x="272" y="35"/>
                </a:cubicBezTo>
                <a:cubicBezTo>
                  <a:pt x="141" y="35"/>
                  <a:pt x="35" y="142"/>
                  <a:pt x="35" y="273"/>
                </a:cubicBezTo>
                <a:cubicBezTo>
                  <a:pt x="35" y="405"/>
                  <a:pt x="141" y="511"/>
                  <a:pt x="272" y="511"/>
                </a:cubicBezTo>
                <a:close/>
                <a:moveTo>
                  <a:pt x="434" y="380"/>
                </a:moveTo>
                <a:cubicBezTo>
                  <a:pt x="440" y="380"/>
                  <a:pt x="445" y="385"/>
                  <a:pt x="445" y="391"/>
                </a:cubicBezTo>
                <a:cubicBezTo>
                  <a:pt x="445" y="397"/>
                  <a:pt x="440" y="401"/>
                  <a:pt x="434" y="401"/>
                </a:cubicBezTo>
                <a:lnTo>
                  <a:pt x="409" y="401"/>
                </a:lnTo>
                <a:lnTo>
                  <a:pt x="368" y="401"/>
                </a:lnTo>
                <a:lnTo>
                  <a:pt x="338" y="401"/>
                </a:lnTo>
                <a:lnTo>
                  <a:pt x="296" y="401"/>
                </a:lnTo>
                <a:lnTo>
                  <a:pt x="266" y="401"/>
                </a:lnTo>
                <a:lnTo>
                  <a:pt x="224" y="401"/>
                </a:lnTo>
                <a:lnTo>
                  <a:pt x="194" y="401"/>
                </a:lnTo>
                <a:lnTo>
                  <a:pt x="152" y="401"/>
                </a:lnTo>
                <a:lnTo>
                  <a:pt x="111" y="401"/>
                </a:lnTo>
                <a:lnTo>
                  <a:pt x="111" y="401"/>
                </a:lnTo>
                <a:cubicBezTo>
                  <a:pt x="105" y="401"/>
                  <a:pt x="100" y="397"/>
                  <a:pt x="100" y="391"/>
                </a:cubicBezTo>
                <a:lnTo>
                  <a:pt x="100" y="155"/>
                </a:lnTo>
                <a:cubicBezTo>
                  <a:pt x="100" y="150"/>
                  <a:pt x="105" y="145"/>
                  <a:pt x="111" y="145"/>
                </a:cubicBezTo>
                <a:cubicBezTo>
                  <a:pt x="117" y="145"/>
                  <a:pt x="121" y="150"/>
                  <a:pt x="121" y="155"/>
                </a:cubicBezTo>
                <a:lnTo>
                  <a:pt x="122" y="380"/>
                </a:lnTo>
                <a:lnTo>
                  <a:pt x="152" y="380"/>
                </a:lnTo>
                <a:lnTo>
                  <a:pt x="152" y="331"/>
                </a:lnTo>
                <a:cubicBezTo>
                  <a:pt x="152" y="325"/>
                  <a:pt x="157" y="320"/>
                  <a:pt x="163" y="320"/>
                </a:cubicBezTo>
                <a:lnTo>
                  <a:pt x="183" y="320"/>
                </a:lnTo>
                <a:cubicBezTo>
                  <a:pt x="189" y="320"/>
                  <a:pt x="194" y="325"/>
                  <a:pt x="194" y="331"/>
                </a:cubicBezTo>
                <a:lnTo>
                  <a:pt x="194" y="380"/>
                </a:lnTo>
                <a:lnTo>
                  <a:pt x="224" y="380"/>
                </a:lnTo>
                <a:lnTo>
                  <a:pt x="224" y="256"/>
                </a:lnTo>
                <a:cubicBezTo>
                  <a:pt x="224" y="250"/>
                  <a:pt x="229" y="245"/>
                  <a:pt x="235" y="245"/>
                </a:cubicBezTo>
                <a:lnTo>
                  <a:pt x="255" y="245"/>
                </a:lnTo>
                <a:cubicBezTo>
                  <a:pt x="261" y="245"/>
                  <a:pt x="266" y="250"/>
                  <a:pt x="266" y="256"/>
                </a:cubicBezTo>
                <a:lnTo>
                  <a:pt x="266" y="380"/>
                </a:lnTo>
                <a:lnTo>
                  <a:pt x="296" y="380"/>
                </a:lnTo>
                <a:lnTo>
                  <a:pt x="296" y="292"/>
                </a:lnTo>
                <a:cubicBezTo>
                  <a:pt x="296" y="286"/>
                  <a:pt x="300" y="282"/>
                  <a:pt x="307" y="282"/>
                </a:cubicBezTo>
                <a:lnTo>
                  <a:pt x="327" y="282"/>
                </a:lnTo>
                <a:cubicBezTo>
                  <a:pt x="333" y="282"/>
                  <a:pt x="338" y="286"/>
                  <a:pt x="338" y="292"/>
                </a:cubicBezTo>
                <a:lnTo>
                  <a:pt x="338" y="380"/>
                </a:lnTo>
                <a:lnTo>
                  <a:pt x="368" y="380"/>
                </a:lnTo>
                <a:lnTo>
                  <a:pt x="368" y="231"/>
                </a:lnTo>
                <a:cubicBezTo>
                  <a:pt x="368" y="225"/>
                  <a:pt x="372" y="220"/>
                  <a:pt x="378" y="220"/>
                </a:cubicBezTo>
                <a:lnTo>
                  <a:pt x="399" y="220"/>
                </a:lnTo>
                <a:cubicBezTo>
                  <a:pt x="405" y="220"/>
                  <a:pt x="409" y="225"/>
                  <a:pt x="409" y="231"/>
                </a:cubicBezTo>
                <a:lnTo>
                  <a:pt x="409" y="380"/>
                </a:lnTo>
                <a:lnTo>
                  <a:pt x="434" y="380"/>
                </a:lnTo>
                <a:close/>
              </a:path>
            </a:pathLst>
          </a:custGeom>
          <a:solidFill>
            <a:srgbClr val="304371"/>
          </a:solidFill>
          <a:ln>
            <a:noFill/>
          </a:ln>
        </p:spPr>
        <p:txBody>
          <a:bodyPr vert="horz" wrap="square" lIns="68571" tIns="34285" rIns="68571" bIns="34285" numCol="1" anchor="t" anchorCtr="0" compatLnSpc="1"/>
          <a:lstStyle/>
          <a:p>
            <a:endParaRPr lang="zh-CN" altLang="en-US"/>
          </a:p>
        </p:txBody>
      </p:sp>
      <p:sp>
        <p:nvSpPr>
          <p:cNvPr id="116" name="Freeform 9"/>
          <p:cNvSpPr>
            <a:spLocks noEditPoints="1"/>
          </p:cNvSpPr>
          <p:nvPr/>
        </p:nvSpPr>
        <p:spPr bwMode="auto">
          <a:xfrm>
            <a:off x="10612120" y="1534795"/>
            <a:ext cx="470535" cy="498475"/>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304371"/>
          </a:solidFill>
          <a:ln>
            <a:noFill/>
          </a:ln>
        </p:spPr>
        <p:txBody>
          <a:bodyPr vert="horz" wrap="square" lIns="68571" tIns="34285" rIns="68571" bIns="34285" numCol="1" anchor="t" anchorCtr="0" compatLnSpc="1"/>
          <a:lstStyle/>
          <a:p>
            <a:endParaRPr lang="zh-CN" altLang="en-US"/>
          </a:p>
        </p:txBody>
      </p:sp>
      <p:sp>
        <p:nvSpPr>
          <p:cNvPr id="117" name="Freeform 23"/>
          <p:cNvSpPr/>
          <p:nvPr/>
        </p:nvSpPr>
        <p:spPr bwMode="auto">
          <a:xfrm>
            <a:off x="10705465" y="2393950"/>
            <a:ext cx="285115" cy="328295"/>
          </a:xfrm>
          <a:custGeom>
            <a:avLst/>
            <a:gdLst>
              <a:gd name="T0" fmla="*/ 346 w 346"/>
              <a:gd name="T1" fmla="*/ 130 h 401"/>
              <a:gd name="T2" fmla="*/ 346 w 346"/>
              <a:gd name="T3" fmla="*/ 29 h 401"/>
              <a:gd name="T4" fmla="*/ 300 w 346"/>
              <a:gd name="T5" fmla="*/ 29 h 401"/>
              <a:gd name="T6" fmla="*/ 300 w 346"/>
              <a:gd name="T7" fmla="*/ 130 h 401"/>
              <a:gd name="T8" fmla="*/ 176 w 346"/>
              <a:gd name="T9" fmla="*/ 254 h 401"/>
              <a:gd name="T10" fmla="*/ 174 w 346"/>
              <a:gd name="T11" fmla="*/ 254 h 401"/>
              <a:gd name="T12" fmla="*/ 173 w 346"/>
              <a:gd name="T13" fmla="*/ 254 h 401"/>
              <a:gd name="T14" fmla="*/ 173 w 346"/>
              <a:gd name="T15" fmla="*/ 254 h 401"/>
              <a:gd name="T16" fmla="*/ 170 w 346"/>
              <a:gd name="T17" fmla="*/ 254 h 401"/>
              <a:gd name="T18" fmla="*/ 46 w 346"/>
              <a:gd name="T19" fmla="*/ 130 h 401"/>
              <a:gd name="T20" fmla="*/ 46 w 346"/>
              <a:gd name="T21" fmla="*/ 29 h 401"/>
              <a:gd name="T22" fmla="*/ 0 w 346"/>
              <a:gd name="T23" fmla="*/ 29 h 401"/>
              <a:gd name="T24" fmla="*/ 0 w 346"/>
              <a:gd name="T25" fmla="*/ 130 h 401"/>
              <a:gd name="T26" fmla="*/ 146 w 346"/>
              <a:gd name="T27" fmla="*/ 299 h 401"/>
              <a:gd name="T28" fmla="*/ 146 w 346"/>
              <a:gd name="T29" fmla="*/ 372 h 401"/>
              <a:gd name="T30" fmla="*/ 42 w 346"/>
              <a:gd name="T31" fmla="*/ 401 h 401"/>
              <a:gd name="T32" fmla="*/ 304 w 346"/>
              <a:gd name="T33" fmla="*/ 401 h 401"/>
              <a:gd name="T34" fmla="*/ 200 w 346"/>
              <a:gd name="T35" fmla="*/ 371 h 401"/>
              <a:gd name="T36" fmla="*/ 200 w 346"/>
              <a:gd name="T37" fmla="*/ 299 h 401"/>
              <a:gd name="T38" fmla="*/ 346 w 346"/>
              <a:gd name="T39" fmla="*/ 13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6" h="401">
                <a:moveTo>
                  <a:pt x="346" y="130"/>
                </a:moveTo>
                <a:lnTo>
                  <a:pt x="346" y="29"/>
                </a:lnTo>
                <a:cubicBezTo>
                  <a:pt x="346" y="0"/>
                  <a:pt x="300" y="0"/>
                  <a:pt x="300" y="29"/>
                </a:cubicBezTo>
                <a:lnTo>
                  <a:pt x="300" y="130"/>
                </a:lnTo>
                <a:cubicBezTo>
                  <a:pt x="300" y="199"/>
                  <a:pt x="245" y="254"/>
                  <a:pt x="176" y="254"/>
                </a:cubicBezTo>
                <a:cubicBezTo>
                  <a:pt x="176" y="254"/>
                  <a:pt x="175" y="254"/>
                  <a:pt x="174" y="254"/>
                </a:cubicBezTo>
                <a:lnTo>
                  <a:pt x="173" y="254"/>
                </a:lnTo>
                <a:lnTo>
                  <a:pt x="173" y="254"/>
                </a:lnTo>
                <a:cubicBezTo>
                  <a:pt x="172" y="254"/>
                  <a:pt x="171" y="254"/>
                  <a:pt x="170" y="254"/>
                </a:cubicBezTo>
                <a:cubicBezTo>
                  <a:pt x="102" y="254"/>
                  <a:pt x="46" y="199"/>
                  <a:pt x="46" y="130"/>
                </a:cubicBezTo>
                <a:lnTo>
                  <a:pt x="46" y="29"/>
                </a:lnTo>
                <a:cubicBezTo>
                  <a:pt x="46" y="0"/>
                  <a:pt x="0" y="0"/>
                  <a:pt x="0" y="29"/>
                </a:cubicBezTo>
                <a:cubicBezTo>
                  <a:pt x="0" y="43"/>
                  <a:pt x="0" y="130"/>
                  <a:pt x="0" y="130"/>
                </a:cubicBezTo>
                <a:cubicBezTo>
                  <a:pt x="0" y="216"/>
                  <a:pt x="63" y="287"/>
                  <a:pt x="146" y="299"/>
                </a:cubicBezTo>
                <a:lnTo>
                  <a:pt x="146" y="372"/>
                </a:lnTo>
                <a:lnTo>
                  <a:pt x="42" y="401"/>
                </a:lnTo>
                <a:lnTo>
                  <a:pt x="304" y="401"/>
                </a:lnTo>
                <a:lnTo>
                  <a:pt x="200" y="371"/>
                </a:lnTo>
                <a:lnTo>
                  <a:pt x="200" y="299"/>
                </a:lnTo>
                <a:cubicBezTo>
                  <a:pt x="283" y="287"/>
                  <a:pt x="346" y="216"/>
                  <a:pt x="346" y="130"/>
                </a:cubicBezTo>
                <a:close/>
              </a:path>
            </a:pathLst>
          </a:custGeom>
          <a:solidFill>
            <a:srgbClr val="304371"/>
          </a:solidFill>
          <a:ln>
            <a:noFill/>
          </a:ln>
        </p:spPr>
        <p:txBody>
          <a:bodyPr vert="horz" wrap="square" lIns="68571" tIns="34285" rIns="68571" bIns="34285" numCol="1" anchor="t" anchorCtr="0" compatLnSpc="1"/>
          <a:lstStyle/>
          <a:p>
            <a:endParaRPr lang="zh-CN" altLang="en-US"/>
          </a:p>
        </p:txBody>
      </p:sp>
      <p:sp>
        <p:nvSpPr>
          <p:cNvPr id="118" name="Freeform 24"/>
          <p:cNvSpPr/>
          <p:nvPr/>
        </p:nvSpPr>
        <p:spPr bwMode="auto">
          <a:xfrm>
            <a:off x="10778490" y="2266950"/>
            <a:ext cx="138430" cy="299085"/>
          </a:xfrm>
          <a:custGeom>
            <a:avLst/>
            <a:gdLst>
              <a:gd name="T0" fmla="*/ 83 w 168"/>
              <a:gd name="T1" fmla="*/ 365 h 365"/>
              <a:gd name="T2" fmla="*/ 84 w 168"/>
              <a:gd name="T3" fmla="*/ 365 h 365"/>
              <a:gd name="T4" fmla="*/ 86 w 168"/>
              <a:gd name="T5" fmla="*/ 365 h 365"/>
              <a:gd name="T6" fmla="*/ 168 w 168"/>
              <a:gd name="T7" fmla="*/ 282 h 365"/>
              <a:gd name="T8" fmla="*/ 168 w 168"/>
              <a:gd name="T9" fmla="*/ 83 h 365"/>
              <a:gd name="T10" fmla="*/ 86 w 168"/>
              <a:gd name="T11" fmla="*/ 0 h 365"/>
              <a:gd name="T12" fmla="*/ 84 w 168"/>
              <a:gd name="T13" fmla="*/ 0 h 365"/>
              <a:gd name="T14" fmla="*/ 83 w 168"/>
              <a:gd name="T15" fmla="*/ 0 h 365"/>
              <a:gd name="T16" fmla="*/ 0 w 168"/>
              <a:gd name="T17" fmla="*/ 83 h 365"/>
              <a:gd name="T18" fmla="*/ 0 w 168"/>
              <a:gd name="T19" fmla="*/ 282 h 365"/>
              <a:gd name="T20" fmla="*/ 83 w 168"/>
              <a:gd name="T21" fmla="*/ 365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8" h="365">
                <a:moveTo>
                  <a:pt x="83" y="365"/>
                </a:moveTo>
                <a:cubicBezTo>
                  <a:pt x="83" y="365"/>
                  <a:pt x="84" y="365"/>
                  <a:pt x="84" y="365"/>
                </a:cubicBezTo>
                <a:cubicBezTo>
                  <a:pt x="85" y="365"/>
                  <a:pt x="85" y="365"/>
                  <a:pt x="86" y="365"/>
                </a:cubicBezTo>
                <a:cubicBezTo>
                  <a:pt x="131" y="365"/>
                  <a:pt x="168" y="328"/>
                  <a:pt x="168" y="282"/>
                </a:cubicBezTo>
                <a:lnTo>
                  <a:pt x="168" y="83"/>
                </a:lnTo>
                <a:cubicBezTo>
                  <a:pt x="168" y="37"/>
                  <a:pt x="131" y="0"/>
                  <a:pt x="86" y="0"/>
                </a:cubicBezTo>
                <a:cubicBezTo>
                  <a:pt x="85" y="0"/>
                  <a:pt x="85" y="0"/>
                  <a:pt x="84" y="0"/>
                </a:cubicBezTo>
                <a:cubicBezTo>
                  <a:pt x="84" y="0"/>
                  <a:pt x="83" y="0"/>
                  <a:pt x="83" y="0"/>
                </a:cubicBezTo>
                <a:cubicBezTo>
                  <a:pt x="37" y="0"/>
                  <a:pt x="0" y="37"/>
                  <a:pt x="0" y="83"/>
                </a:cubicBezTo>
                <a:lnTo>
                  <a:pt x="0" y="282"/>
                </a:lnTo>
                <a:cubicBezTo>
                  <a:pt x="0" y="328"/>
                  <a:pt x="37" y="365"/>
                  <a:pt x="83" y="365"/>
                </a:cubicBezTo>
                <a:close/>
              </a:path>
            </a:pathLst>
          </a:custGeom>
          <a:solidFill>
            <a:srgbClr val="304371"/>
          </a:solidFill>
          <a:ln>
            <a:noFill/>
          </a:ln>
        </p:spPr>
        <p:txBody>
          <a:bodyPr vert="horz" wrap="square" lIns="68571" tIns="34285" rIns="68571" bIns="34285" numCol="1" anchor="t" anchorCtr="0" compatLnSpc="1"/>
          <a:lstStyle/>
          <a:p>
            <a:endParaRPr lang="zh-CN" altLang="en-US"/>
          </a:p>
        </p:txBody>
      </p:sp>
      <p:grpSp>
        <p:nvGrpSpPr>
          <p:cNvPr id="119" name="组合 118"/>
          <p:cNvGrpSpPr/>
          <p:nvPr/>
        </p:nvGrpSpPr>
        <p:grpSpPr>
          <a:xfrm>
            <a:off x="10582910" y="3787775"/>
            <a:ext cx="579755" cy="536575"/>
            <a:chOff x="2438399" y="4906963"/>
            <a:chExt cx="465137" cy="430213"/>
          </a:xfrm>
          <a:solidFill>
            <a:srgbClr val="304371"/>
          </a:solidFill>
        </p:grpSpPr>
        <p:sp>
          <p:nvSpPr>
            <p:cNvPr id="120" name="Freeform 43"/>
            <p:cNvSpPr>
              <a:spLocks noEditPoints="1"/>
            </p:cNvSpPr>
            <p:nvPr/>
          </p:nvSpPr>
          <p:spPr bwMode="auto">
            <a:xfrm>
              <a:off x="2438399" y="5080001"/>
              <a:ext cx="230187" cy="231775"/>
            </a:xfrm>
            <a:custGeom>
              <a:avLst/>
              <a:gdLst>
                <a:gd name="T0" fmla="*/ 101 w 351"/>
                <a:gd name="T1" fmla="*/ 239 h 353"/>
                <a:gd name="T2" fmla="*/ 172 w 351"/>
                <a:gd name="T3" fmla="*/ 119 h 353"/>
                <a:gd name="T4" fmla="*/ 234 w 351"/>
                <a:gd name="T5" fmla="*/ 151 h 353"/>
                <a:gd name="T6" fmla="*/ 188 w 351"/>
                <a:gd name="T7" fmla="*/ 0 h 353"/>
                <a:gd name="T8" fmla="*/ 1 w 351"/>
                <a:gd name="T9" fmla="*/ 31 h 353"/>
                <a:gd name="T10" fmla="*/ 56 w 351"/>
                <a:gd name="T11" fmla="*/ 60 h 353"/>
                <a:gd name="T12" fmla="*/ 14 w 351"/>
                <a:gd name="T13" fmla="*/ 123 h 353"/>
                <a:gd name="T14" fmla="*/ 29 w 351"/>
                <a:gd name="T15" fmla="*/ 201 h 353"/>
                <a:gd name="T16" fmla="*/ 120 w 351"/>
                <a:gd name="T17" fmla="*/ 332 h 353"/>
                <a:gd name="T18" fmla="*/ 101 w 351"/>
                <a:gd name="T19" fmla="*/ 239 h 353"/>
                <a:gd name="T20" fmla="*/ 334 w 351"/>
                <a:gd name="T21" fmla="*/ 214 h 353"/>
                <a:gd name="T22" fmla="*/ 334 w 351"/>
                <a:gd name="T23" fmla="*/ 214 h 353"/>
                <a:gd name="T24" fmla="*/ 132 w 351"/>
                <a:gd name="T25" fmla="*/ 221 h 353"/>
                <a:gd name="T26" fmla="*/ 125 w 351"/>
                <a:gd name="T27" fmla="*/ 282 h 353"/>
                <a:gd name="T28" fmla="*/ 144 w 351"/>
                <a:gd name="T29" fmla="*/ 340 h 353"/>
                <a:gd name="T30" fmla="*/ 185 w 351"/>
                <a:gd name="T31" fmla="*/ 353 h 353"/>
                <a:gd name="T32" fmla="*/ 351 w 351"/>
                <a:gd name="T33" fmla="*/ 345 h 353"/>
                <a:gd name="T34" fmla="*/ 334 w 351"/>
                <a:gd name="T35" fmla="*/ 2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1" h="353">
                  <a:moveTo>
                    <a:pt x="101" y="239"/>
                  </a:moveTo>
                  <a:cubicBezTo>
                    <a:pt x="102" y="212"/>
                    <a:pt x="149" y="149"/>
                    <a:pt x="172" y="119"/>
                  </a:cubicBezTo>
                  <a:lnTo>
                    <a:pt x="234" y="151"/>
                  </a:lnTo>
                  <a:lnTo>
                    <a:pt x="188" y="0"/>
                  </a:lnTo>
                  <a:lnTo>
                    <a:pt x="1" y="31"/>
                  </a:lnTo>
                  <a:lnTo>
                    <a:pt x="56" y="60"/>
                  </a:lnTo>
                  <a:cubicBezTo>
                    <a:pt x="43" y="77"/>
                    <a:pt x="24" y="104"/>
                    <a:pt x="14" y="123"/>
                  </a:cubicBezTo>
                  <a:cubicBezTo>
                    <a:pt x="0" y="154"/>
                    <a:pt x="14" y="172"/>
                    <a:pt x="29" y="201"/>
                  </a:cubicBezTo>
                  <a:cubicBezTo>
                    <a:pt x="44" y="230"/>
                    <a:pt x="120" y="332"/>
                    <a:pt x="120" y="332"/>
                  </a:cubicBezTo>
                  <a:cubicBezTo>
                    <a:pt x="120" y="332"/>
                    <a:pt x="100" y="276"/>
                    <a:pt x="101" y="239"/>
                  </a:cubicBezTo>
                  <a:close/>
                  <a:moveTo>
                    <a:pt x="334" y="214"/>
                  </a:moveTo>
                  <a:lnTo>
                    <a:pt x="334" y="214"/>
                  </a:lnTo>
                  <a:lnTo>
                    <a:pt x="132" y="221"/>
                  </a:lnTo>
                  <a:cubicBezTo>
                    <a:pt x="132" y="221"/>
                    <a:pt x="115" y="229"/>
                    <a:pt x="125" y="282"/>
                  </a:cubicBezTo>
                  <a:cubicBezTo>
                    <a:pt x="133" y="322"/>
                    <a:pt x="144" y="340"/>
                    <a:pt x="144" y="340"/>
                  </a:cubicBezTo>
                  <a:cubicBezTo>
                    <a:pt x="144" y="340"/>
                    <a:pt x="151" y="352"/>
                    <a:pt x="185" y="353"/>
                  </a:cubicBezTo>
                  <a:cubicBezTo>
                    <a:pt x="214" y="353"/>
                    <a:pt x="351" y="345"/>
                    <a:pt x="351" y="345"/>
                  </a:cubicBezTo>
                  <a:lnTo>
                    <a:pt x="334" y="2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44"/>
            <p:cNvSpPr>
              <a:spLocks noEditPoints="1"/>
            </p:cNvSpPr>
            <p:nvPr/>
          </p:nvSpPr>
          <p:spPr bwMode="auto">
            <a:xfrm>
              <a:off x="2522537" y="4906963"/>
              <a:ext cx="295275" cy="161925"/>
            </a:xfrm>
            <a:custGeom>
              <a:avLst/>
              <a:gdLst>
                <a:gd name="T0" fmla="*/ 222 w 450"/>
                <a:gd name="T1" fmla="*/ 42 h 247"/>
                <a:gd name="T2" fmla="*/ 285 w 450"/>
                <a:gd name="T3" fmla="*/ 170 h 247"/>
                <a:gd name="T4" fmla="*/ 226 w 450"/>
                <a:gd name="T5" fmla="*/ 202 h 247"/>
                <a:gd name="T6" fmla="*/ 401 w 450"/>
                <a:gd name="T7" fmla="*/ 226 h 247"/>
                <a:gd name="T8" fmla="*/ 450 w 450"/>
                <a:gd name="T9" fmla="*/ 81 h 247"/>
                <a:gd name="T10" fmla="*/ 397 w 450"/>
                <a:gd name="T11" fmla="*/ 110 h 247"/>
                <a:gd name="T12" fmla="*/ 366 w 450"/>
                <a:gd name="T13" fmla="*/ 38 h 247"/>
                <a:gd name="T14" fmla="*/ 293 w 450"/>
                <a:gd name="T15" fmla="*/ 5 h 247"/>
                <a:gd name="T16" fmla="*/ 134 w 450"/>
                <a:gd name="T17" fmla="*/ 3 h 247"/>
                <a:gd name="T18" fmla="*/ 222 w 450"/>
                <a:gd name="T19" fmla="*/ 42 h 247"/>
                <a:gd name="T20" fmla="*/ 119 w 450"/>
                <a:gd name="T21" fmla="*/ 247 h 247"/>
                <a:gd name="T22" fmla="*/ 119 w 450"/>
                <a:gd name="T23" fmla="*/ 247 h 247"/>
                <a:gd name="T24" fmla="*/ 221 w 450"/>
                <a:gd name="T25" fmla="*/ 78 h 247"/>
                <a:gd name="T26" fmla="*/ 173 w 450"/>
                <a:gd name="T27" fmla="*/ 37 h 247"/>
                <a:gd name="T28" fmla="*/ 115 w 450"/>
                <a:gd name="T29" fmla="*/ 18 h 247"/>
                <a:gd name="T30" fmla="*/ 82 w 450"/>
                <a:gd name="T31" fmla="*/ 44 h 247"/>
                <a:gd name="T32" fmla="*/ 0 w 450"/>
                <a:gd name="T33" fmla="*/ 185 h 247"/>
                <a:gd name="T34" fmla="*/ 119 w 450"/>
                <a:gd name="T3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0" h="247">
                  <a:moveTo>
                    <a:pt x="222" y="42"/>
                  </a:moveTo>
                  <a:cubicBezTo>
                    <a:pt x="245" y="58"/>
                    <a:pt x="273" y="134"/>
                    <a:pt x="285" y="170"/>
                  </a:cubicBezTo>
                  <a:lnTo>
                    <a:pt x="226" y="202"/>
                  </a:lnTo>
                  <a:lnTo>
                    <a:pt x="401" y="226"/>
                  </a:lnTo>
                  <a:lnTo>
                    <a:pt x="450" y="81"/>
                  </a:lnTo>
                  <a:lnTo>
                    <a:pt x="397" y="110"/>
                  </a:lnTo>
                  <a:cubicBezTo>
                    <a:pt x="389" y="89"/>
                    <a:pt x="377" y="57"/>
                    <a:pt x="366" y="38"/>
                  </a:cubicBezTo>
                  <a:cubicBezTo>
                    <a:pt x="347" y="8"/>
                    <a:pt x="325" y="10"/>
                    <a:pt x="293" y="5"/>
                  </a:cubicBezTo>
                  <a:cubicBezTo>
                    <a:pt x="260" y="0"/>
                    <a:pt x="134" y="3"/>
                    <a:pt x="134" y="3"/>
                  </a:cubicBezTo>
                  <a:cubicBezTo>
                    <a:pt x="134" y="3"/>
                    <a:pt x="192" y="19"/>
                    <a:pt x="222" y="42"/>
                  </a:cubicBezTo>
                  <a:close/>
                  <a:moveTo>
                    <a:pt x="119" y="247"/>
                  </a:moveTo>
                  <a:lnTo>
                    <a:pt x="119" y="247"/>
                  </a:lnTo>
                  <a:lnTo>
                    <a:pt x="221" y="78"/>
                  </a:lnTo>
                  <a:cubicBezTo>
                    <a:pt x="221" y="78"/>
                    <a:pt x="223" y="60"/>
                    <a:pt x="173" y="37"/>
                  </a:cubicBezTo>
                  <a:cubicBezTo>
                    <a:pt x="136" y="19"/>
                    <a:pt x="115" y="18"/>
                    <a:pt x="115" y="18"/>
                  </a:cubicBezTo>
                  <a:cubicBezTo>
                    <a:pt x="115" y="18"/>
                    <a:pt x="100" y="17"/>
                    <a:pt x="82" y="44"/>
                  </a:cubicBezTo>
                  <a:cubicBezTo>
                    <a:pt x="66" y="68"/>
                    <a:pt x="0" y="185"/>
                    <a:pt x="0" y="185"/>
                  </a:cubicBezTo>
                  <a:lnTo>
                    <a:pt x="119" y="2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45"/>
            <p:cNvSpPr>
              <a:spLocks noEditPoints="1"/>
            </p:cNvSpPr>
            <p:nvPr/>
          </p:nvSpPr>
          <p:spPr bwMode="auto">
            <a:xfrm>
              <a:off x="2692399" y="5038726"/>
              <a:ext cx="211137" cy="298450"/>
            </a:xfrm>
            <a:custGeom>
              <a:avLst/>
              <a:gdLst>
                <a:gd name="T0" fmla="*/ 256 w 324"/>
                <a:gd name="T1" fmla="*/ 262 h 453"/>
                <a:gd name="T2" fmla="*/ 114 w 324"/>
                <a:gd name="T3" fmla="*/ 265 h 453"/>
                <a:gd name="T4" fmla="*/ 105 w 324"/>
                <a:gd name="T5" fmla="*/ 198 h 453"/>
                <a:gd name="T6" fmla="*/ 0 w 324"/>
                <a:gd name="T7" fmla="*/ 331 h 453"/>
                <a:gd name="T8" fmla="*/ 137 w 324"/>
                <a:gd name="T9" fmla="*/ 453 h 453"/>
                <a:gd name="T10" fmla="*/ 130 w 324"/>
                <a:gd name="T11" fmla="*/ 392 h 453"/>
                <a:gd name="T12" fmla="*/ 207 w 324"/>
                <a:gd name="T13" fmla="*/ 394 h 453"/>
                <a:gd name="T14" fmla="*/ 265 w 324"/>
                <a:gd name="T15" fmla="*/ 341 h 453"/>
                <a:gd name="T16" fmla="*/ 324 w 324"/>
                <a:gd name="T17" fmla="*/ 198 h 453"/>
                <a:gd name="T18" fmla="*/ 256 w 324"/>
                <a:gd name="T19" fmla="*/ 262 h 453"/>
                <a:gd name="T20" fmla="*/ 102 w 324"/>
                <a:gd name="T21" fmla="*/ 82 h 453"/>
                <a:gd name="T22" fmla="*/ 102 w 324"/>
                <a:gd name="T23" fmla="*/ 82 h 453"/>
                <a:gd name="T24" fmla="*/ 223 w 324"/>
                <a:gd name="T25" fmla="*/ 246 h 453"/>
                <a:gd name="T26" fmla="*/ 279 w 324"/>
                <a:gd name="T27" fmla="*/ 219 h 453"/>
                <a:gd name="T28" fmla="*/ 317 w 324"/>
                <a:gd name="T29" fmla="*/ 174 h 453"/>
                <a:gd name="T30" fmla="*/ 305 w 324"/>
                <a:gd name="T31" fmla="*/ 134 h 453"/>
                <a:gd name="T32" fmla="*/ 203 w 324"/>
                <a:gd name="T33" fmla="*/ 0 h 453"/>
                <a:gd name="T34" fmla="*/ 102 w 324"/>
                <a:gd name="T35" fmla="*/ 8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4" h="453">
                  <a:moveTo>
                    <a:pt x="256" y="262"/>
                  </a:moveTo>
                  <a:cubicBezTo>
                    <a:pt x="232" y="276"/>
                    <a:pt x="152" y="269"/>
                    <a:pt x="114" y="265"/>
                  </a:cubicBezTo>
                  <a:lnTo>
                    <a:pt x="105" y="198"/>
                  </a:lnTo>
                  <a:lnTo>
                    <a:pt x="0" y="331"/>
                  </a:lnTo>
                  <a:lnTo>
                    <a:pt x="137" y="453"/>
                  </a:lnTo>
                  <a:lnTo>
                    <a:pt x="130" y="392"/>
                  </a:lnTo>
                  <a:cubicBezTo>
                    <a:pt x="152" y="394"/>
                    <a:pt x="186" y="396"/>
                    <a:pt x="207" y="394"/>
                  </a:cubicBezTo>
                  <a:cubicBezTo>
                    <a:pt x="242" y="390"/>
                    <a:pt x="249" y="369"/>
                    <a:pt x="265" y="341"/>
                  </a:cubicBezTo>
                  <a:cubicBezTo>
                    <a:pt x="281" y="314"/>
                    <a:pt x="324" y="198"/>
                    <a:pt x="324" y="198"/>
                  </a:cubicBezTo>
                  <a:cubicBezTo>
                    <a:pt x="324" y="198"/>
                    <a:pt x="288" y="243"/>
                    <a:pt x="256" y="262"/>
                  </a:cubicBezTo>
                  <a:close/>
                  <a:moveTo>
                    <a:pt x="102" y="82"/>
                  </a:moveTo>
                  <a:lnTo>
                    <a:pt x="102" y="82"/>
                  </a:lnTo>
                  <a:lnTo>
                    <a:pt x="223" y="246"/>
                  </a:lnTo>
                  <a:cubicBezTo>
                    <a:pt x="223" y="246"/>
                    <a:pt x="239" y="255"/>
                    <a:pt x="279" y="219"/>
                  </a:cubicBezTo>
                  <a:cubicBezTo>
                    <a:pt x="308" y="192"/>
                    <a:pt x="317" y="174"/>
                    <a:pt x="317" y="174"/>
                  </a:cubicBezTo>
                  <a:cubicBezTo>
                    <a:pt x="317" y="174"/>
                    <a:pt x="323" y="161"/>
                    <a:pt x="305" y="134"/>
                  </a:cubicBezTo>
                  <a:cubicBezTo>
                    <a:pt x="288" y="108"/>
                    <a:pt x="203" y="0"/>
                    <a:pt x="203" y="0"/>
                  </a:cubicBezTo>
                  <a:lnTo>
                    <a:pt x="102" y="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3" name="Freeform 46"/>
          <p:cNvSpPr>
            <a:spLocks noEditPoints="1"/>
          </p:cNvSpPr>
          <p:nvPr/>
        </p:nvSpPr>
        <p:spPr bwMode="auto">
          <a:xfrm>
            <a:off x="10711180" y="4462145"/>
            <a:ext cx="431165" cy="556260"/>
          </a:xfrm>
          <a:custGeom>
            <a:avLst/>
            <a:gdLst>
              <a:gd name="T0" fmla="*/ 394 w 527"/>
              <a:gd name="T1" fmla="*/ 362 h 679"/>
              <a:gd name="T2" fmla="*/ 340 w 527"/>
              <a:gd name="T3" fmla="*/ 239 h 679"/>
              <a:gd name="T4" fmla="*/ 276 w 527"/>
              <a:gd name="T5" fmla="*/ 270 h 679"/>
              <a:gd name="T6" fmla="*/ 257 w 527"/>
              <a:gd name="T7" fmla="*/ 247 h 679"/>
              <a:gd name="T8" fmla="*/ 256 w 527"/>
              <a:gd name="T9" fmla="*/ 242 h 679"/>
              <a:gd name="T10" fmla="*/ 255 w 527"/>
              <a:gd name="T11" fmla="*/ 237 h 679"/>
              <a:gd name="T12" fmla="*/ 255 w 527"/>
              <a:gd name="T13" fmla="*/ 231 h 679"/>
              <a:gd name="T14" fmla="*/ 255 w 527"/>
              <a:gd name="T15" fmla="*/ 227 h 679"/>
              <a:gd name="T16" fmla="*/ 256 w 527"/>
              <a:gd name="T17" fmla="*/ 222 h 679"/>
              <a:gd name="T18" fmla="*/ 258 w 527"/>
              <a:gd name="T19" fmla="*/ 217 h 679"/>
              <a:gd name="T20" fmla="*/ 261 w 527"/>
              <a:gd name="T21" fmla="*/ 211 h 679"/>
              <a:gd name="T22" fmla="*/ 275 w 527"/>
              <a:gd name="T23" fmla="*/ 196 h 679"/>
              <a:gd name="T24" fmla="*/ 437 w 527"/>
              <a:gd name="T25" fmla="*/ 174 h 679"/>
              <a:gd name="T26" fmla="*/ 349 w 527"/>
              <a:gd name="T27" fmla="*/ 69 h 679"/>
              <a:gd name="T28" fmla="*/ 274 w 527"/>
              <a:gd name="T29" fmla="*/ 138 h 679"/>
              <a:gd name="T30" fmla="*/ 254 w 527"/>
              <a:gd name="T31" fmla="*/ 138 h 679"/>
              <a:gd name="T32" fmla="*/ 225 w 527"/>
              <a:gd name="T33" fmla="*/ 144 h 679"/>
              <a:gd name="T34" fmla="*/ 207 w 527"/>
              <a:gd name="T35" fmla="*/ 150 h 679"/>
              <a:gd name="T36" fmla="*/ 198 w 527"/>
              <a:gd name="T37" fmla="*/ 155 h 679"/>
              <a:gd name="T38" fmla="*/ 189 w 527"/>
              <a:gd name="T39" fmla="*/ 159 h 679"/>
              <a:gd name="T40" fmla="*/ 181 w 527"/>
              <a:gd name="T41" fmla="*/ 165 h 679"/>
              <a:gd name="T42" fmla="*/ 165 w 527"/>
              <a:gd name="T43" fmla="*/ 177 h 679"/>
              <a:gd name="T44" fmla="*/ 158 w 527"/>
              <a:gd name="T45" fmla="*/ 184 h 679"/>
              <a:gd name="T46" fmla="*/ 151 w 527"/>
              <a:gd name="T47" fmla="*/ 193 h 679"/>
              <a:gd name="T48" fmla="*/ 145 w 527"/>
              <a:gd name="T49" fmla="*/ 200 h 679"/>
              <a:gd name="T50" fmla="*/ 138 w 527"/>
              <a:gd name="T51" fmla="*/ 211 h 679"/>
              <a:gd name="T52" fmla="*/ 181 w 527"/>
              <a:gd name="T53" fmla="*/ 430 h 679"/>
              <a:gd name="T54" fmla="*/ 17 w 527"/>
              <a:gd name="T55" fmla="*/ 580 h 679"/>
              <a:gd name="T56" fmla="*/ 44 w 527"/>
              <a:gd name="T57" fmla="*/ 667 h 679"/>
              <a:gd name="T58" fmla="*/ 91 w 527"/>
              <a:gd name="T59" fmla="*/ 614 h 679"/>
              <a:gd name="T60" fmla="*/ 140 w 527"/>
              <a:gd name="T61" fmla="*/ 532 h 679"/>
              <a:gd name="T62" fmla="*/ 253 w 527"/>
              <a:gd name="T63" fmla="*/ 434 h 679"/>
              <a:gd name="T64" fmla="*/ 256 w 527"/>
              <a:gd name="T65" fmla="*/ 434 h 679"/>
              <a:gd name="T66" fmla="*/ 264 w 527"/>
              <a:gd name="T67" fmla="*/ 435 h 679"/>
              <a:gd name="T68" fmla="*/ 272 w 527"/>
              <a:gd name="T69" fmla="*/ 435 h 679"/>
              <a:gd name="T70" fmla="*/ 280 w 527"/>
              <a:gd name="T71" fmla="*/ 434 h 679"/>
              <a:gd name="T72" fmla="*/ 301 w 527"/>
              <a:gd name="T73" fmla="*/ 198 h 679"/>
              <a:gd name="T74" fmla="*/ 298 w 527"/>
              <a:gd name="T75" fmla="*/ 190 h 679"/>
              <a:gd name="T76" fmla="*/ 329 w 527"/>
              <a:gd name="T77" fmla="*/ 203 h 679"/>
              <a:gd name="T78" fmla="*/ 364 w 527"/>
              <a:gd name="T79" fmla="*/ 87 h 679"/>
              <a:gd name="T80" fmla="*/ 485 w 527"/>
              <a:gd name="T81" fmla="*/ 44 h 679"/>
              <a:gd name="T82" fmla="*/ 376 w 527"/>
              <a:gd name="T83" fmla="*/ 187 h 679"/>
              <a:gd name="T84" fmla="*/ 366 w 527"/>
              <a:gd name="T85" fmla="*/ 176 h 679"/>
              <a:gd name="T86" fmla="*/ 364 w 527"/>
              <a:gd name="T87" fmla="*/ 175 h 679"/>
              <a:gd name="T88" fmla="*/ 358 w 527"/>
              <a:gd name="T89" fmla="*/ 170 h 679"/>
              <a:gd name="T90" fmla="*/ 351 w 527"/>
              <a:gd name="T91" fmla="*/ 165 h 679"/>
              <a:gd name="T92" fmla="*/ 342 w 527"/>
              <a:gd name="T93" fmla="*/ 159 h 679"/>
              <a:gd name="T94" fmla="*/ 333 w 527"/>
              <a:gd name="T95" fmla="*/ 154 h 679"/>
              <a:gd name="T96" fmla="*/ 313 w 527"/>
              <a:gd name="T97" fmla="*/ 145 h 679"/>
              <a:gd name="T98" fmla="*/ 37 w 527"/>
              <a:gd name="T99" fmla="*/ 592 h 679"/>
              <a:gd name="T100" fmla="*/ 125 w 527"/>
              <a:gd name="T101" fmla="*/ 444 h 679"/>
              <a:gd name="T102" fmla="*/ 41 w 527"/>
              <a:gd name="T103" fmla="*/ 613 h 679"/>
              <a:gd name="T104" fmla="*/ 37 w 527"/>
              <a:gd name="T105" fmla="*/ 592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lnTo>
                  <a:pt x="274" y="138"/>
                </a:ln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rgbClr val="304371"/>
          </a:solidFill>
          <a:ln>
            <a:noFill/>
          </a:ln>
        </p:spPr>
        <p:txBody>
          <a:bodyPr vert="horz" wrap="square" lIns="68571" tIns="34285" rIns="68571" bIns="34285" numCol="1" anchor="t" anchorCtr="0" compatLnSpc="1"/>
          <a:lstStyle/>
          <a:p>
            <a:endParaRPr lang="zh-CN" altLang="en-US"/>
          </a:p>
        </p:txBody>
      </p:sp>
      <p:sp>
        <p:nvSpPr>
          <p:cNvPr id="124" name="Freeform 41"/>
          <p:cNvSpPr>
            <a:spLocks noEditPoints="1"/>
          </p:cNvSpPr>
          <p:nvPr/>
        </p:nvSpPr>
        <p:spPr bwMode="auto">
          <a:xfrm>
            <a:off x="10615930" y="5435600"/>
            <a:ext cx="512445" cy="492760"/>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5 h 600"/>
              <a:gd name="T10" fmla="*/ 424 w 628"/>
              <a:gd name="T11" fmla="*/ 315 h 600"/>
              <a:gd name="T12" fmla="*/ 441 w 628"/>
              <a:gd name="T13" fmla="*/ 330 h 600"/>
              <a:gd name="T14" fmla="*/ 453 w 628"/>
              <a:gd name="T15" fmla="*/ 335 h 600"/>
              <a:gd name="T16" fmla="*/ 478 w 628"/>
              <a:gd name="T17" fmla="*/ 200 h 600"/>
              <a:gd name="T18" fmla="*/ 449 w 628"/>
              <a:gd name="T19" fmla="*/ 207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49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0 w 628"/>
              <a:gd name="T75" fmla="*/ 340 h 600"/>
              <a:gd name="T76" fmla="*/ 186 w 628"/>
              <a:gd name="T77" fmla="*/ 330 h 600"/>
              <a:gd name="T78" fmla="*/ 196 w 628"/>
              <a:gd name="T79" fmla="*/ 323 h 600"/>
              <a:gd name="T80" fmla="*/ 216 w 628"/>
              <a:gd name="T81" fmla="*/ 295 h 600"/>
              <a:gd name="T82" fmla="*/ 219 w 628"/>
              <a:gd name="T83" fmla="*/ 282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0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7"/>
                  <a:pt x="421" y="229"/>
                  <a:pt x="419" y="231"/>
                </a:cubicBezTo>
                <a:cubicBezTo>
                  <a:pt x="419" y="231"/>
                  <a:pt x="419" y="232"/>
                  <a:pt x="419" y="232"/>
                </a:cubicBezTo>
                <a:cubicBezTo>
                  <a:pt x="418" y="234"/>
                  <a:pt x="416" y="237"/>
                  <a:pt x="415" y="239"/>
                </a:cubicBezTo>
                <a:cubicBezTo>
                  <a:pt x="415" y="240"/>
                  <a:pt x="414" y="240"/>
                  <a:pt x="414" y="241"/>
                </a:cubicBezTo>
                <a:cubicBezTo>
                  <a:pt x="413" y="244"/>
                  <a:pt x="412" y="247"/>
                  <a:pt x="411" y="249"/>
                </a:cubicBezTo>
                <a:cubicBezTo>
                  <a:pt x="411" y="250"/>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5"/>
                  <a:pt x="412" y="295"/>
                </a:cubicBezTo>
                <a:cubicBezTo>
                  <a:pt x="414" y="298"/>
                  <a:pt x="415" y="301"/>
                  <a:pt x="417" y="305"/>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2"/>
                  <a:pt x="516" y="200"/>
                  <a:pt x="478" y="200"/>
                </a:cubicBezTo>
                <a:cubicBezTo>
                  <a:pt x="468" y="200"/>
                  <a:pt x="458" y="202"/>
                  <a:pt x="450" y="206"/>
                </a:cubicBezTo>
                <a:cubicBezTo>
                  <a:pt x="450" y="206"/>
                  <a:pt x="450" y="206"/>
                  <a:pt x="450" y="206"/>
                </a:cubicBezTo>
                <a:cubicBezTo>
                  <a:pt x="449" y="206"/>
                  <a:pt x="449" y="206"/>
                  <a:pt x="449" y="207"/>
                </a:cubicBezTo>
                <a:cubicBezTo>
                  <a:pt x="446" y="208"/>
                  <a:pt x="444" y="209"/>
                  <a:pt x="442" y="210"/>
                </a:cubicBezTo>
                <a:cubicBezTo>
                  <a:pt x="441" y="211"/>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49" y="232"/>
                  <a:pt x="249" y="270"/>
                </a:cubicBezTo>
                <a:cubicBezTo>
                  <a:pt x="249" y="278"/>
                  <a:pt x="249" y="286"/>
                  <a:pt x="247" y="293"/>
                </a:cubicBezTo>
                <a:lnTo>
                  <a:pt x="247" y="335"/>
                </a:lnTo>
                <a:cubicBezTo>
                  <a:pt x="276" y="347"/>
                  <a:pt x="299" y="369"/>
                  <a:pt x="314" y="396"/>
                </a:cubicBezTo>
                <a:cubicBezTo>
                  <a:pt x="328" y="369"/>
                  <a:pt x="351"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8"/>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3"/>
                  <a:pt x="361" y="383"/>
                </a:cubicBezTo>
                <a:cubicBezTo>
                  <a:pt x="358" y="385"/>
                  <a:pt x="356" y="388"/>
                  <a:pt x="353" y="390"/>
                </a:cubicBezTo>
                <a:cubicBezTo>
                  <a:pt x="353" y="391"/>
                  <a:pt x="353" y="391"/>
                  <a:pt x="353" y="391"/>
                </a:cubicBezTo>
                <a:cubicBezTo>
                  <a:pt x="337" y="410"/>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0" y="340"/>
                </a:moveTo>
                <a:lnTo>
                  <a:pt x="150"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5"/>
                </a:cubicBezTo>
                <a:cubicBezTo>
                  <a:pt x="213" y="302"/>
                  <a:pt x="214" y="298"/>
                  <a:pt x="216" y="295"/>
                </a:cubicBezTo>
                <a:cubicBezTo>
                  <a:pt x="216" y="295"/>
                  <a:pt x="216" y="294"/>
                  <a:pt x="216" y="293"/>
                </a:cubicBezTo>
                <a:cubicBezTo>
                  <a:pt x="217" y="290"/>
                  <a:pt x="218" y="287"/>
                  <a:pt x="219" y="283"/>
                </a:cubicBezTo>
                <a:cubicBezTo>
                  <a:pt x="219" y="283"/>
                  <a:pt x="219" y="282"/>
                  <a:pt x="219" y="282"/>
                </a:cubicBezTo>
                <a:cubicBezTo>
                  <a:pt x="220" y="278"/>
                  <a:pt x="220" y="274"/>
                  <a:pt x="220" y="270"/>
                </a:cubicBezTo>
                <a:cubicBezTo>
                  <a:pt x="220" y="267"/>
                  <a:pt x="220" y="264"/>
                  <a:pt x="220" y="261"/>
                </a:cubicBezTo>
                <a:cubicBezTo>
                  <a:pt x="219" y="260"/>
                  <a:pt x="219" y="259"/>
                  <a:pt x="219" y="258"/>
                </a:cubicBezTo>
                <a:cubicBezTo>
                  <a:pt x="219" y="255"/>
                  <a:pt x="218" y="253"/>
                  <a:pt x="217" y="250"/>
                </a:cubicBezTo>
                <a:cubicBezTo>
                  <a:pt x="217" y="250"/>
                  <a:pt x="217" y="250"/>
                  <a:pt x="217" y="249"/>
                </a:cubicBezTo>
                <a:cubicBezTo>
                  <a:pt x="216" y="247"/>
                  <a:pt x="215" y="244"/>
                  <a:pt x="214" y="241"/>
                </a:cubicBezTo>
                <a:cubicBezTo>
                  <a:pt x="214" y="240"/>
                  <a:pt x="213" y="240"/>
                  <a:pt x="213" y="239"/>
                </a:cubicBezTo>
                <a:cubicBezTo>
                  <a:pt x="212" y="237"/>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7"/>
                </a:cubicBezTo>
                <a:cubicBezTo>
                  <a:pt x="193" y="215"/>
                  <a:pt x="190" y="213"/>
                  <a:pt x="188" y="211"/>
                </a:cubicBezTo>
                <a:cubicBezTo>
                  <a:pt x="187" y="211"/>
                  <a:pt x="187" y="211"/>
                  <a:pt x="186" y="210"/>
                </a:cubicBezTo>
                <a:cubicBezTo>
                  <a:pt x="184" y="209"/>
                  <a:pt x="181" y="208"/>
                  <a:pt x="179" y="206"/>
                </a:cubicBezTo>
                <a:cubicBezTo>
                  <a:pt x="179" y="206"/>
                  <a:pt x="178" y="206"/>
                  <a:pt x="178" y="206"/>
                </a:cubicBezTo>
                <a:cubicBezTo>
                  <a:pt x="170" y="202"/>
                  <a:pt x="160" y="200"/>
                  <a:pt x="150" y="200"/>
                </a:cubicBezTo>
                <a:cubicBezTo>
                  <a:pt x="112" y="200"/>
                  <a:pt x="81" y="232"/>
                  <a:pt x="81" y="270"/>
                </a:cubicBezTo>
                <a:cubicBezTo>
                  <a:pt x="81" y="309"/>
                  <a:pt x="112" y="340"/>
                  <a:pt x="150" y="340"/>
                </a:cubicBezTo>
                <a:close/>
              </a:path>
            </a:pathLst>
          </a:custGeom>
          <a:solidFill>
            <a:srgbClr val="304371"/>
          </a:solidFill>
          <a:ln>
            <a:noFill/>
          </a:ln>
        </p:spPr>
        <p:txBody>
          <a:bodyPr vert="horz" wrap="square" lIns="68571" tIns="34285" rIns="68571" bIns="34285" numCol="1" anchor="t" anchorCtr="0" compatLnSpc="1"/>
          <a:lstStyle/>
          <a:p>
            <a:endParaRPr lang="zh-CN" altLang="en-US"/>
          </a:p>
        </p:txBody>
      </p:sp>
      <p:sp>
        <p:nvSpPr>
          <p:cNvPr id="126" name="Freeform 60"/>
          <p:cNvSpPr>
            <a:spLocks noEditPoints="1"/>
          </p:cNvSpPr>
          <p:nvPr/>
        </p:nvSpPr>
        <p:spPr bwMode="auto">
          <a:xfrm>
            <a:off x="942340" y="506730"/>
            <a:ext cx="410845" cy="447040"/>
          </a:xfrm>
          <a:custGeom>
            <a:avLst/>
            <a:gdLst>
              <a:gd name="T0" fmla="*/ 181761 w 101"/>
              <a:gd name="T1" fmla="*/ 55263 h 106"/>
              <a:gd name="T2" fmla="*/ 132470 w 101"/>
              <a:gd name="T3" fmla="*/ 70614 h 106"/>
              <a:gd name="T4" fmla="*/ 132470 w 101"/>
              <a:gd name="T5" fmla="*/ 79824 h 106"/>
              <a:gd name="T6" fmla="*/ 138631 w 101"/>
              <a:gd name="T7" fmla="*/ 82895 h 106"/>
              <a:gd name="T8" fmla="*/ 141712 w 101"/>
              <a:gd name="T9" fmla="*/ 79824 h 106"/>
              <a:gd name="T10" fmla="*/ 181761 w 101"/>
              <a:gd name="T11" fmla="*/ 64474 h 106"/>
              <a:gd name="T12" fmla="*/ 209487 w 101"/>
              <a:gd name="T13" fmla="*/ 73684 h 106"/>
              <a:gd name="T14" fmla="*/ 212568 w 101"/>
              <a:gd name="T15" fmla="*/ 73684 h 106"/>
              <a:gd name="T16" fmla="*/ 218729 w 101"/>
              <a:gd name="T17" fmla="*/ 70614 h 106"/>
              <a:gd name="T18" fmla="*/ 215649 w 101"/>
              <a:gd name="T19" fmla="*/ 64474 h 106"/>
              <a:gd name="T20" fmla="*/ 181761 w 101"/>
              <a:gd name="T21" fmla="*/ 55263 h 106"/>
              <a:gd name="T22" fmla="*/ 33888 w 101"/>
              <a:gd name="T23" fmla="*/ 303947 h 106"/>
              <a:gd name="T24" fmla="*/ 27726 w 101"/>
              <a:gd name="T25" fmla="*/ 300877 h 106"/>
              <a:gd name="T26" fmla="*/ 24646 w 101"/>
              <a:gd name="T27" fmla="*/ 291666 h 106"/>
              <a:gd name="T28" fmla="*/ 27726 w 101"/>
              <a:gd name="T29" fmla="*/ 282456 h 106"/>
              <a:gd name="T30" fmla="*/ 70856 w 101"/>
              <a:gd name="T31" fmla="*/ 239473 h 106"/>
              <a:gd name="T32" fmla="*/ 73937 w 101"/>
              <a:gd name="T33" fmla="*/ 239473 h 106"/>
              <a:gd name="T34" fmla="*/ 77017 w 101"/>
              <a:gd name="T35" fmla="*/ 239473 h 106"/>
              <a:gd name="T36" fmla="*/ 77017 w 101"/>
              <a:gd name="T37" fmla="*/ 248684 h 106"/>
              <a:gd name="T38" fmla="*/ 36968 w 101"/>
              <a:gd name="T39" fmla="*/ 288596 h 106"/>
              <a:gd name="T40" fmla="*/ 36968 w 101"/>
              <a:gd name="T41" fmla="*/ 291666 h 106"/>
              <a:gd name="T42" fmla="*/ 36968 w 101"/>
              <a:gd name="T43" fmla="*/ 294736 h 106"/>
              <a:gd name="T44" fmla="*/ 36968 w 101"/>
              <a:gd name="T45" fmla="*/ 300877 h 106"/>
              <a:gd name="T46" fmla="*/ 33888 w 101"/>
              <a:gd name="T47" fmla="*/ 303947 h 106"/>
              <a:gd name="T48" fmla="*/ 181761 w 101"/>
              <a:gd name="T49" fmla="*/ 221052 h 106"/>
              <a:gd name="T50" fmla="*/ 117066 w 101"/>
              <a:gd name="T51" fmla="*/ 193421 h 106"/>
              <a:gd name="T52" fmla="*/ 89340 w 101"/>
              <a:gd name="T53" fmla="*/ 128947 h 106"/>
              <a:gd name="T54" fmla="*/ 117066 w 101"/>
              <a:gd name="T55" fmla="*/ 61403 h 106"/>
              <a:gd name="T56" fmla="*/ 181761 w 101"/>
              <a:gd name="T57" fmla="*/ 36842 h 106"/>
              <a:gd name="T58" fmla="*/ 246455 w 101"/>
              <a:gd name="T59" fmla="*/ 61403 h 106"/>
              <a:gd name="T60" fmla="*/ 274182 w 101"/>
              <a:gd name="T61" fmla="*/ 128947 h 106"/>
              <a:gd name="T62" fmla="*/ 246455 w 101"/>
              <a:gd name="T63" fmla="*/ 193421 h 106"/>
              <a:gd name="T64" fmla="*/ 181761 w 101"/>
              <a:gd name="T65" fmla="*/ 221052 h 106"/>
              <a:gd name="T66" fmla="*/ 181761 w 101"/>
              <a:gd name="T67" fmla="*/ 0 h 106"/>
              <a:gd name="T68" fmla="*/ 52372 w 101"/>
              <a:gd name="T69" fmla="*/ 128947 h 106"/>
              <a:gd name="T70" fmla="*/ 77017 w 101"/>
              <a:gd name="T71" fmla="*/ 202631 h 106"/>
              <a:gd name="T72" fmla="*/ 15403 w 101"/>
              <a:gd name="T73" fmla="*/ 267105 h 106"/>
              <a:gd name="T74" fmla="*/ 15403 w 101"/>
              <a:gd name="T75" fmla="*/ 316227 h 106"/>
              <a:gd name="T76" fmla="*/ 40049 w 101"/>
              <a:gd name="T77" fmla="*/ 325438 h 106"/>
              <a:gd name="T78" fmla="*/ 64695 w 101"/>
              <a:gd name="T79" fmla="*/ 316227 h 106"/>
              <a:gd name="T80" fmla="*/ 126308 w 101"/>
              <a:gd name="T81" fmla="*/ 254824 h 106"/>
              <a:gd name="T82" fmla="*/ 132470 w 101"/>
              <a:gd name="T83" fmla="*/ 245614 h 106"/>
              <a:gd name="T84" fmla="*/ 181761 w 101"/>
              <a:gd name="T85" fmla="*/ 254824 h 106"/>
              <a:gd name="T86" fmla="*/ 311150 w 101"/>
              <a:gd name="T87" fmla="*/ 128947 h 106"/>
              <a:gd name="T88" fmla="*/ 181761 w 101"/>
              <a:gd name="T89" fmla="*/ 0 h 1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1" h="106">
                <a:moveTo>
                  <a:pt x="59" y="18"/>
                </a:moveTo>
                <a:cubicBezTo>
                  <a:pt x="53" y="18"/>
                  <a:pt x="48" y="20"/>
                  <a:pt x="43" y="23"/>
                </a:cubicBezTo>
                <a:cubicBezTo>
                  <a:pt x="43" y="24"/>
                  <a:pt x="43" y="25"/>
                  <a:pt x="43" y="26"/>
                </a:cubicBezTo>
                <a:cubicBezTo>
                  <a:pt x="44" y="26"/>
                  <a:pt x="44" y="27"/>
                  <a:pt x="45" y="27"/>
                </a:cubicBezTo>
                <a:cubicBezTo>
                  <a:pt x="45" y="27"/>
                  <a:pt x="46" y="27"/>
                  <a:pt x="46" y="26"/>
                </a:cubicBezTo>
                <a:cubicBezTo>
                  <a:pt x="49" y="23"/>
                  <a:pt x="54" y="21"/>
                  <a:pt x="59" y="21"/>
                </a:cubicBezTo>
                <a:cubicBezTo>
                  <a:pt x="62" y="21"/>
                  <a:pt x="65" y="22"/>
                  <a:pt x="68" y="24"/>
                </a:cubicBezTo>
                <a:cubicBezTo>
                  <a:pt x="69" y="24"/>
                  <a:pt x="69" y="24"/>
                  <a:pt x="69" y="24"/>
                </a:cubicBezTo>
                <a:cubicBezTo>
                  <a:pt x="70" y="24"/>
                  <a:pt x="70" y="24"/>
                  <a:pt x="71" y="23"/>
                </a:cubicBezTo>
                <a:cubicBezTo>
                  <a:pt x="71" y="22"/>
                  <a:pt x="71" y="21"/>
                  <a:pt x="70" y="21"/>
                </a:cubicBezTo>
                <a:cubicBezTo>
                  <a:pt x="67" y="19"/>
                  <a:pt x="63" y="18"/>
                  <a:pt x="59" y="18"/>
                </a:cubicBezTo>
                <a:moveTo>
                  <a:pt x="11" y="99"/>
                </a:moveTo>
                <a:cubicBezTo>
                  <a:pt x="10" y="99"/>
                  <a:pt x="10" y="99"/>
                  <a:pt x="9" y="98"/>
                </a:cubicBezTo>
                <a:cubicBezTo>
                  <a:pt x="8" y="97"/>
                  <a:pt x="8" y="96"/>
                  <a:pt x="8" y="95"/>
                </a:cubicBezTo>
                <a:cubicBezTo>
                  <a:pt x="8" y="94"/>
                  <a:pt x="8" y="93"/>
                  <a:pt x="9" y="92"/>
                </a:cubicBezTo>
                <a:cubicBezTo>
                  <a:pt x="23" y="78"/>
                  <a:pt x="23" y="78"/>
                  <a:pt x="23" y="78"/>
                </a:cubicBezTo>
                <a:cubicBezTo>
                  <a:pt x="23" y="78"/>
                  <a:pt x="23" y="78"/>
                  <a:pt x="24" y="78"/>
                </a:cubicBezTo>
                <a:cubicBezTo>
                  <a:pt x="24" y="78"/>
                  <a:pt x="25" y="78"/>
                  <a:pt x="25" y="78"/>
                </a:cubicBezTo>
                <a:cubicBezTo>
                  <a:pt x="26" y="79"/>
                  <a:pt x="26" y="80"/>
                  <a:pt x="25" y="81"/>
                </a:cubicBezTo>
                <a:cubicBezTo>
                  <a:pt x="12" y="94"/>
                  <a:pt x="12" y="94"/>
                  <a:pt x="12" y="94"/>
                </a:cubicBezTo>
                <a:cubicBezTo>
                  <a:pt x="12" y="95"/>
                  <a:pt x="12" y="95"/>
                  <a:pt x="12" y="95"/>
                </a:cubicBezTo>
                <a:cubicBezTo>
                  <a:pt x="12" y="96"/>
                  <a:pt x="12" y="96"/>
                  <a:pt x="12" y="96"/>
                </a:cubicBezTo>
                <a:cubicBezTo>
                  <a:pt x="13" y="96"/>
                  <a:pt x="13" y="98"/>
                  <a:pt x="12" y="98"/>
                </a:cubicBezTo>
                <a:cubicBezTo>
                  <a:pt x="12" y="99"/>
                  <a:pt x="11" y="99"/>
                  <a:pt x="11" y="99"/>
                </a:cubicBezTo>
                <a:moveTo>
                  <a:pt x="59" y="72"/>
                </a:moveTo>
                <a:cubicBezTo>
                  <a:pt x="51" y="72"/>
                  <a:pt x="43" y="69"/>
                  <a:pt x="38" y="63"/>
                </a:cubicBezTo>
                <a:cubicBezTo>
                  <a:pt x="32" y="58"/>
                  <a:pt x="29" y="50"/>
                  <a:pt x="29" y="42"/>
                </a:cubicBezTo>
                <a:cubicBezTo>
                  <a:pt x="29" y="33"/>
                  <a:pt x="32" y="26"/>
                  <a:pt x="38" y="20"/>
                </a:cubicBezTo>
                <a:cubicBezTo>
                  <a:pt x="43" y="15"/>
                  <a:pt x="51" y="12"/>
                  <a:pt x="59" y="12"/>
                </a:cubicBezTo>
                <a:cubicBezTo>
                  <a:pt x="67" y="12"/>
                  <a:pt x="75" y="15"/>
                  <a:pt x="80" y="20"/>
                </a:cubicBezTo>
                <a:cubicBezTo>
                  <a:pt x="86" y="26"/>
                  <a:pt x="89" y="33"/>
                  <a:pt x="89" y="42"/>
                </a:cubicBezTo>
                <a:cubicBezTo>
                  <a:pt x="89" y="50"/>
                  <a:pt x="86" y="58"/>
                  <a:pt x="80" y="63"/>
                </a:cubicBezTo>
                <a:cubicBezTo>
                  <a:pt x="75" y="69"/>
                  <a:pt x="67" y="72"/>
                  <a:pt x="59" y="72"/>
                </a:cubicBezTo>
                <a:moveTo>
                  <a:pt x="59" y="0"/>
                </a:moveTo>
                <a:cubicBezTo>
                  <a:pt x="36" y="0"/>
                  <a:pt x="17" y="19"/>
                  <a:pt x="17" y="42"/>
                </a:cubicBezTo>
                <a:cubicBezTo>
                  <a:pt x="17" y="51"/>
                  <a:pt x="20" y="59"/>
                  <a:pt x="25" y="66"/>
                </a:cubicBezTo>
                <a:cubicBezTo>
                  <a:pt x="5" y="87"/>
                  <a:pt x="5" y="87"/>
                  <a:pt x="5" y="87"/>
                </a:cubicBezTo>
                <a:cubicBezTo>
                  <a:pt x="0" y="91"/>
                  <a:pt x="0" y="99"/>
                  <a:pt x="5" y="103"/>
                </a:cubicBezTo>
                <a:cubicBezTo>
                  <a:pt x="7" y="105"/>
                  <a:pt x="10" y="106"/>
                  <a:pt x="13" y="106"/>
                </a:cubicBezTo>
                <a:cubicBezTo>
                  <a:pt x="16" y="106"/>
                  <a:pt x="19" y="105"/>
                  <a:pt x="21" y="103"/>
                </a:cubicBezTo>
                <a:cubicBezTo>
                  <a:pt x="41" y="83"/>
                  <a:pt x="41" y="83"/>
                  <a:pt x="41" y="83"/>
                </a:cubicBezTo>
                <a:cubicBezTo>
                  <a:pt x="43" y="80"/>
                  <a:pt x="43" y="80"/>
                  <a:pt x="43" y="80"/>
                </a:cubicBezTo>
                <a:cubicBezTo>
                  <a:pt x="48" y="82"/>
                  <a:pt x="53" y="83"/>
                  <a:pt x="59" y="83"/>
                </a:cubicBezTo>
                <a:cubicBezTo>
                  <a:pt x="82" y="83"/>
                  <a:pt x="101" y="65"/>
                  <a:pt x="101" y="42"/>
                </a:cubicBezTo>
                <a:cubicBezTo>
                  <a:pt x="101" y="19"/>
                  <a:pt x="82" y="0"/>
                  <a:pt x="59" y="0"/>
                </a:cubicBezTo>
              </a:path>
            </a:pathLst>
          </a:custGeom>
          <a:solidFill>
            <a:srgbClr val="304371"/>
          </a:solidFill>
          <a:ln>
            <a:noFill/>
          </a:ln>
        </p:spPr>
        <p:txBody>
          <a:bodyPr lIns="51435" tIns="25718" rIns="51435" bIns="25718"/>
          <a:lstStyle/>
          <a:p>
            <a:pPr eaLnBrk="0" fontAlgn="base" hangingPunct="0">
              <a:spcBef>
                <a:spcPct val="0"/>
              </a:spcBef>
              <a:spcAft>
                <a:spcPct val="0"/>
              </a:spcAft>
              <a:defRPr/>
            </a:pPr>
            <a:endParaRPr lang="zh-CN" altLang="en-US" sz="2100" kern="0">
              <a:solidFill>
                <a:srgbClr val="00B0F0"/>
              </a:solidFill>
              <a:latin typeface="微软雅黑" panose="020B0503020204020204" charset="-122"/>
              <a:ea typeface="微软雅黑" panose="020B0503020204020204" charset="-122"/>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组合 6"/>
          <p:cNvGrpSpPr/>
          <p:nvPr/>
        </p:nvGrpSpPr>
        <p:grpSpPr>
          <a:xfrm>
            <a:off x="85725" y="1548130"/>
            <a:ext cx="11947525" cy="4578350"/>
            <a:chOff x="1453" y="2378"/>
            <a:chExt cx="16296" cy="6714"/>
          </a:xfrm>
          <a:solidFill>
            <a:srgbClr val="304371"/>
          </a:solidFill>
        </p:grpSpPr>
        <p:sp>
          <p:nvSpPr>
            <p:cNvPr id="456" name="Freeform 111"/>
            <p:cNvSpPr>
              <a:spLocks noEditPoints="1"/>
            </p:cNvSpPr>
            <p:nvPr/>
          </p:nvSpPr>
          <p:spPr bwMode="auto">
            <a:xfrm>
              <a:off x="6249" y="2522"/>
              <a:ext cx="583" cy="428"/>
            </a:xfrm>
            <a:custGeom>
              <a:avLst/>
              <a:gdLst>
                <a:gd name="T0" fmla="*/ 28 w 197"/>
                <a:gd name="T1" fmla="*/ 56 h 120"/>
                <a:gd name="T2" fmla="*/ 0 w 197"/>
                <a:gd name="T3" fmla="*/ 64 h 120"/>
                <a:gd name="T4" fmla="*/ 0 w 197"/>
                <a:gd name="T5" fmla="*/ 92 h 120"/>
                <a:gd name="T6" fmla="*/ 18 w 197"/>
                <a:gd name="T7" fmla="*/ 104 h 120"/>
                <a:gd name="T8" fmla="*/ 48 w 197"/>
                <a:gd name="T9" fmla="*/ 66 h 120"/>
                <a:gd name="T10" fmla="*/ 77 w 197"/>
                <a:gd name="T11" fmla="*/ 104 h 120"/>
                <a:gd name="T12" fmla="*/ 117 w 197"/>
                <a:gd name="T13" fmla="*/ 96 h 120"/>
                <a:gd name="T14" fmla="*/ 178 w 197"/>
                <a:gd name="T15" fmla="*/ 96 h 120"/>
                <a:gd name="T16" fmla="*/ 185 w 197"/>
                <a:gd name="T17" fmla="*/ 104 h 120"/>
                <a:gd name="T18" fmla="*/ 197 w 197"/>
                <a:gd name="T19" fmla="*/ 64 h 120"/>
                <a:gd name="T20" fmla="*/ 184 w 197"/>
                <a:gd name="T21" fmla="*/ 56 h 120"/>
                <a:gd name="T22" fmla="*/ 196 w 197"/>
                <a:gd name="T23" fmla="*/ 48 h 120"/>
                <a:gd name="T24" fmla="*/ 174 w 197"/>
                <a:gd name="T25" fmla="*/ 40 h 120"/>
                <a:gd name="T26" fmla="*/ 80 w 197"/>
                <a:gd name="T27" fmla="*/ 0 h 120"/>
                <a:gd name="T28" fmla="*/ 12 w 197"/>
                <a:gd name="T29" fmla="*/ 40 h 120"/>
                <a:gd name="T30" fmla="*/ 20 w 197"/>
                <a:gd name="T31" fmla="*/ 48 h 120"/>
                <a:gd name="T32" fmla="*/ 140 w 197"/>
                <a:gd name="T33" fmla="*/ 8 h 120"/>
                <a:gd name="T34" fmla="*/ 120 w 197"/>
                <a:gd name="T35" fmla="*/ 40 h 120"/>
                <a:gd name="T36" fmla="*/ 120 w 197"/>
                <a:gd name="T37" fmla="*/ 52 h 120"/>
                <a:gd name="T38" fmla="*/ 124 w 197"/>
                <a:gd name="T39" fmla="*/ 60 h 120"/>
                <a:gd name="T40" fmla="*/ 120 w 197"/>
                <a:gd name="T41" fmla="*/ 52 h 120"/>
                <a:gd name="T42" fmla="*/ 104 w 197"/>
                <a:gd name="T43" fmla="*/ 60 h 120"/>
                <a:gd name="T44" fmla="*/ 108 w 197"/>
                <a:gd name="T45" fmla="*/ 52 h 120"/>
                <a:gd name="T46" fmla="*/ 88 w 197"/>
                <a:gd name="T47" fmla="*/ 8 h 120"/>
                <a:gd name="T48" fmla="*/ 108 w 197"/>
                <a:gd name="T49" fmla="*/ 40 h 120"/>
                <a:gd name="T50" fmla="*/ 88 w 197"/>
                <a:gd name="T51" fmla="*/ 8 h 120"/>
                <a:gd name="T52" fmla="*/ 123 w 197"/>
                <a:gd name="T53" fmla="*/ 96 h 120"/>
                <a:gd name="T54" fmla="*/ 170 w 197"/>
                <a:gd name="T55" fmla="*/ 96 h 120"/>
                <a:gd name="T56" fmla="*/ 147 w 197"/>
                <a:gd name="T57" fmla="*/ 105 h 120"/>
                <a:gd name="T58" fmla="*/ 147 w 197"/>
                <a:gd name="T59" fmla="*/ 88 h 120"/>
                <a:gd name="T60" fmla="*/ 147 w 197"/>
                <a:gd name="T61" fmla="*/ 105 h 120"/>
                <a:gd name="T62" fmla="*/ 23 w 197"/>
                <a:gd name="T63" fmla="*/ 96 h 120"/>
                <a:gd name="T64" fmla="*/ 70 w 197"/>
                <a:gd name="T65" fmla="*/ 96 h 120"/>
                <a:gd name="T66" fmla="*/ 47 w 197"/>
                <a:gd name="T67" fmla="*/ 105 h 120"/>
                <a:gd name="T68" fmla="*/ 47 w 197"/>
                <a:gd name="T69" fmla="*/ 88 h 120"/>
                <a:gd name="T70" fmla="*/ 47 w 197"/>
                <a:gd name="T71" fmla="*/ 10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7" h="120">
                  <a:moveTo>
                    <a:pt x="20" y="48"/>
                  </a:moveTo>
                  <a:cubicBezTo>
                    <a:pt x="24" y="48"/>
                    <a:pt x="28" y="52"/>
                    <a:pt x="28" y="56"/>
                  </a:cubicBezTo>
                  <a:cubicBezTo>
                    <a:pt x="28" y="61"/>
                    <a:pt x="24" y="64"/>
                    <a:pt x="20" y="64"/>
                  </a:cubicBezTo>
                  <a:cubicBezTo>
                    <a:pt x="0" y="64"/>
                    <a:pt x="0" y="64"/>
                    <a:pt x="0" y="64"/>
                  </a:cubicBezTo>
                  <a:cubicBezTo>
                    <a:pt x="0" y="64"/>
                    <a:pt x="0" y="64"/>
                    <a:pt x="0" y="64"/>
                  </a:cubicBezTo>
                  <a:cubicBezTo>
                    <a:pt x="0" y="92"/>
                    <a:pt x="0" y="92"/>
                    <a:pt x="0" y="92"/>
                  </a:cubicBezTo>
                  <a:cubicBezTo>
                    <a:pt x="0" y="99"/>
                    <a:pt x="5" y="104"/>
                    <a:pt x="12" y="104"/>
                  </a:cubicBezTo>
                  <a:cubicBezTo>
                    <a:pt x="18" y="104"/>
                    <a:pt x="18" y="104"/>
                    <a:pt x="18" y="104"/>
                  </a:cubicBezTo>
                  <a:cubicBezTo>
                    <a:pt x="17" y="102"/>
                    <a:pt x="17" y="99"/>
                    <a:pt x="17" y="96"/>
                  </a:cubicBezTo>
                  <a:cubicBezTo>
                    <a:pt x="17" y="79"/>
                    <a:pt x="31" y="66"/>
                    <a:pt x="48" y="66"/>
                  </a:cubicBezTo>
                  <a:cubicBezTo>
                    <a:pt x="64" y="66"/>
                    <a:pt x="78" y="79"/>
                    <a:pt x="78" y="96"/>
                  </a:cubicBezTo>
                  <a:cubicBezTo>
                    <a:pt x="78" y="99"/>
                    <a:pt x="78" y="102"/>
                    <a:pt x="77" y="104"/>
                  </a:cubicBezTo>
                  <a:cubicBezTo>
                    <a:pt x="118" y="104"/>
                    <a:pt x="118" y="104"/>
                    <a:pt x="118" y="104"/>
                  </a:cubicBezTo>
                  <a:cubicBezTo>
                    <a:pt x="117" y="102"/>
                    <a:pt x="117" y="99"/>
                    <a:pt x="117" y="96"/>
                  </a:cubicBezTo>
                  <a:cubicBezTo>
                    <a:pt x="117" y="79"/>
                    <a:pt x="131" y="66"/>
                    <a:pt x="148" y="66"/>
                  </a:cubicBezTo>
                  <a:cubicBezTo>
                    <a:pt x="164" y="66"/>
                    <a:pt x="178" y="79"/>
                    <a:pt x="178" y="96"/>
                  </a:cubicBezTo>
                  <a:cubicBezTo>
                    <a:pt x="178" y="99"/>
                    <a:pt x="178" y="102"/>
                    <a:pt x="177" y="104"/>
                  </a:cubicBezTo>
                  <a:cubicBezTo>
                    <a:pt x="185" y="104"/>
                    <a:pt x="185" y="104"/>
                    <a:pt x="185" y="104"/>
                  </a:cubicBezTo>
                  <a:cubicBezTo>
                    <a:pt x="191" y="104"/>
                    <a:pt x="197" y="99"/>
                    <a:pt x="197" y="92"/>
                  </a:cubicBezTo>
                  <a:cubicBezTo>
                    <a:pt x="197" y="64"/>
                    <a:pt x="197" y="64"/>
                    <a:pt x="197" y="64"/>
                  </a:cubicBezTo>
                  <a:cubicBezTo>
                    <a:pt x="192" y="64"/>
                    <a:pt x="192" y="64"/>
                    <a:pt x="192" y="64"/>
                  </a:cubicBezTo>
                  <a:cubicBezTo>
                    <a:pt x="188" y="64"/>
                    <a:pt x="184" y="61"/>
                    <a:pt x="184" y="56"/>
                  </a:cubicBezTo>
                  <a:cubicBezTo>
                    <a:pt x="184" y="52"/>
                    <a:pt x="188" y="48"/>
                    <a:pt x="192" y="48"/>
                  </a:cubicBezTo>
                  <a:cubicBezTo>
                    <a:pt x="196" y="48"/>
                    <a:pt x="196" y="48"/>
                    <a:pt x="196" y="48"/>
                  </a:cubicBezTo>
                  <a:cubicBezTo>
                    <a:pt x="194" y="44"/>
                    <a:pt x="190" y="40"/>
                    <a:pt x="185" y="40"/>
                  </a:cubicBezTo>
                  <a:cubicBezTo>
                    <a:pt x="174" y="40"/>
                    <a:pt x="174" y="40"/>
                    <a:pt x="174" y="40"/>
                  </a:cubicBezTo>
                  <a:cubicBezTo>
                    <a:pt x="148" y="0"/>
                    <a:pt x="148" y="0"/>
                    <a:pt x="148" y="0"/>
                  </a:cubicBezTo>
                  <a:cubicBezTo>
                    <a:pt x="80" y="0"/>
                    <a:pt x="80" y="0"/>
                    <a:pt x="80" y="0"/>
                  </a:cubicBezTo>
                  <a:cubicBezTo>
                    <a:pt x="45" y="40"/>
                    <a:pt x="45" y="40"/>
                    <a:pt x="45" y="40"/>
                  </a:cubicBezTo>
                  <a:cubicBezTo>
                    <a:pt x="12" y="40"/>
                    <a:pt x="12" y="40"/>
                    <a:pt x="12" y="40"/>
                  </a:cubicBezTo>
                  <a:cubicBezTo>
                    <a:pt x="7" y="40"/>
                    <a:pt x="2" y="44"/>
                    <a:pt x="1" y="48"/>
                  </a:cubicBezTo>
                  <a:lnTo>
                    <a:pt x="20" y="48"/>
                  </a:lnTo>
                  <a:close/>
                  <a:moveTo>
                    <a:pt x="120" y="8"/>
                  </a:moveTo>
                  <a:cubicBezTo>
                    <a:pt x="140" y="8"/>
                    <a:pt x="140" y="8"/>
                    <a:pt x="140" y="8"/>
                  </a:cubicBezTo>
                  <a:cubicBezTo>
                    <a:pt x="161" y="40"/>
                    <a:pt x="161" y="40"/>
                    <a:pt x="161" y="40"/>
                  </a:cubicBezTo>
                  <a:cubicBezTo>
                    <a:pt x="120" y="40"/>
                    <a:pt x="120" y="40"/>
                    <a:pt x="120" y="40"/>
                  </a:cubicBezTo>
                  <a:lnTo>
                    <a:pt x="120" y="8"/>
                  </a:lnTo>
                  <a:close/>
                  <a:moveTo>
                    <a:pt x="120" y="52"/>
                  </a:moveTo>
                  <a:cubicBezTo>
                    <a:pt x="124" y="52"/>
                    <a:pt x="124" y="52"/>
                    <a:pt x="124" y="52"/>
                  </a:cubicBezTo>
                  <a:cubicBezTo>
                    <a:pt x="124" y="60"/>
                    <a:pt x="124" y="60"/>
                    <a:pt x="124" y="60"/>
                  </a:cubicBezTo>
                  <a:cubicBezTo>
                    <a:pt x="120" y="60"/>
                    <a:pt x="120" y="60"/>
                    <a:pt x="120" y="60"/>
                  </a:cubicBezTo>
                  <a:lnTo>
                    <a:pt x="120" y="52"/>
                  </a:lnTo>
                  <a:close/>
                  <a:moveTo>
                    <a:pt x="108" y="60"/>
                  </a:moveTo>
                  <a:cubicBezTo>
                    <a:pt x="104" y="60"/>
                    <a:pt x="104" y="60"/>
                    <a:pt x="104" y="60"/>
                  </a:cubicBezTo>
                  <a:cubicBezTo>
                    <a:pt x="104" y="52"/>
                    <a:pt x="104" y="52"/>
                    <a:pt x="104" y="52"/>
                  </a:cubicBezTo>
                  <a:cubicBezTo>
                    <a:pt x="108" y="52"/>
                    <a:pt x="108" y="52"/>
                    <a:pt x="108" y="52"/>
                  </a:cubicBezTo>
                  <a:lnTo>
                    <a:pt x="108" y="60"/>
                  </a:lnTo>
                  <a:close/>
                  <a:moveTo>
                    <a:pt x="88" y="8"/>
                  </a:moveTo>
                  <a:cubicBezTo>
                    <a:pt x="108" y="8"/>
                    <a:pt x="108" y="8"/>
                    <a:pt x="108" y="8"/>
                  </a:cubicBezTo>
                  <a:cubicBezTo>
                    <a:pt x="108" y="40"/>
                    <a:pt x="108" y="40"/>
                    <a:pt x="108" y="40"/>
                  </a:cubicBezTo>
                  <a:cubicBezTo>
                    <a:pt x="60" y="40"/>
                    <a:pt x="60" y="40"/>
                    <a:pt x="60" y="40"/>
                  </a:cubicBezTo>
                  <a:lnTo>
                    <a:pt x="88" y="8"/>
                  </a:lnTo>
                  <a:close/>
                  <a:moveTo>
                    <a:pt x="147" y="73"/>
                  </a:moveTo>
                  <a:cubicBezTo>
                    <a:pt x="134" y="73"/>
                    <a:pt x="123" y="84"/>
                    <a:pt x="123" y="96"/>
                  </a:cubicBezTo>
                  <a:cubicBezTo>
                    <a:pt x="123" y="109"/>
                    <a:pt x="134" y="120"/>
                    <a:pt x="147" y="120"/>
                  </a:cubicBezTo>
                  <a:cubicBezTo>
                    <a:pt x="160" y="120"/>
                    <a:pt x="170" y="109"/>
                    <a:pt x="170" y="96"/>
                  </a:cubicBezTo>
                  <a:cubicBezTo>
                    <a:pt x="170" y="84"/>
                    <a:pt x="160" y="73"/>
                    <a:pt x="147" y="73"/>
                  </a:cubicBezTo>
                  <a:close/>
                  <a:moveTo>
                    <a:pt x="147" y="105"/>
                  </a:moveTo>
                  <a:cubicBezTo>
                    <a:pt x="142" y="105"/>
                    <a:pt x="138" y="101"/>
                    <a:pt x="138" y="96"/>
                  </a:cubicBezTo>
                  <a:cubicBezTo>
                    <a:pt x="138" y="92"/>
                    <a:pt x="142" y="88"/>
                    <a:pt x="147" y="88"/>
                  </a:cubicBezTo>
                  <a:cubicBezTo>
                    <a:pt x="152" y="88"/>
                    <a:pt x="156" y="92"/>
                    <a:pt x="156" y="96"/>
                  </a:cubicBezTo>
                  <a:cubicBezTo>
                    <a:pt x="156" y="101"/>
                    <a:pt x="152" y="105"/>
                    <a:pt x="147" y="105"/>
                  </a:cubicBezTo>
                  <a:close/>
                  <a:moveTo>
                    <a:pt x="47" y="73"/>
                  </a:moveTo>
                  <a:cubicBezTo>
                    <a:pt x="34" y="73"/>
                    <a:pt x="23" y="84"/>
                    <a:pt x="23" y="96"/>
                  </a:cubicBezTo>
                  <a:cubicBezTo>
                    <a:pt x="23" y="109"/>
                    <a:pt x="34" y="120"/>
                    <a:pt x="47" y="120"/>
                  </a:cubicBezTo>
                  <a:cubicBezTo>
                    <a:pt x="60" y="120"/>
                    <a:pt x="70" y="109"/>
                    <a:pt x="70" y="96"/>
                  </a:cubicBezTo>
                  <a:cubicBezTo>
                    <a:pt x="70" y="84"/>
                    <a:pt x="60" y="73"/>
                    <a:pt x="47" y="73"/>
                  </a:cubicBezTo>
                  <a:close/>
                  <a:moveTo>
                    <a:pt x="47" y="105"/>
                  </a:moveTo>
                  <a:cubicBezTo>
                    <a:pt x="42" y="105"/>
                    <a:pt x="38" y="101"/>
                    <a:pt x="38" y="96"/>
                  </a:cubicBezTo>
                  <a:cubicBezTo>
                    <a:pt x="38" y="92"/>
                    <a:pt x="42" y="88"/>
                    <a:pt x="47" y="88"/>
                  </a:cubicBezTo>
                  <a:cubicBezTo>
                    <a:pt x="52" y="88"/>
                    <a:pt x="56" y="92"/>
                    <a:pt x="56" y="96"/>
                  </a:cubicBezTo>
                  <a:cubicBezTo>
                    <a:pt x="56" y="101"/>
                    <a:pt x="52" y="105"/>
                    <a:pt x="47" y="105"/>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57" name="Freeform 112"/>
            <p:cNvSpPr>
              <a:spLocks noEditPoints="1"/>
            </p:cNvSpPr>
            <p:nvPr/>
          </p:nvSpPr>
          <p:spPr bwMode="auto">
            <a:xfrm>
              <a:off x="7466" y="2512"/>
              <a:ext cx="596" cy="441"/>
            </a:xfrm>
            <a:custGeom>
              <a:avLst/>
              <a:gdLst>
                <a:gd name="T0" fmla="*/ 196 w 201"/>
                <a:gd name="T1" fmla="*/ 48 h 124"/>
                <a:gd name="T2" fmla="*/ 156 w 201"/>
                <a:gd name="T3" fmla="*/ 48 h 124"/>
                <a:gd name="T4" fmla="*/ 120 w 201"/>
                <a:gd name="T5" fmla="*/ 87 h 124"/>
                <a:gd name="T6" fmla="*/ 78 w 201"/>
                <a:gd name="T7" fmla="*/ 87 h 124"/>
                <a:gd name="T8" fmla="*/ 13 w 201"/>
                <a:gd name="T9" fmla="*/ 52 h 124"/>
                <a:gd name="T10" fmla="*/ 34 w 201"/>
                <a:gd name="T11" fmla="*/ 24 h 124"/>
                <a:gd name="T12" fmla="*/ 57 w 201"/>
                <a:gd name="T13" fmla="*/ 0 h 124"/>
                <a:gd name="T14" fmla="*/ 81 w 201"/>
                <a:gd name="T15" fmla="*/ 0 h 124"/>
                <a:gd name="T16" fmla="*/ 81 w 201"/>
                <a:gd name="T17" fmla="*/ 8 h 124"/>
                <a:gd name="T18" fmla="*/ 61 w 201"/>
                <a:gd name="T19" fmla="*/ 8 h 124"/>
                <a:gd name="T20" fmla="*/ 45 w 201"/>
                <a:gd name="T21" fmla="*/ 24 h 124"/>
                <a:gd name="T22" fmla="*/ 73 w 201"/>
                <a:gd name="T23" fmla="*/ 24 h 124"/>
                <a:gd name="T24" fmla="*/ 116 w 201"/>
                <a:gd name="T25" fmla="*/ 39 h 124"/>
                <a:gd name="T26" fmla="*/ 151 w 201"/>
                <a:gd name="T27" fmla="*/ 24 h 124"/>
                <a:gd name="T28" fmla="*/ 184 w 201"/>
                <a:gd name="T29" fmla="*/ 24 h 124"/>
                <a:gd name="T30" fmla="*/ 196 w 201"/>
                <a:gd name="T31" fmla="*/ 48 h 124"/>
                <a:gd name="T32" fmla="*/ 35 w 201"/>
                <a:gd name="T33" fmla="*/ 53 h 124"/>
                <a:gd name="T34" fmla="*/ 71 w 201"/>
                <a:gd name="T35" fmla="*/ 88 h 124"/>
                <a:gd name="T36" fmla="*/ 35 w 201"/>
                <a:gd name="T37" fmla="*/ 124 h 124"/>
                <a:gd name="T38" fmla="*/ 0 w 201"/>
                <a:gd name="T39" fmla="*/ 88 h 124"/>
                <a:gd name="T40" fmla="*/ 35 w 201"/>
                <a:gd name="T41" fmla="*/ 53 h 124"/>
                <a:gd name="T42" fmla="*/ 35 w 201"/>
                <a:gd name="T43" fmla="*/ 105 h 124"/>
                <a:gd name="T44" fmla="*/ 51 w 201"/>
                <a:gd name="T45" fmla="*/ 88 h 124"/>
                <a:gd name="T46" fmla="*/ 35 w 201"/>
                <a:gd name="T47" fmla="*/ 72 h 124"/>
                <a:gd name="T48" fmla="*/ 19 w 201"/>
                <a:gd name="T49" fmla="*/ 88 h 124"/>
                <a:gd name="T50" fmla="*/ 35 w 201"/>
                <a:gd name="T51" fmla="*/ 105 h 124"/>
                <a:gd name="T52" fmla="*/ 159 w 201"/>
                <a:gd name="T53" fmla="*/ 53 h 124"/>
                <a:gd name="T54" fmla="*/ 195 w 201"/>
                <a:gd name="T55" fmla="*/ 88 h 124"/>
                <a:gd name="T56" fmla="*/ 159 w 201"/>
                <a:gd name="T57" fmla="*/ 124 h 124"/>
                <a:gd name="T58" fmla="*/ 124 w 201"/>
                <a:gd name="T59" fmla="*/ 88 h 124"/>
                <a:gd name="T60" fmla="*/ 159 w 201"/>
                <a:gd name="T61" fmla="*/ 53 h 124"/>
                <a:gd name="T62" fmla="*/ 159 w 201"/>
                <a:gd name="T63" fmla="*/ 105 h 124"/>
                <a:gd name="T64" fmla="*/ 175 w 201"/>
                <a:gd name="T65" fmla="*/ 88 h 124"/>
                <a:gd name="T66" fmla="*/ 159 w 201"/>
                <a:gd name="T67" fmla="*/ 72 h 124"/>
                <a:gd name="T68" fmla="*/ 143 w 201"/>
                <a:gd name="T69" fmla="*/ 88 h 124"/>
                <a:gd name="T70" fmla="*/ 159 w 201"/>
                <a:gd name="T71" fmla="*/ 10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1" h="124">
                  <a:moveTo>
                    <a:pt x="196" y="48"/>
                  </a:moveTo>
                  <a:cubicBezTo>
                    <a:pt x="156" y="48"/>
                    <a:pt x="156" y="48"/>
                    <a:pt x="156" y="48"/>
                  </a:cubicBezTo>
                  <a:cubicBezTo>
                    <a:pt x="156" y="48"/>
                    <a:pt x="120" y="47"/>
                    <a:pt x="120" y="87"/>
                  </a:cubicBezTo>
                  <a:cubicBezTo>
                    <a:pt x="116" y="87"/>
                    <a:pt x="80" y="87"/>
                    <a:pt x="78" y="87"/>
                  </a:cubicBezTo>
                  <a:cubicBezTo>
                    <a:pt x="78" y="35"/>
                    <a:pt x="13" y="52"/>
                    <a:pt x="13" y="52"/>
                  </a:cubicBezTo>
                  <a:cubicBezTo>
                    <a:pt x="13" y="52"/>
                    <a:pt x="12" y="26"/>
                    <a:pt x="34" y="24"/>
                  </a:cubicBezTo>
                  <a:cubicBezTo>
                    <a:pt x="57" y="0"/>
                    <a:pt x="57" y="0"/>
                    <a:pt x="57" y="0"/>
                  </a:cubicBezTo>
                  <a:cubicBezTo>
                    <a:pt x="81" y="0"/>
                    <a:pt x="81" y="0"/>
                    <a:pt x="81" y="0"/>
                  </a:cubicBezTo>
                  <a:cubicBezTo>
                    <a:pt x="81" y="8"/>
                    <a:pt x="81" y="8"/>
                    <a:pt x="81" y="8"/>
                  </a:cubicBezTo>
                  <a:cubicBezTo>
                    <a:pt x="61" y="8"/>
                    <a:pt x="61" y="8"/>
                    <a:pt x="61" y="8"/>
                  </a:cubicBezTo>
                  <a:cubicBezTo>
                    <a:pt x="45" y="24"/>
                    <a:pt x="45" y="24"/>
                    <a:pt x="45" y="24"/>
                  </a:cubicBezTo>
                  <a:cubicBezTo>
                    <a:pt x="58" y="24"/>
                    <a:pt x="48" y="24"/>
                    <a:pt x="73" y="24"/>
                  </a:cubicBezTo>
                  <a:cubicBezTo>
                    <a:pt x="101" y="24"/>
                    <a:pt x="84" y="39"/>
                    <a:pt x="116" y="39"/>
                  </a:cubicBezTo>
                  <a:cubicBezTo>
                    <a:pt x="147" y="39"/>
                    <a:pt x="141" y="24"/>
                    <a:pt x="151" y="24"/>
                  </a:cubicBezTo>
                  <a:cubicBezTo>
                    <a:pt x="160" y="24"/>
                    <a:pt x="168" y="24"/>
                    <a:pt x="184" y="24"/>
                  </a:cubicBezTo>
                  <a:cubicBezTo>
                    <a:pt x="201" y="24"/>
                    <a:pt x="196" y="48"/>
                    <a:pt x="196" y="48"/>
                  </a:cubicBezTo>
                  <a:close/>
                  <a:moveTo>
                    <a:pt x="35" y="53"/>
                  </a:moveTo>
                  <a:cubicBezTo>
                    <a:pt x="55" y="53"/>
                    <a:pt x="71" y="69"/>
                    <a:pt x="71" y="88"/>
                  </a:cubicBezTo>
                  <a:cubicBezTo>
                    <a:pt x="71" y="108"/>
                    <a:pt x="55" y="124"/>
                    <a:pt x="35" y="124"/>
                  </a:cubicBezTo>
                  <a:cubicBezTo>
                    <a:pt x="16" y="124"/>
                    <a:pt x="0" y="108"/>
                    <a:pt x="0" y="88"/>
                  </a:cubicBezTo>
                  <a:cubicBezTo>
                    <a:pt x="0" y="69"/>
                    <a:pt x="16" y="53"/>
                    <a:pt x="35" y="53"/>
                  </a:cubicBezTo>
                  <a:close/>
                  <a:moveTo>
                    <a:pt x="35" y="105"/>
                  </a:moveTo>
                  <a:cubicBezTo>
                    <a:pt x="44" y="105"/>
                    <a:pt x="51" y="97"/>
                    <a:pt x="51" y="88"/>
                  </a:cubicBezTo>
                  <a:cubicBezTo>
                    <a:pt x="51" y="80"/>
                    <a:pt x="44" y="72"/>
                    <a:pt x="35" y="72"/>
                  </a:cubicBezTo>
                  <a:cubicBezTo>
                    <a:pt x="27" y="72"/>
                    <a:pt x="19" y="80"/>
                    <a:pt x="19" y="88"/>
                  </a:cubicBezTo>
                  <a:cubicBezTo>
                    <a:pt x="19" y="97"/>
                    <a:pt x="27" y="105"/>
                    <a:pt x="35" y="105"/>
                  </a:cubicBezTo>
                  <a:close/>
                  <a:moveTo>
                    <a:pt x="159" y="53"/>
                  </a:moveTo>
                  <a:cubicBezTo>
                    <a:pt x="179" y="53"/>
                    <a:pt x="195" y="69"/>
                    <a:pt x="195" y="88"/>
                  </a:cubicBezTo>
                  <a:cubicBezTo>
                    <a:pt x="195" y="108"/>
                    <a:pt x="179" y="124"/>
                    <a:pt x="159" y="124"/>
                  </a:cubicBezTo>
                  <a:cubicBezTo>
                    <a:pt x="140" y="124"/>
                    <a:pt x="124" y="108"/>
                    <a:pt x="124" y="88"/>
                  </a:cubicBezTo>
                  <a:cubicBezTo>
                    <a:pt x="124" y="69"/>
                    <a:pt x="140" y="53"/>
                    <a:pt x="159" y="53"/>
                  </a:cubicBezTo>
                  <a:close/>
                  <a:moveTo>
                    <a:pt x="159" y="105"/>
                  </a:moveTo>
                  <a:cubicBezTo>
                    <a:pt x="168" y="105"/>
                    <a:pt x="175" y="97"/>
                    <a:pt x="175" y="88"/>
                  </a:cubicBezTo>
                  <a:cubicBezTo>
                    <a:pt x="175" y="80"/>
                    <a:pt x="168" y="72"/>
                    <a:pt x="159" y="72"/>
                  </a:cubicBezTo>
                  <a:cubicBezTo>
                    <a:pt x="151" y="72"/>
                    <a:pt x="143" y="80"/>
                    <a:pt x="143" y="88"/>
                  </a:cubicBezTo>
                  <a:cubicBezTo>
                    <a:pt x="143" y="97"/>
                    <a:pt x="151" y="105"/>
                    <a:pt x="159" y="105"/>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58" name="Freeform 113"/>
            <p:cNvSpPr>
              <a:spLocks noEditPoints="1"/>
            </p:cNvSpPr>
            <p:nvPr/>
          </p:nvSpPr>
          <p:spPr bwMode="auto">
            <a:xfrm>
              <a:off x="8687" y="2510"/>
              <a:ext cx="585" cy="431"/>
            </a:xfrm>
            <a:custGeom>
              <a:avLst/>
              <a:gdLst>
                <a:gd name="T0" fmla="*/ 136 w 198"/>
                <a:gd name="T1" fmla="*/ 90 h 121"/>
                <a:gd name="T2" fmla="*/ 148 w 198"/>
                <a:gd name="T3" fmla="*/ 88 h 121"/>
                <a:gd name="T4" fmla="*/ 167 w 198"/>
                <a:gd name="T5" fmla="*/ 109 h 121"/>
                <a:gd name="T6" fmla="*/ 168 w 198"/>
                <a:gd name="T7" fmla="*/ 72 h 121"/>
                <a:gd name="T8" fmla="*/ 167 w 198"/>
                <a:gd name="T9" fmla="*/ 59 h 121"/>
                <a:gd name="T10" fmla="*/ 167 w 198"/>
                <a:gd name="T11" fmla="*/ 121 h 121"/>
                <a:gd name="T12" fmla="*/ 106 w 198"/>
                <a:gd name="T13" fmla="*/ 31 h 121"/>
                <a:gd name="T14" fmla="*/ 180 w 198"/>
                <a:gd name="T15" fmla="*/ 30 h 121"/>
                <a:gd name="T16" fmla="*/ 76 w 198"/>
                <a:gd name="T17" fmla="*/ 33 h 121"/>
                <a:gd name="T18" fmla="*/ 145 w 198"/>
                <a:gd name="T19" fmla="*/ 54 h 121"/>
                <a:gd name="T20" fmla="*/ 149 w 198"/>
                <a:gd name="T21" fmla="*/ 60 h 121"/>
                <a:gd name="T22" fmla="*/ 94 w 198"/>
                <a:gd name="T23" fmla="*/ 53 h 121"/>
                <a:gd name="T24" fmla="*/ 136 w 198"/>
                <a:gd name="T25" fmla="*/ 57 h 121"/>
                <a:gd name="T26" fmla="*/ 166 w 198"/>
                <a:gd name="T27" fmla="*/ 82 h 121"/>
                <a:gd name="T28" fmla="*/ 166 w 198"/>
                <a:gd name="T29" fmla="*/ 96 h 121"/>
                <a:gd name="T30" fmla="*/ 161 w 198"/>
                <a:gd name="T31" fmla="*/ 84 h 121"/>
                <a:gd name="T32" fmla="*/ 130 w 198"/>
                <a:gd name="T33" fmla="*/ 88 h 121"/>
                <a:gd name="T34" fmla="*/ 65 w 198"/>
                <a:gd name="T35" fmla="*/ 105 h 121"/>
                <a:gd name="T36" fmla="*/ 41 w 198"/>
                <a:gd name="T37" fmla="*/ 10 h 121"/>
                <a:gd name="T38" fmla="*/ 49 w 198"/>
                <a:gd name="T39" fmla="*/ 34 h 121"/>
                <a:gd name="T40" fmla="*/ 171 w 198"/>
                <a:gd name="T41" fmla="*/ 89 h 121"/>
                <a:gd name="T42" fmla="*/ 164 w 198"/>
                <a:gd name="T43" fmla="*/ 85 h 121"/>
                <a:gd name="T44" fmla="*/ 166 w 198"/>
                <a:gd name="T45" fmla="*/ 94 h 121"/>
                <a:gd name="T46" fmla="*/ 28 w 198"/>
                <a:gd name="T47" fmla="*/ 43 h 121"/>
                <a:gd name="T48" fmla="*/ 47 w 198"/>
                <a:gd name="T49" fmla="*/ 13 h 121"/>
                <a:gd name="T50" fmla="*/ 60 w 198"/>
                <a:gd name="T51" fmla="*/ 101 h 121"/>
                <a:gd name="T52" fmla="*/ 0 w 198"/>
                <a:gd name="T53" fmla="*/ 90 h 121"/>
                <a:gd name="T54" fmla="*/ 32 w 198"/>
                <a:gd name="T55" fmla="*/ 59 h 121"/>
                <a:gd name="T56" fmla="*/ 31 w 198"/>
                <a:gd name="T57" fmla="*/ 109 h 121"/>
                <a:gd name="T58" fmla="*/ 31 w 198"/>
                <a:gd name="T59" fmla="*/ 72 h 121"/>
                <a:gd name="T60" fmla="*/ 30 w 198"/>
                <a:gd name="T61" fmla="*/ 96 h 121"/>
                <a:gd name="T62" fmla="*/ 30 w 198"/>
                <a:gd name="T63" fmla="*/ 82 h 121"/>
                <a:gd name="T64" fmla="*/ 30 w 198"/>
                <a:gd name="T65" fmla="*/ 96 h 121"/>
                <a:gd name="T66" fmla="*/ 25 w 198"/>
                <a:gd name="T67" fmla="*/ 89 h 121"/>
                <a:gd name="T68" fmla="*/ 35 w 198"/>
                <a:gd name="T69" fmla="*/ 8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8" h="121">
                  <a:moveTo>
                    <a:pt x="167" y="121"/>
                  </a:moveTo>
                  <a:cubicBezTo>
                    <a:pt x="150" y="121"/>
                    <a:pt x="136" y="107"/>
                    <a:pt x="136" y="90"/>
                  </a:cubicBezTo>
                  <a:cubicBezTo>
                    <a:pt x="136" y="89"/>
                    <a:pt x="136" y="88"/>
                    <a:pt x="136" y="87"/>
                  </a:cubicBezTo>
                  <a:cubicBezTo>
                    <a:pt x="140" y="87"/>
                    <a:pt x="144" y="88"/>
                    <a:pt x="148" y="88"/>
                  </a:cubicBezTo>
                  <a:cubicBezTo>
                    <a:pt x="148" y="89"/>
                    <a:pt x="148" y="89"/>
                    <a:pt x="148" y="90"/>
                  </a:cubicBezTo>
                  <a:cubicBezTo>
                    <a:pt x="148" y="100"/>
                    <a:pt x="156" y="109"/>
                    <a:pt x="167" y="109"/>
                  </a:cubicBezTo>
                  <a:cubicBezTo>
                    <a:pt x="177" y="109"/>
                    <a:pt x="185" y="100"/>
                    <a:pt x="185" y="90"/>
                  </a:cubicBezTo>
                  <a:cubicBezTo>
                    <a:pt x="185" y="80"/>
                    <a:pt x="177" y="72"/>
                    <a:pt x="168" y="72"/>
                  </a:cubicBezTo>
                  <a:cubicBezTo>
                    <a:pt x="160" y="60"/>
                    <a:pt x="160" y="60"/>
                    <a:pt x="160" y="60"/>
                  </a:cubicBezTo>
                  <a:cubicBezTo>
                    <a:pt x="162" y="60"/>
                    <a:pt x="164" y="59"/>
                    <a:pt x="167" y="59"/>
                  </a:cubicBezTo>
                  <a:cubicBezTo>
                    <a:pt x="184" y="59"/>
                    <a:pt x="198" y="73"/>
                    <a:pt x="198" y="90"/>
                  </a:cubicBezTo>
                  <a:cubicBezTo>
                    <a:pt x="198" y="107"/>
                    <a:pt x="184" y="121"/>
                    <a:pt x="167" y="121"/>
                  </a:cubicBezTo>
                  <a:close/>
                  <a:moveTo>
                    <a:pt x="76" y="33"/>
                  </a:moveTo>
                  <a:cubicBezTo>
                    <a:pt x="94" y="32"/>
                    <a:pt x="102" y="31"/>
                    <a:pt x="106" y="31"/>
                  </a:cubicBezTo>
                  <a:cubicBezTo>
                    <a:pt x="127" y="56"/>
                    <a:pt x="145" y="29"/>
                    <a:pt x="145" y="29"/>
                  </a:cubicBezTo>
                  <a:cubicBezTo>
                    <a:pt x="180" y="30"/>
                    <a:pt x="180" y="30"/>
                    <a:pt x="180" y="30"/>
                  </a:cubicBezTo>
                  <a:cubicBezTo>
                    <a:pt x="111" y="65"/>
                    <a:pt x="111" y="65"/>
                    <a:pt x="111" y="65"/>
                  </a:cubicBezTo>
                  <a:cubicBezTo>
                    <a:pt x="111" y="65"/>
                    <a:pt x="99" y="39"/>
                    <a:pt x="76" y="33"/>
                  </a:cubicBezTo>
                  <a:close/>
                  <a:moveTo>
                    <a:pt x="149" y="60"/>
                  </a:moveTo>
                  <a:cubicBezTo>
                    <a:pt x="145" y="54"/>
                    <a:pt x="145" y="54"/>
                    <a:pt x="145" y="54"/>
                  </a:cubicBezTo>
                  <a:cubicBezTo>
                    <a:pt x="177" y="44"/>
                    <a:pt x="177" y="44"/>
                    <a:pt x="177" y="44"/>
                  </a:cubicBezTo>
                  <a:lnTo>
                    <a:pt x="149" y="60"/>
                  </a:lnTo>
                  <a:close/>
                  <a:moveTo>
                    <a:pt x="49" y="34"/>
                  </a:moveTo>
                  <a:cubicBezTo>
                    <a:pt x="51" y="33"/>
                    <a:pt x="68" y="30"/>
                    <a:pt x="94" y="53"/>
                  </a:cubicBezTo>
                  <a:cubicBezTo>
                    <a:pt x="102" y="59"/>
                    <a:pt x="105" y="73"/>
                    <a:pt x="106" y="77"/>
                  </a:cubicBezTo>
                  <a:cubicBezTo>
                    <a:pt x="136" y="57"/>
                    <a:pt x="136" y="57"/>
                    <a:pt x="136" y="57"/>
                  </a:cubicBezTo>
                  <a:cubicBezTo>
                    <a:pt x="165" y="82"/>
                    <a:pt x="165" y="82"/>
                    <a:pt x="165" y="82"/>
                  </a:cubicBezTo>
                  <a:cubicBezTo>
                    <a:pt x="165" y="82"/>
                    <a:pt x="166" y="82"/>
                    <a:pt x="166" y="82"/>
                  </a:cubicBezTo>
                  <a:cubicBezTo>
                    <a:pt x="170" y="82"/>
                    <a:pt x="173" y="85"/>
                    <a:pt x="173" y="89"/>
                  </a:cubicBezTo>
                  <a:cubicBezTo>
                    <a:pt x="173" y="93"/>
                    <a:pt x="170" y="96"/>
                    <a:pt x="166" y="96"/>
                  </a:cubicBezTo>
                  <a:cubicBezTo>
                    <a:pt x="162" y="96"/>
                    <a:pt x="159" y="93"/>
                    <a:pt x="159" y="89"/>
                  </a:cubicBezTo>
                  <a:cubicBezTo>
                    <a:pt x="159" y="87"/>
                    <a:pt x="160" y="85"/>
                    <a:pt x="161" y="84"/>
                  </a:cubicBezTo>
                  <a:cubicBezTo>
                    <a:pt x="149" y="80"/>
                    <a:pt x="128" y="76"/>
                    <a:pt x="114" y="86"/>
                  </a:cubicBezTo>
                  <a:cubicBezTo>
                    <a:pt x="118" y="88"/>
                    <a:pt x="123" y="89"/>
                    <a:pt x="130" y="88"/>
                  </a:cubicBezTo>
                  <a:cubicBezTo>
                    <a:pt x="130" y="91"/>
                    <a:pt x="130" y="101"/>
                    <a:pt x="130" y="101"/>
                  </a:cubicBezTo>
                  <a:cubicBezTo>
                    <a:pt x="130" y="101"/>
                    <a:pt x="110" y="105"/>
                    <a:pt x="65" y="105"/>
                  </a:cubicBezTo>
                  <a:cubicBezTo>
                    <a:pt x="60" y="54"/>
                    <a:pt x="17" y="46"/>
                    <a:pt x="17" y="46"/>
                  </a:cubicBezTo>
                  <a:cubicBezTo>
                    <a:pt x="17" y="46"/>
                    <a:pt x="37" y="15"/>
                    <a:pt x="41" y="10"/>
                  </a:cubicBezTo>
                  <a:cubicBezTo>
                    <a:pt x="59" y="0"/>
                    <a:pt x="64" y="16"/>
                    <a:pt x="64" y="16"/>
                  </a:cubicBezTo>
                  <a:cubicBezTo>
                    <a:pt x="64" y="16"/>
                    <a:pt x="49" y="23"/>
                    <a:pt x="49" y="34"/>
                  </a:cubicBezTo>
                  <a:close/>
                  <a:moveTo>
                    <a:pt x="166" y="94"/>
                  </a:moveTo>
                  <a:cubicBezTo>
                    <a:pt x="169" y="94"/>
                    <a:pt x="171" y="92"/>
                    <a:pt x="171" y="89"/>
                  </a:cubicBezTo>
                  <a:cubicBezTo>
                    <a:pt x="171" y="88"/>
                    <a:pt x="170" y="88"/>
                    <a:pt x="170" y="87"/>
                  </a:cubicBezTo>
                  <a:cubicBezTo>
                    <a:pt x="169" y="86"/>
                    <a:pt x="167" y="86"/>
                    <a:pt x="164" y="85"/>
                  </a:cubicBezTo>
                  <a:cubicBezTo>
                    <a:pt x="162" y="85"/>
                    <a:pt x="161" y="87"/>
                    <a:pt x="161" y="89"/>
                  </a:cubicBezTo>
                  <a:cubicBezTo>
                    <a:pt x="161" y="92"/>
                    <a:pt x="163" y="94"/>
                    <a:pt x="166" y="94"/>
                  </a:cubicBezTo>
                  <a:close/>
                  <a:moveTo>
                    <a:pt x="47" y="13"/>
                  </a:moveTo>
                  <a:cubicBezTo>
                    <a:pt x="44" y="15"/>
                    <a:pt x="37" y="22"/>
                    <a:pt x="28" y="43"/>
                  </a:cubicBezTo>
                  <a:cubicBezTo>
                    <a:pt x="41" y="22"/>
                    <a:pt x="56" y="16"/>
                    <a:pt x="56" y="16"/>
                  </a:cubicBezTo>
                  <a:cubicBezTo>
                    <a:pt x="56" y="16"/>
                    <a:pt x="53" y="10"/>
                    <a:pt x="47" y="13"/>
                  </a:cubicBezTo>
                  <a:close/>
                  <a:moveTo>
                    <a:pt x="32" y="59"/>
                  </a:moveTo>
                  <a:cubicBezTo>
                    <a:pt x="54" y="75"/>
                    <a:pt x="54" y="79"/>
                    <a:pt x="60" y="101"/>
                  </a:cubicBezTo>
                  <a:cubicBezTo>
                    <a:pt x="55" y="113"/>
                    <a:pt x="44" y="121"/>
                    <a:pt x="31" y="121"/>
                  </a:cubicBezTo>
                  <a:cubicBezTo>
                    <a:pt x="14" y="121"/>
                    <a:pt x="0" y="107"/>
                    <a:pt x="0" y="90"/>
                  </a:cubicBezTo>
                  <a:cubicBezTo>
                    <a:pt x="0" y="73"/>
                    <a:pt x="14" y="59"/>
                    <a:pt x="31" y="59"/>
                  </a:cubicBezTo>
                  <a:cubicBezTo>
                    <a:pt x="31" y="59"/>
                    <a:pt x="31" y="59"/>
                    <a:pt x="32" y="59"/>
                  </a:cubicBezTo>
                  <a:close/>
                  <a:moveTo>
                    <a:pt x="12" y="90"/>
                  </a:moveTo>
                  <a:cubicBezTo>
                    <a:pt x="12" y="100"/>
                    <a:pt x="20" y="109"/>
                    <a:pt x="31" y="109"/>
                  </a:cubicBezTo>
                  <a:cubicBezTo>
                    <a:pt x="41" y="109"/>
                    <a:pt x="49" y="100"/>
                    <a:pt x="49" y="90"/>
                  </a:cubicBezTo>
                  <a:cubicBezTo>
                    <a:pt x="49" y="80"/>
                    <a:pt x="41" y="72"/>
                    <a:pt x="31" y="72"/>
                  </a:cubicBezTo>
                  <a:cubicBezTo>
                    <a:pt x="20" y="72"/>
                    <a:pt x="12" y="80"/>
                    <a:pt x="12" y="90"/>
                  </a:cubicBezTo>
                  <a:close/>
                  <a:moveTo>
                    <a:pt x="30" y="96"/>
                  </a:moveTo>
                  <a:cubicBezTo>
                    <a:pt x="26" y="96"/>
                    <a:pt x="23" y="93"/>
                    <a:pt x="23" y="89"/>
                  </a:cubicBezTo>
                  <a:cubicBezTo>
                    <a:pt x="23" y="85"/>
                    <a:pt x="26" y="82"/>
                    <a:pt x="30" y="82"/>
                  </a:cubicBezTo>
                  <a:cubicBezTo>
                    <a:pt x="34" y="82"/>
                    <a:pt x="37" y="85"/>
                    <a:pt x="37" y="89"/>
                  </a:cubicBezTo>
                  <a:cubicBezTo>
                    <a:pt x="37" y="93"/>
                    <a:pt x="34" y="96"/>
                    <a:pt x="30" y="96"/>
                  </a:cubicBezTo>
                  <a:close/>
                  <a:moveTo>
                    <a:pt x="30" y="84"/>
                  </a:moveTo>
                  <a:cubicBezTo>
                    <a:pt x="27" y="84"/>
                    <a:pt x="25" y="86"/>
                    <a:pt x="25" y="89"/>
                  </a:cubicBezTo>
                  <a:cubicBezTo>
                    <a:pt x="25" y="92"/>
                    <a:pt x="27" y="94"/>
                    <a:pt x="30" y="94"/>
                  </a:cubicBezTo>
                  <a:cubicBezTo>
                    <a:pt x="33" y="94"/>
                    <a:pt x="35" y="92"/>
                    <a:pt x="35" y="89"/>
                  </a:cubicBezTo>
                  <a:cubicBezTo>
                    <a:pt x="35" y="86"/>
                    <a:pt x="33" y="84"/>
                    <a:pt x="30" y="84"/>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59" name="Freeform 114"/>
            <p:cNvSpPr>
              <a:spLocks noEditPoints="1"/>
            </p:cNvSpPr>
            <p:nvPr/>
          </p:nvSpPr>
          <p:spPr bwMode="auto">
            <a:xfrm>
              <a:off x="9884" y="2378"/>
              <a:ext cx="598" cy="711"/>
            </a:xfrm>
            <a:custGeom>
              <a:avLst/>
              <a:gdLst>
                <a:gd name="T0" fmla="*/ 228 w 283"/>
                <a:gd name="T1" fmla="*/ 281 h 281"/>
                <a:gd name="T2" fmla="*/ 0 w 283"/>
                <a:gd name="T3" fmla="*/ 281 h 281"/>
                <a:gd name="T4" fmla="*/ 166 w 283"/>
                <a:gd name="T5" fmla="*/ 0 h 281"/>
                <a:gd name="T6" fmla="*/ 283 w 283"/>
                <a:gd name="T7" fmla="*/ 0 h 281"/>
                <a:gd name="T8" fmla="*/ 228 w 283"/>
                <a:gd name="T9" fmla="*/ 281 h 281"/>
                <a:gd name="T10" fmla="*/ 116 w 283"/>
                <a:gd name="T11" fmla="*/ 269 h 281"/>
                <a:gd name="T12" fmla="*/ 133 w 283"/>
                <a:gd name="T13" fmla="*/ 269 h 281"/>
                <a:gd name="T14" fmla="*/ 150 w 283"/>
                <a:gd name="T15" fmla="*/ 219 h 281"/>
                <a:gd name="T16" fmla="*/ 133 w 283"/>
                <a:gd name="T17" fmla="*/ 219 h 281"/>
                <a:gd name="T18" fmla="*/ 116 w 283"/>
                <a:gd name="T19" fmla="*/ 269 h 281"/>
                <a:gd name="T20" fmla="*/ 158 w 283"/>
                <a:gd name="T21" fmla="*/ 146 h 281"/>
                <a:gd name="T22" fmla="*/ 143 w 283"/>
                <a:gd name="T23" fmla="*/ 191 h 281"/>
                <a:gd name="T24" fmla="*/ 159 w 283"/>
                <a:gd name="T25" fmla="*/ 191 h 281"/>
                <a:gd name="T26" fmla="*/ 175 w 283"/>
                <a:gd name="T27" fmla="*/ 146 h 281"/>
                <a:gd name="T28" fmla="*/ 158 w 283"/>
                <a:gd name="T29" fmla="*/ 146 h 281"/>
                <a:gd name="T30" fmla="*/ 168 w 283"/>
                <a:gd name="T31" fmla="*/ 118 h 281"/>
                <a:gd name="T32" fmla="*/ 185 w 283"/>
                <a:gd name="T33" fmla="*/ 118 h 281"/>
                <a:gd name="T34" fmla="*/ 200 w 283"/>
                <a:gd name="T35" fmla="*/ 73 h 281"/>
                <a:gd name="T36" fmla="*/ 183 w 283"/>
                <a:gd name="T37" fmla="*/ 73 h 281"/>
                <a:gd name="T38" fmla="*/ 168 w 283"/>
                <a:gd name="T39" fmla="*/ 118 h 281"/>
                <a:gd name="T40" fmla="*/ 204 w 283"/>
                <a:gd name="T41" fmla="*/ 11 h 281"/>
                <a:gd name="T42" fmla="*/ 192 w 283"/>
                <a:gd name="T43" fmla="*/ 50 h 281"/>
                <a:gd name="T44" fmla="*/ 208 w 283"/>
                <a:gd name="T45" fmla="*/ 50 h 281"/>
                <a:gd name="T46" fmla="*/ 221 w 283"/>
                <a:gd name="T47" fmla="*/ 11 h 281"/>
                <a:gd name="T48" fmla="*/ 204 w 283"/>
                <a:gd name="T49" fmla="*/ 1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3" h="281">
                  <a:moveTo>
                    <a:pt x="228" y="281"/>
                  </a:moveTo>
                  <a:lnTo>
                    <a:pt x="0" y="281"/>
                  </a:lnTo>
                  <a:lnTo>
                    <a:pt x="166" y="0"/>
                  </a:lnTo>
                  <a:lnTo>
                    <a:pt x="283" y="0"/>
                  </a:lnTo>
                  <a:lnTo>
                    <a:pt x="228" y="281"/>
                  </a:lnTo>
                  <a:close/>
                  <a:moveTo>
                    <a:pt x="116" y="269"/>
                  </a:moveTo>
                  <a:lnTo>
                    <a:pt x="133" y="269"/>
                  </a:lnTo>
                  <a:lnTo>
                    <a:pt x="150" y="219"/>
                  </a:lnTo>
                  <a:lnTo>
                    <a:pt x="133" y="219"/>
                  </a:lnTo>
                  <a:lnTo>
                    <a:pt x="116" y="269"/>
                  </a:lnTo>
                  <a:close/>
                  <a:moveTo>
                    <a:pt x="158" y="146"/>
                  </a:moveTo>
                  <a:lnTo>
                    <a:pt x="143" y="191"/>
                  </a:lnTo>
                  <a:lnTo>
                    <a:pt x="159" y="191"/>
                  </a:lnTo>
                  <a:lnTo>
                    <a:pt x="175" y="146"/>
                  </a:lnTo>
                  <a:lnTo>
                    <a:pt x="158" y="146"/>
                  </a:lnTo>
                  <a:close/>
                  <a:moveTo>
                    <a:pt x="168" y="118"/>
                  </a:moveTo>
                  <a:lnTo>
                    <a:pt x="185" y="118"/>
                  </a:lnTo>
                  <a:lnTo>
                    <a:pt x="200" y="73"/>
                  </a:lnTo>
                  <a:lnTo>
                    <a:pt x="183" y="73"/>
                  </a:lnTo>
                  <a:lnTo>
                    <a:pt x="168" y="118"/>
                  </a:lnTo>
                  <a:close/>
                  <a:moveTo>
                    <a:pt x="204" y="11"/>
                  </a:moveTo>
                  <a:lnTo>
                    <a:pt x="192" y="50"/>
                  </a:lnTo>
                  <a:lnTo>
                    <a:pt x="208" y="50"/>
                  </a:lnTo>
                  <a:lnTo>
                    <a:pt x="221" y="11"/>
                  </a:lnTo>
                  <a:lnTo>
                    <a:pt x="204" y="11"/>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0" name="Freeform 115"/>
            <p:cNvSpPr>
              <a:spLocks noEditPoints="1"/>
            </p:cNvSpPr>
            <p:nvPr/>
          </p:nvSpPr>
          <p:spPr bwMode="auto">
            <a:xfrm>
              <a:off x="11105" y="2381"/>
              <a:ext cx="591" cy="711"/>
            </a:xfrm>
            <a:custGeom>
              <a:avLst/>
              <a:gdLst>
                <a:gd name="T0" fmla="*/ 180 w 200"/>
                <a:gd name="T1" fmla="*/ 10 h 200"/>
                <a:gd name="T2" fmla="*/ 20 w 200"/>
                <a:gd name="T3" fmla="*/ 28 h 200"/>
                <a:gd name="T4" fmla="*/ 10 w 200"/>
                <a:gd name="T5" fmla="*/ 0 h 200"/>
                <a:gd name="T6" fmla="*/ 0 w 200"/>
                <a:gd name="T7" fmla="*/ 200 h 200"/>
                <a:gd name="T8" fmla="*/ 20 w 200"/>
                <a:gd name="T9" fmla="*/ 108 h 200"/>
                <a:gd name="T10" fmla="*/ 180 w 200"/>
                <a:gd name="T11" fmla="*/ 200 h 200"/>
                <a:gd name="T12" fmla="*/ 200 w 200"/>
                <a:gd name="T13" fmla="*/ 10 h 200"/>
                <a:gd name="T14" fmla="*/ 180 w 200"/>
                <a:gd name="T15" fmla="*/ 100 h 200"/>
                <a:gd name="T16" fmla="*/ 20 w 200"/>
                <a:gd name="T17" fmla="*/ 36 h 200"/>
                <a:gd name="T18" fmla="*/ 180 w 200"/>
                <a:gd name="T19" fmla="*/ 100 h 200"/>
                <a:gd name="T20" fmla="*/ 37 w 200"/>
                <a:gd name="T21" fmla="*/ 76 h 200"/>
                <a:gd name="T22" fmla="*/ 44 w 200"/>
                <a:gd name="T23" fmla="*/ 84 h 200"/>
                <a:gd name="T24" fmla="*/ 49 w 200"/>
                <a:gd name="T25" fmla="*/ 65 h 200"/>
                <a:gd name="T26" fmla="*/ 48 w 200"/>
                <a:gd name="T27" fmla="*/ 57 h 200"/>
                <a:gd name="T28" fmla="*/ 56 w 200"/>
                <a:gd name="T29" fmla="*/ 53 h 200"/>
                <a:gd name="T30" fmla="*/ 35 w 200"/>
                <a:gd name="T31" fmla="*/ 61 h 200"/>
                <a:gd name="T32" fmla="*/ 50 w 200"/>
                <a:gd name="T33" fmla="*/ 75 h 200"/>
                <a:gd name="T34" fmla="*/ 68 w 200"/>
                <a:gd name="T35" fmla="*/ 84 h 200"/>
                <a:gd name="T36" fmla="*/ 76 w 200"/>
                <a:gd name="T37" fmla="*/ 58 h 200"/>
                <a:gd name="T38" fmla="*/ 85 w 200"/>
                <a:gd name="T39" fmla="*/ 52 h 200"/>
                <a:gd name="T40" fmla="*/ 60 w 200"/>
                <a:gd name="T41" fmla="*/ 58 h 200"/>
                <a:gd name="T42" fmla="*/ 68 w 200"/>
                <a:gd name="T43" fmla="*/ 84 h 200"/>
                <a:gd name="T44" fmla="*/ 93 w 200"/>
                <a:gd name="T45" fmla="*/ 76 h 200"/>
                <a:gd name="T46" fmla="*/ 104 w 200"/>
                <a:gd name="T47" fmla="*/ 84 h 200"/>
                <a:gd name="T48" fmla="*/ 102 w 200"/>
                <a:gd name="T49" fmla="*/ 52 h 200"/>
                <a:gd name="T50" fmla="*/ 83 w 200"/>
                <a:gd name="T51" fmla="*/ 84 h 200"/>
                <a:gd name="T52" fmla="*/ 96 w 200"/>
                <a:gd name="T53" fmla="*/ 63 h 200"/>
                <a:gd name="T54" fmla="*/ 97 w 200"/>
                <a:gd name="T55" fmla="*/ 57 h 200"/>
                <a:gd name="T56" fmla="*/ 101 w 200"/>
                <a:gd name="T57" fmla="*/ 70 h 200"/>
                <a:gd name="T58" fmla="*/ 96 w 200"/>
                <a:gd name="T59" fmla="*/ 63 h 200"/>
                <a:gd name="T60" fmla="*/ 126 w 200"/>
                <a:gd name="T61" fmla="*/ 71 h 200"/>
                <a:gd name="T62" fmla="*/ 133 w 200"/>
                <a:gd name="T63" fmla="*/ 84 h 200"/>
                <a:gd name="T64" fmla="*/ 138 w 200"/>
                <a:gd name="T65" fmla="*/ 75 h 200"/>
                <a:gd name="T66" fmla="*/ 134 w 200"/>
                <a:gd name="T67" fmla="*/ 69 h 200"/>
                <a:gd name="T68" fmla="*/ 137 w 200"/>
                <a:gd name="T69" fmla="*/ 54 h 200"/>
                <a:gd name="T70" fmla="*/ 117 w 200"/>
                <a:gd name="T71" fmla="*/ 52 h 200"/>
                <a:gd name="T72" fmla="*/ 124 w 200"/>
                <a:gd name="T73" fmla="*/ 84 h 200"/>
                <a:gd name="T74" fmla="*/ 124 w 200"/>
                <a:gd name="T75" fmla="*/ 57 h 200"/>
                <a:gd name="T76" fmla="*/ 132 w 200"/>
                <a:gd name="T77" fmla="*/ 61 h 200"/>
                <a:gd name="T78" fmla="*/ 124 w 200"/>
                <a:gd name="T79" fmla="*/ 66 h 200"/>
                <a:gd name="T80" fmla="*/ 151 w 200"/>
                <a:gd name="T81" fmla="*/ 84 h 200"/>
                <a:gd name="T82" fmla="*/ 159 w 200"/>
                <a:gd name="T83" fmla="*/ 58 h 200"/>
                <a:gd name="T84" fmla="*/ 167 w 200"/>
                <a:gd name="T85" fmla="*/ 52 h 200"/>
                <a:gd name="T86" fmla="*/ 143 w 200"/>
                <a:gd name="T87" fmla="*/ 58 h 200"/>
                <a:gd name="T88" fmla="*/ 151 w 200"/>
                <a:gd name="T89" fmla="*/ 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 h="200">
                  <a:moveTo>
                    <a:pt x="190" y="0"/>
                  </a:moveTo>
                  <a:cubicBezTo>
                    <a:pt x="185" y="0"/>
                    <a:pt x="180" y="5"/>
                    <a:pt x="180" y="10"/>
                  </a:cubicBezTo>
                  <a:cubicBezTo>
                    <a:pt x="180" y="28"/>
                    <a:pt x="180" y="28"/>
                    <a:pt x="180" y="28"/>
                  </a:cubicBezTo>
                  <a:cubicBezTo>
                    <a:pt x="20" y="28"/>
                    <a:pt x="20" y="28"/>
                    <a:pt x="20" y="28"/>
                  </a:cubicBezTo>
                  <a:cubicBezTo>
                    <a:pt x="20" y="10"/>
                    <a:pt x="20" y="10"/>
                    <a:pt x="20" y="10"/>
                  </a:cubicBezTo>
                  <a:cubicBezTo>
                    <a:pt x="20" y="5"/>
                    <a:pt x="16" y="0"/>
                    <a:pt x="10" y="0"/>
                  </a:cubicBezTo>
                  <a:cubicBezTo>
                    <a:pt x="5" y="0"/>
                    <a:pt x="0" y="5"/>
                    <a:pt x="0" y="10"/>
                  </a:cubicBezTo>
                  <a:cubicBezTo>
                    <a:pt x="0" y="200"/>
                    <a:pt x="0" y="200"/>
                    <a:pt x="0" y="200"/>
                  </a:cubicBezTo>
                  <a:cubicBezTo>
                    <a:pt x="20" y="200"/>
                    <a:pt x="20" y="200"/>
                    <a:pt x="20" y="200"/>
                  </a:cubicBezTo>
                  <a:cubicBezTo>
                    <a:pt x="20" y="108"/>
                    <a:pt x="20" y="108"/>
                    <a:pt x="20" y="108"/>
                  </a:cubicBezTo>
                  <a:cubicBezTo>
                    <a:pt x="180" y="108"/>
                    <a:pt x="180" y="108"/>
                    <a:pt x="180" y="108"/>
                  </a:cubicBezTo>
                  <a:cubicBezTo>
                    <a:pt x="180" y="200"/>
                    <a:pt x="180" y="200"/>
                    <a:pt x="180" y="200"/>
                  </a:cubicBezTo>
                  <a:cubicBezTo>
                    <a:pt x="200" y="200"/>
                    <a:pt x="200" y="200"/>
                    <a:pt x="200" y="200"/>
                  </a:cubicBezTo>
                  <a:cubicBezTo>
                    <a:pt x="200" y="10"/>
                    <a:pt x="200" y="10"/>
                    <a:pt x="200" y="10"/>
                  </a:cubicBezTo>
                  <a:cubicBezTo>
                    <a:pt x="200" y="5"/>
                    <a:pt x="196" y="0"/>
                    <a:pt x="190" y="0"/>
                  </a:cubicBezTo>
                  <a:close/>
                  <a:moveTo>
                    <a:pt x="180" y="100"/>
                  </a:moveTo>
                  <a:cubicBezTo>
                    <a:pt x="20" y="100"/>
                    <a:pt x="20" y="100"/>
                    <a:pt x="20" y="100"/>
                  </a:cubicBezTo>
                  <a:cubicBezTo>
                    <a:pt x="20" y="36"/>
                    <a:pt x="20" y="36"/>
                    <a:pt x="20" y="36"/>
                  </a:cubicBezTo>
                  <a:cubicBezTo>
                    <a:pt x="180" y="36"/>
                    <a:pt x="180" y="36"/>
                    <a:pt x="180" y="36"/>
                  </a:cubicBezTo>
                  <a:lnTo>
                    <a:pt x="180" y="100"/>
                  </a:lnTo>
                  <a:close/>
                  <a:moveTo>
                    <a:pt x="45" y="78"/>
                  </a:moveTo>
                  <a:cubicBezTo>
                    <a:pt x="42" y="78"/>
                    <a:pt x="38" y="77"/>
                    <a:pt x="37" y="76"/>
                  </a:cubicBezTo>
                  <a:cubicBezTo>
                    <a:pt x="35" y="82"/>
                    <a:pt x="35" y="82"/>
                    <a:pt x="35" y="82"/>
                  </a:cubicBezTo>
                  <a:cubicBezTo>
                    <a:pt x="37" y="83"/>
                    <a:pt x="41" y="84"/>
                    <a:pt x="44" y="84"/>
                  </a:cubicBezTo>
                  <a:cubicBezTo>
                    <a:pt x="53" y="84"/>
                    <a:pt x="57" y="80"/>
                    <a:pt x="57" y="74"/>
                  </a:cubicBezTo>
                  <a:cubicBezTo>
                    <a:pt x="57" y="70"/>
                    <a:pt x="55" y="67"/>
                    <a:pt x="49" y="65"/>
                  </a:cubicBezTo>
                  <a:cubicBezTo>
                    <a:pt x="45" y="63"/>
                    <a:pt x="43" y="62"/>
                    <a:pt x="43" y="60"/>
                  </a:cubicBezTo>
                  <a:cubicBezTo>
                    <a:pt x="43" y="59"/>
                    <a:pt x="44" y="57"/>
                    <a:pt x="48" y="57"/>
                  </a:cubicBezTo>
                  <a:cubicBezTo>
                    <a:pt x="51" y="57"/>
                    <a:pt x="53" y="58"/>
                    <a:pt x="54" y="59"/>
                  </a:cubicBezTo>
                  <a:cubicBezTo>
                    <a:pt x="56" y="53"/>
                    <a:pt x="56" y="53"/>
                    <a:pt x="56" y="53"/>
                  </a:cubicBezTo>
                  <a:cubicBezTo>
                    <a:pt x="54" y="52"/>
                    <a:pt x="51" y="51"/>
                    <a:pt x="48" y="51"/>
                  </a:cubicBezTo>
                  <a:cubicBezTo>
                    <a:pt x="40" y="51"/>
                    <a:pt x="35" y="55"/>
                    <a:pt x="35" y="61"/>
                  </a:cubicBezTo>
                  <a:cubicBezTo>
                    <a:pt x="35" y="65"/>
                    <a:pt x="39" y="68"/>
                    <a:pt x="44" y="70"/>
                  </a:cubicBezTo>
                  <a:cubicBezTo>
                    <a:pt x="48" y="72"/>
                    <a:pt x="50" y="73"/>
                    <a:pt x="50" y="75"/>
                  </a:cubicBezTo>
                  <a:cubicBezTo>
                    <a:pt x="50" y="77"/>
                    <a:pt x="48" y="78"/>
                    <a:pt x="45" y="78"/>
                  </a:cubicBezTo>
                  <a:close/>
                  <a:moveTo>
                    <a:pt x="68" y="84"/>
                  </a:moveTo>
                  <a:cubicBezTo>
                    <a:pt x="76" y="84"/>
                    <a:pt x="76" y="84"/>
                    <a:pt x="76" y="84"/>
                  </a:cubicBezTo>
                  <a:cubicBezTo>
                    <a:pt x="76" y="58"/>
                    <a:pt x="76" y="58"/>
                    <a:pt x="76" y="58"/>
                  </a:cubicBezTo>
                  <a:cubicBezTo>
                    <a:pt x="85" y="58"/>
                    <a:pt x="85" y="58"/>
                    <a:pt x="85" y="58"/>
                  </a:cubicBezTo>
                  <a:cubicBezTo>
                    <a:pt x="85" y="52"/>
                    <a:pt x="85" y="52"/>
                    <a:pt x="85" y="52"/>
                  </a:cubicBezTo>
                  <a:cubicBezTo>
                    <a:pt x="60" y="52"/>
                    <a:pt x="60" y="52"/>
                    <a:pt x="60" y="52"/>
                  </a:cubicBezTo>
                  <a:cubicBezTo>
                    <a:pt x="60" y="58"/>
                    <a:pt x="60" y="58"/>
                    <a:pt x="60" y="58"/>
                  </a:cubicBezTo>
                  <a:cubicBezTo>
                    <a:pt x="68" y="58"/>
                    <a:pt x="68" y="58"/>
                    <a:pt x="68" y="58"/>
                  </a:cubicBezTo>
                  <a:lnTo>
                    <a:pt x="68" y="84"/>
                  </a:lnTo>
                  <a:close/>
                  <a:moveTo>
                    <a:pt x="90" y="84"/>
                  </a:moveTo>
                  <a:cubicBezTo>
                    <a:pt x="93" y="76"/>
                    <a:pt x="93" y="76"/>
                    <a:pt x="93" y="76"/>
                  </a:cubicBezTo>
                  <a:cubicBezTo>
                    <a:pt x="102" y="76"/>
                    <a:pt x="102" y="76"/>
                    <a:pt x="102" y="76"/>
                  </a:cubicBezTo>
                  <a:cubicBezTo>
                    <a:pt x="104" y="84"/>
                    <a:pt x="104" y="84"/>
                    <a:pt x="104" y="84"/>
                  </a:cubicBezTo>
                  <a:cubicBezTo>
                    <a:pt x="112" y="84"/>
                    <a:pt x="112" y="84"/>
                    <a:pt x="112" y="84"/>
                  </a:cubicBezTo>
                  <a:cubicBezTo>
                    <a:pt x="102" y="52"/>
                    <a:pt x="102" y="52"/>
                    <a:pt x="102" y="52"/>
                  </a:cubicBezTo>
                  <a:cubicBezTo>
                    <a:pt x="93" y="52"/>
                    <a:pt x="93" y="52"/>
                    <a:pt x="93" y="52"/>
                  </a:cubicBezTo>
                  <a:cubicBezTo>
                    <a:pt x="83" y="84"/>
                    <a:pt x="83" y="84"/>
                    <a:pt x="83" y="84"/>
                  </a:cubicBezTo>
                  <a:lnTo>
                    <a:pt x="90" y="84"/>
                  </a:lnTo>
                  <a:close/>
                  <a:moveTo>
                    <a:pt x="96" y="63"/>
                  </a:moveTo>
                  <a:cubicBezTo>
                    <a:pt x="96" y="61"/>
                    <a:pt x="97" y="59"/>
                    <a:pt x="97" y="57"/>
                  </a:cubicBezTo>
                  <a:cubicBezTo>
                    <a:pt x="97" y="57"/>
                    <a:pt x="97" y="57"/>
                    <a:pt x="97" y="57"/>
                  </a:cubicBezTo>
                  <a:cubicBezTo>
                    <a:pt x="98" y="59"/>
                    <a:pt x="98" y="61"/>
                    <a:pt x="99" y="63"/>
                  </a:cubicBezTo>
                  <a:cubicBezTo>
                    <a:pt x="101" y="70"/>
                    <a:pt x="101" y="70"/>
                    <a:pt x="101" y="70"/>
                  </a:cubicBezTo>
                  <a:cubicBezTo>
                    <a:pt x="94" y="70"/>
                    <a:pt x="94" y="70"/>
                    <a:pt x="94" y="70"/>
                  </a:cubicBezTo>
                  <a:lnTo>
                    <a:pt x="96" y="63"/>
                  </a:lnTo>
                  <a:close/>
                  <a:moveTo>
                    <a:pt x="124" y="71"/>
                  </a:moveTo>
                  <a:cubicBezTo>
                    <a:pt x="126" y="71"/>
                    <a:pt x="126" y="71"/>
                    <a:pt x="126" y="71"/>
                  </a:cubicBezTo>
                  <a:cubicBezTo>
                    <a:pt x="129" y="71"/>
                    <a:pt x="130" y="72"/>
                    <a:pt x="131" y="76"/>
                  </a:cubicBezTo>
                  <a:cubicBezTo>
                    <a:pt x="132" y="80"/>
                    <a:pt x="133" y="83"/>
                    <a:pt x="133" y="84"/>
                  </a:cubicBezTo>
                  <a:cubicBezTo>
                    <a:pt x="141" y="84"/>
                    <a:pt x="141" y="84"/>
                    <a:pt x="141" y="84"/>
                  </a:cubicBezTo>
                  <a:cubicBezTo>
                    <a:pt x="140" y="83"/>
                    <a:pt x="139" y="78"/>
                    <a:pt x="138" y="75"/>
                  </a:cubicBezTo>
                  <a:cubicBezTo>
                    <a:pt x="138" y="72"/>
                    <a:pt x="136" y="70"/>
                    <a:pt x="134" y="69"/>
                  </a:cubicBezTo>
                  <a:cubicBezTo>
                    <a:pt x="134" y="69"/>
                    <a:pt x="134" y="69"/>
                    <a:pt x="134" y="69"/>
                  </a:cubicBezTo>
                  <a:cubicBezTo>
                    <a:pt x="137" y="68"/>
                    <a:pt x="140" y="65"/>
                    <a:pt x="140" y="61"/>
                  </a:cubicBezTo>
                  <a:cubicBezTo>
                    <a:pt x="140" y="58"/>
                    <a:pt x="139" y="55"/>
                    <a:pt x="137" y="54"/>
                  </a:cubicBezTo>
                  <a:cubicBezTo>
                    <a:pt x="134" y="52"/>
                    <a:pt x="131" y="51"/>
                    <a:pt x="126" y="51"/>
                  </a:cubicBezTo>
                  <a:cubicBezTo>
                    <a:pt x="122" y="51"/>
                    <a:pt x="119" y="52"/>
                    <a:pt x="117" y="52"/>
                  </a:cubicBezTo>
                  <a:cubicBezTo>
                    <a:pt x="117" y="84"/>
                    <a:pt x="117" y="84"/>
                    <a:pt x="117" y="84"/>
                  </a:cubicBezTo>
                  <a:cubicBezTo>
                    <a:pt x="124" y="84"/>
                    <a:pt x="124" y="84"/>
                    <a:pt x="124" y="84"/>
                  </a:cubicBezTo>
                  <a:lnTo>
                    <a:pt x="124" y="71"/>
                  </a:lnTo>
                  <a:close/>
                  <a:moveTo>
                    <a:pt x="124" y="57"/>
                  </a:moveTo>
                  <a:cubicBezTo>
                    <a:pt x="124" y="57"/>
                    <a:pt x="125" y="57"/>
                    <a:pt x="127" y="57"/>
                  </a:cubicBezTo>
                  <a:cubicBezTo>
                    <a:pt x="130" y="57"/>
                    <a:pt x="132" y="58"/>
                    <a:pt x="132" y="61"/>
                  </a:cubicBezTo>
                  <a:cubicBezTo>
                    <a:pt x="132" y="64"/>
                    <a:pt x="130" y="66"/>
                    <a:pt x="127" y="66"/>
                  </a:cubicBezTo>
                  <a:cubicBezTo>
                    <a:pt x="124" y="66"/>
                    <a:pt x="124" y="66"/>
                    <a:pt x="124" y="66"/>
                  </a:cubicBezTo>
                  <a:lnTo>
                    <a:pt x="124" y="57"/>
                  </a:lnTo>
                  <a:close/>
                  <a:moveTo>
                    <a:pt x="151" y="84"/>
                  </a:moveTo>
                  <a:cubicBezTo>
                    <a:pt x="159" y="84"/>
                    <a:pt x="159" y="84"/>
                    <a:pt x="159" y="84"/>
                  </a:cubicBezTo>
                  <a:cubicBezTo>
                    <a:pt x="159" y="58"/>
                    <a:pt x="159" y="58"/>
                    <a:pt x="159" y="58"/>
                  </a:cubicBezTo>
                  <a:cubicBezTo>
                    <a:pt x="167" y="58"/>
                    <a:pt x="167" y="58"/>
                    <a:pt x="167" y="58"/>
                  </a:cubicBezTo>
                  <a:cubicBezTo>
                    <a:pt x="167" y="52"/>
                    <a:pt x="167" y="52"/>
                    <a:pt x="167" y="52"/>
                  </a:cubicBezTo>
                  <a:cubicBezTo>
                    <a:pt x="143" y="52"/>
                    <a:pt x="143" y="52"/>
                    <a:pt x="143" y="52"/>
                  </a:cubicBezTo>
                  <a:cubicBezTo>
                    <a:pt x="143" y="58"/>
                    <a:pt x="143" y="58"/>
                    <a:pt x="143" y="58"/>
                  </a:cubicBezTo>
                  <a:cubicBezTo>
                    <a:pt x="151" y="58"/>
                    <a:pt x="151" y="58"/>
                    <a:pt x="151" y="58"/>
                  </a:cubicBezTo>
                  <a:lnTo>
                    <a:pt x="151" y="84"/>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1" name="Freeform 116"/>
            <p:cNvSpPr>
              <a:spLocks noEditPoints="1"/>
            </p:cNvSpPr>
            <p:nvPr/>
          </p:nvSpPr>
          <p:spPr bwMode="auto">
            <a:xfrm>
              <a:off x="12322" y="2487"/>
              <a:ext cx="589" cy="502"/>
            </a:xfrm>
            <a:custGeom>
              <a:avLst/>
              <a:gdLst>
                <a:gd name="T0" fmla="*/ 190 w 199"/>
                <a:gd name="T1" fmla="*/ 140 h 141"/>
                <a:gd name="T2" fmla="*/ 187 w 199"/>
                <a:gd name="T3" fmla="*/ 140 h 141"/>
                <a:gd name="T4" fmla="*/ 187 w 199"/>
                <a:gd name="T5" fmla="*/ 141 h 141"/>
                <a:gd name="T6" fmla="*/ 7 w 199"/>
                <a:gd name="T7" fmla="*/ 141 h 141"/>
                <a:gd name="T8" fmla="*/ 7 w 199"/>
                <a:gd name="T9" fmla="*/ 136 h 141"/>
                <a:gd name="T10" fmla="*/ 0 w 199"/>
                <a:gd name="T11" fmla="*/ 99 h 141"/>
                <a:gd name="T12" fmla="*/ 99 w 199"/>
                <a:gd name="T13" fmla="*/ 0 h 141"/>
                <a:gd name="T14" fmla="*/ 199 w 199"/>
                <a:gd name="T15" fmla="*/ 99 h 141"/>
                <a:gd name="T16" fmla="*/ 190 w 199"/>
                <a:gd name="T17" fmla="*/ 140 h 141"/>
                <a:gd name="T18" fmla="*/ 99 w 199"/>
                <a:gd name="T19" fmla="*/ 14 h 141"/>
                <a:gd name="T20" fmla="*/ 15 w 199"/>
                <a:gd name="T21" fmla="*/ 99 h 141"/>
                <a:gd name="T22" fmla="*/ 19 w 199"/>
                <a:gd name="T23" fmla="*/ 125 h 141"/>
                <a:gd name="T24" fmla="*/ 180 w 199"/>
                <a:gd name="T25" fmla="*/ 125 h 141"/>
                <a:gd name="T26" fmla="*/ 184 w 199"/>
                <a:gd name="T27" fmla="*/ 99 h 141"/>
                <a:gd name="T28" fmla="*/ 99 w 199"/>
                <a:gd name="T29" fmla="*/ 14 h 141"/>
                <a:gd name="T30" fmla="*/ 155 w 199"/>
                <a:gd name="T31" fmla="*/ 93 h 141"/>
                <a:gd name="T32" fmla="*/ 175 w 199"/>
                <a:gd name="T33" fmla="*/ 93 h 141"/>
                <a:gd name="T34" fmla="*/ 175 w 199"/>
                <a:gd name="T35" fmla="*/ 105 h 141"/>
                <a:gd name="T36" fmla="*/ 155 w 199"/>
                <a:gd name="T37" fmla="*/ 105 h 141"/>
                <a:gd name="T38" fmla="*/ 155 w 199"/>
                <a:gd name="T39" fmla="*/ 93 h 141"/>
                <a:gd name="T40" fmla="*/ 142 w 199"/>
                <a:gd name="T41" fmla="*/ 67 h 141"/>
                <a:gd name="T42" fmla="*/ 158 w 199"/>
                <a:gd name="T43" fmla="*/ 56 h 141"/>
                <a:gd name="T44" fmla="*/ 165 w 199"/>
                <a:gd name="T45" fmla="*/ 66 h 141"/>
                <a:gd name="T46" fmla="*/ 148 w 199"/>
                <a:gd name="T47" fmla="*/ 77 h 141"/>
                <a:gd name="T48" fmla="*/ 142 w 199"/>
                <a:gd name="T49" fmla="*/ 67 h 141"/>
                <a:gd name="T50" fmla="*/ 91 w 199"/>
                <a:gd name="T51" fmla="*/ 94 h 141"/>
                <a:gd name="T52" fmla="*/ 150 w 199"/>
                <a:gd name="T53" fmla="*/ 46 h 141"/>
                <a:gd name="T54" fmla="*/ 101 w 199"/>
                <a:gd name="T55" fmla="*/ 105 h 141"/>
                <a:gd name="T56" fmla="*/ 91 w 199"/>
                <a:gd name="T57" fmla="*/ 94 h 141"/>
                <a:gd name="T58" fmla="*/ 119 w 199"/>
                <a:gd name="T59" fmla="*/ 47 h 141"/>
                <a:gd name="T60" fmla="*/ 130 w 199"/>
                <a:gd name="T61" fmla="*/ 31 h 141"/>
                <a:gd name="T62" fmla="*/ 140 w 199"/>
                <a:gd name="T63" fmla="*/ 38 h 141"/>
                <a:gd name="T64" fmla="*/ 129 w 199"/>
                <a:gd name="T65" fmla="*/ 54 h 141"/>
                <a:gd name="T66" fmla="*/ 119 w 199"/>
                <a:gd name="T67" fmla="*/ 47 h 141"/>
                <a:gd name="T68" fmla="*/ 91 w 199"/>
                <a:gd name="T69" fmla="*/ 25 h 141"/>
                <a:gd name="T70" fmla="*/ 103 w 199"/>
                <a:gd name="T71" fmla="*/ 25 h 141"/>
                <a:gd name="T72" fmla="*/ 103 w 199"/>
                <a:gd name="T73" fmla="*/ 45 h 141"/>
                <a:gd name="T74" fmla="*/ 91 w 199"/>
                <a:gd name="T75" fmla="*/ 45 h 141"/>
                <a:gd name="T76" fmla="*/ 91 w 199"/>
                <a:gd name="T77" fmla="*/ 25 h 141"/>
                <a:gd name="T78" fmla="*/ 102 w 199"/>
                <a:gd name="T79" fmla="*/ 81 h 141"/>
                <a:gd name="T80" fmla="*/ 84 w 199"/>
                <a:gd name="T81" fmla="*/ 95 h 141"/>
                <a:gd name="T82" fmla="*/ 102 w 199"/>
                <a:gd name="T83" fmla="*/ 112 h 141"/>
                <a:gd name="T84" fmla="*/ 116 w 199"/>
                <a:gd name="T85" fmla="*/ 93 h 141"/>
                <a:gd name="T86" fmla="*/ 116 w 199"/>
                <a:gd name="T87" fmla="*/ 98 h 141"/>
                <a:gd name="T88" fmla="*/ 98 w 199"/>
                <a:gd name="T89" fmla="*/ 117 h 141"/>
                <a:gd name="T90" fmla="*/ 80 w 199"/>
                <a:gd name="T91" fmla="*/ 98 h 141"/>
                <a:gd name="T92" fmla="*/ 98 w 199"/>
                <a:gd name="T93" fmla="*/ 80 h 141"/>
                <a:gd name="T94" fmla="*/ 102 w 199"/>
                <a:gd name="T95" fmla="*/ 81 h 141"/>
                <a:gd name="T96" fmla="*/ 55 w 199"/>
                <a:gd name="T97" fmla="*/ 38 h 141"/>
                <a:gd name="T98" fmla="*/ 65 w 199"/>
                <a:gd name="T99" fmla="*/ 31 h 141"/>
                <a:gd name="T100" fmla="*/ 76 w 199"/>
                <a:gd name="T101" fmla="*/ 47 h 141"/>
                <a:gd name="T102" fmla="*/ 66 w 199"/>
                <a:gd name="T103" fmla="*/ 54 h 141"/>
                <a:gd name="T104" fmla="*/ 55 w 199"/>
                <a:gd name="T105" fmla="*/ 38 h 141"/>
                <a:gd name="T106" fmla="*/ 50 w 199"/>
                <a:gd name="T107" fmla="*/ 77 h 141"/>
                <a:gd name="T108" fmla="*/ 34 w 199"/>
                <a:gd name="T109" fmla="*/ 66 h 141"/>
                <a:gd name="T110" fmla="*/ 40 w 199"/>
                <a:gd name="T111" fmla="*/ 56 h 141"/>
                <a:gd name="T112" fmla="*/ 57 w 199"/>
                <a:gd name="T113" fmla="*/ 67 h 141"/>
                <a:gd name="T114" fmla="*/ 50 w 199"/>
                <a:gd name="T115" fmla="*/ 77 h 141"/>
                <a:gd name="T116" fmla="*/ 43 w 199"/>
                <a:gd name="T117" fmla="*/ 105 h 141"/>
                <a:gd name="T118" fmla="*/ 23 w 199"/>
                <a:gd name="T119" fmla="*/ 105 h 141"/>
                <a:gd name="T120" fmla="*/ 23 w 199"/>
                <a:gd name="T121" fmla="*/ 93 h 141"/>
                <a:gd name="T122" fmla="*/ 43 w 199"/>
                <a:gd name="T123" fmla="*/ 93 h 141"/>
                <a:gd name="T124" fmla="*/ 43 w 199"/>
                <a:gd name="T125" fmla="*/ 10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9" h="141">
                  <a:moveTo>
                    <a:pt x="190" y="140"/>
                  </a:moveTo>
                  <a:cubicBezTo>
                    <a:pt x="187" y="140"/>
                    <a:pt x="187" y="140"/>
                    <a:pt x="187" y="140"/>
                  </a:cubicBezTo>
                  <a:cubicBezTo>
                    <a:pt x="187" y="141"/>
                    <a:pt x="187" y="141"/>
                    <a:pt x="187" y="141"/>
                  </a:cubicBezTo>
                  <a:cubicBezTo>
                    <a:pt x="7" y="141"/>
                    <a:pt x="7" y="141"/>
                    <a:pt x="7" y="141"/>
                  </a:cubicBezTo>
                  <a:cubicBezTo>
                    <a:pt x="7" y="136"/>
                    <a:pt x="7" y="136"/>
                    <a:pt x="7" y="136"/>
                  </a:cubicBezTo>
                  <a:cubicBezTo>
                    <a:pt x="3" y="124"/>
                    <a:pt x="0" y="112"/>
                    <a:pt x="0" y="99"/>
                  </a:cubicBezTo>
                  <a:cubicBezTo>
                    <a:pt x="0" y="44"/>
                    <a:pt x="44" y="0"/>
                    <a:pt x="99" y="0"/>
                  </a:cubicBezTo>
                  <a:cubicBezTo>
                    <a:pt x="154" y="0"/>
                    <a:pt x="199" y="44"/>
                    <a:pt x="199" y="99"/>
                  </a:cubicBezTo>
                  <a:cubicBezTo>
                    <a:pt x="199" y="114"/>
                    <a:pt x="195" y="128"/>
                    <a:pt x="190" y="140"/>
                  </a:cubicBezTo>
                  <a:close/>
                  <a:moveTo>
                    <a:pt x="99" y="14"/>
                  </a:moveTo>
                  <a:cubicBezTo>
                    <a:pt x="53" y="14"/>
                    <a:pt x="15" y="52"/>
                    <a:pt x="15" y="99"/>
                  </a:cubicBezTo>
                  <a:cubicBezTo>
                    <a:pt x="15" y="108"/>
                    <a:pt x="16" y="117"/>
                    <a:pt x="19" y="125"/>
                  </a:cubicBezTo>
                  <a:cubicBezTo>
                    <a:pt x="180" y="125"/>
                    <a:pt x="180" y="125"/>
                    <a:pt x="180" y="125"/>
                  </a:cubicBezTo>
                  <a:cubicBezTo>
                    <a:pt x="183" y="117"/>
                    <a:pt x="184" y="108"/>
                    <a:pt x="184" y="99"/>
                  </a:cubicBezTo>
                  <a:cubicBezTo>
                    <a:pt x="184" y="52"/>
                    <a:pt x="146" y="14"/>
                    <a:pt x="99" y="14"/>
                  </a:cubicBezTo>
                  <a:close/>
                  <a:moveTo>
                    <a:pt x="155" y="93"/>
                  </a:moveTo>
                  <a:cubicBezTo>
                    <a:pt x="175" y="93"/>
                    <a:pt x="175" y="93"/>
                    <a:pt x="175" y="93"/>
                  </a:cubicBezTo>
                  <a:cubicBezTo>
                    <a:pt x="175" y="105"/>
                    <a:pt x="175" y="105"/>
                    <a:pt x="175" y="105"/>
                  </a:cubicBezTo>
                  <a:cubicBezTo>
                    <a:pt x="155" y="105"/>
                    <a:pt x="155" y="105"/>
                    <a:pt x="155" y="105"/>
                  </a:cubicBezTo>
                  <a:lnTo>
                    <a:pt x="155" y="93"/>
                  </a:lnTo>
                  <a:close/>
                  <a:moveTo>
                    <a:pt x="142" y="67"/>
                  </a:moveTo>
                  <a:cubicBezTo>
                    <a:pt x="158" y="56"/>
                    <a:pt x="158" y="56"/>
                    <a:pt x="158" y="56"/>
                  </a:cubicBezTo>
                  <a:cubicBezTo>
                    <a:pt x="165" y="66"/>
                    <a:pt x="165" y="66"/>
                    <a:pt x="165" y="66"/>
                  </a:cubicBezTo>
                  <a:cubicBezTo>
                    <a:pt x="148" y="77"/>
                    <a:pt x="148" y="77"/>
                    <a:pt x="148" y="77"/>
                  </a:cubicBezTo>
                  <a:lnTo>
                    <a:pt x="142" y="67"/>
                  </a:lnTo>
                  <a:close/>
                  <a:moveTo>
                    <a:pt x="91" y="94"/>
                  </a:moveTo>
                  <a:cubicBezTo>
                    <a:pt x="150" y="46"/>
                    <a:pt x="150" y="46"/>
                    <a:pt x="150" y="46"/>
                  </a:cubicBezTo>
                  <a:cubicBezTo>
                    <a:pt x="101" y="105"/>
                    <a:pt x="101" y="105"/>
                    <a:pt x="101" y="105"/>
                  </a:cubicBezTo>
                  <a:lnTo>
                    <a:pt x="91" y="94"/>
                  </a:lnTo>
                  <a:close/>
                  <a:moveTo>
                    <a:pt x="119" y="47"/>
                  </a:moveTo>
                  <a:cubicBezTo>
                    <a:pt x="130" y="31"/>
                    <a:pt x="130" y="31"/>
                    <a:pt x="130" y="31"/>
                  </a:cubicBezTo>
                  <a:cubicBezTo>
                    <a:pt x="140" y="38"/>
                    <a:pt x="140" y="38"/>
                    <a:pt x="140" y="38"/>
                  </a:cubicBezTo>
                  <a:cubicBezTo>
                    <a:pt x="129" y="54"/>
                    <a:pt x="129" y="54"/>
                    <a:pt x="129" y="54"/>
                  </a:cubicBezTo>
                  <a:lnTo>
                    <a:pt x="119" y="47"/>
                  </a:lnTo>
                  <a:close/>
                  <a:moveTo>
                    <a:pt x="91" y="25"/>
                  </a:moveTo>
                  <a:cubicBezTo>
                    <a:pt x="103" y="25"/>
                    <a:pt x="103" y="25"/>
                    <a:pt x="103" y="25"/>
                  </a:cubicBezTo>
                  <a:cubicBezTo>
                    <a:pt x="103" y="45"/>
                    <a:pt x="103" y="45"/>
                    <a:pt x="103" y="45"/>
                  </a:cubicBezTo>
                  <a:cubicBezTo>
                    <a:pt x="91" y="45"/>
                    <a:pt x="91" y="45"/>
                    <a:pt x="91" y="45"/>
                  </a:cubicBezTo>
                  <a:lnTo>
                    <a:pt x="91" y="25"/>
                  </a:lnTo>
                  <a:close/>
                  <a:moveTo>
                    <a:pt x="102" y="81"/>
                  </a:moveTo>
                  <a:cubicBezTo>
                    <a:pt x="84" y="95"/>
                    <a:pt x="84" y="95"/>
                    <a:pt x="84" y="95"/>
                  </a:cubicBezTo>
                  <a:cubicBezTo>
                    <a:pt x="102" y="112"/>
                    <a:pt x="102" y="112"/>
                    <a:pt x="102" y="112"/>
                  </a:cubicBezTo>
                  <a:cubicBezTo>
                    <a:pt x="116" y="93"/>
                    <a:pt x="116" y="93"/>
                    <a:pt x="116" y="93"/>
                  </a:cubicBezTo>
                  <a:cubicBezTo>
                    <a:pt x="116" y="95"/>
                    <a:pt x="116" y="97"/>
                    <a:pt x="116" y="98"/>
                  </a:cubicBezTo>
                  <a:cubicBezTo>
                    <a:pt x="116" y="108"/>
                    <a:pt x="108" y="117"/>
                    <a:pt x="98" y="117"/>
                  </a:cubicBezTo>
                  <a:cubicBezTo>
                    <a:pt x="88" y="117"/>
                    <a:pt x="80" y="108"/>
                    <a:pt x="80" y="98"/>
                  </a:cubicBezTo>
                  <a:cubicBezTo>
                    <a:pt x="80" y="88"/>
                    <a:pt x="88" y="80"/>
                    <a:pt x="98" y="80"/>
                  </a:cubicBezTo>
                  <a:cubicBezTo>
                    <a:pt x="100" y="80"/>
                    <a:pt x="101" y="80"/>
                    <a:pt x="102" y="81"/>
                  </a:cubicBezTo>
                  <a:close/>
                  <a:moveTo>
                    <a:pt x="55" y="38"/>
                  </a:moveTo>
                  <a:cubicBezTo>
                    <a:pt x="65" y="31"/>
                    <a:pt x="65" y="31"/>
                    <a:pt x="65" y="31"/>
                  </a:cubicBezTo>
                  <a:cubicBezTo>
                    <a:pt x="76" y="47"/>
                    <a:pt x="76" y="47"/>
                    <a:pt x="76" y="47"/>
                  </a:cubicBezTo>
                  <a:cubicBezTo>
                    <a:pt x="66" y="54"/>
                    <a:pt x="66" y="54"/>
                    <a:pt x="66" y="54"/>
                  </a:cubicBezTo>
                  <a:lnTo>
                    <a:pt x="55" y="38"/>
                  </a:lnTo>
                  <a:close/>
                  <a:moveTo>
                    <a:pt x="50" y="77"/>
                  </a:moveTo>
                  <a:cubicBezTo>
                    <a:pt x="34" y="66"/>
                    <a:pt x="34" y="66"/>
                    <a:pt x="34" y="66"/>
                  </a:cubicBezTo>
                  <a:cubicBezTo>
                    <a:pt x="40" y="56"/>
                    <a:pt x="40" y="56"/>
                    <a:pt x="40" y="56"/>
                  </a:cubicBezTo>
                  <a:cubicBezTo>
                    <a:pt x="57" y="67"/>
                    <a:pt x="57" y="67"/>
                    <a:pt x="57" y="67"/>
                  </a:cubicBezTo>
                  <a:lnTo>
                    <a:pt x="50" y="77"/>
                  </a:lnTo>
                  <a:close/>
                  <a:moveTo>
                    <a:pt x="43" y="105"/>
                  </a:moveTo>
                  <a:cubicBezTo>
                    <a:pt x="23" y="105"/>
                    <a:pt x="23" y="105"/>
                    <a:pt x="23" y="105"/>
                  </a:cubicBezTo>
                  <a:cubicBezTo>
                    <a:pt x="23" y="93"/>
                    <a:pt x="23" y="93"/>
                    <a:pt x="23" y="93"/>
                  </a:cubicBezTo>
                  <a:cubicBezTo>
                    <a:pt x="43" y="93"/>
                    <a:pt x="43" y="93"/>
                    <a:pt x="43" y="93"/>
                  </a:cubicBezTo>
                  <a:lnTo>
                    <a:pt x="43" y="105"/>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2" name="Freeform 117"/>
            <p:cNvSpPr>
              <a:spLocks noEditPoints="1"/>
            </p:cNvSpPr>
            <p:nvPr/>
          </p:nvSpPr>
          <p:spPr bwMode="auto">
            <a:xfrm>
              <a:off x="13682" y="2386"/>
              <a:ext cx="262" cy="706"/>
            </a:xfrm>
            <a:custGeom>
              <a:avLst/>
              <a:gdLst>
                <a:gd name="T0" fmla="*/ 0 w 88"/>
                <a:gd name="T1" fmla="*/ 175 h 199"/>
                <a:gd name="T2" fmla="*/ 0 w 88"/>
                <a:gd name="T3" fmla="*/ 27 h 199"/>
                <a:gd name="T4" fmla="*/ 88 w 88"/>
                <a:gd name="T5" fmla="*/ 27 h 199"/>
                <a:gd name="T6" fmla="*/ 88 w 88"/>
                <a:gd name="T7" fmla="*/ 175 h 199"/>
                <a:gd name="T8" fmla="*/ 0 w 88"/>
                <a:gd name="T9" fmla="*/ 175 h 199"/>
                <a:gd name="T10" fmla="*/ 44 w 88"/>
                <a:gd name="T11" fmla="*/ 33 h 199"/>
                <a:gd name="T12" fmla="*/ 24 w 88"/>
                <a:gd name="T13" fmla="*/ 53 h 199"/>
                <a:gd name="T14" fmla="*/ 44 w 88"/>
                <a:gd name="T15" fmla="*/ 73 h 199"/>
                <a:gd name="T16" fmla="*/ 65 w 88"/>
                <a:gd name="T17" fmla="*/ 53 h 199"/>
                <a:gd name="T18" fmla="*/ 44 w 88"/>
                <a:gd name="T19" fmla="*/ 33 h 199"/>
                <a:gd name="T20" fmla="*/ 44 w 88"/>
                <a:gd name="T21" fmla="*/ 81 h 199"/>
                <a:gd name="T22" fmla="*/ 24 w 88"/>
                <a:gd name="T23" fmla="*/ 101 h 199"/>
                <a:gd name="T24" fmla="*/ 44 w 88"/>
                <a:gd name="T25" fmla="*/ 121 h 199"/>
                <a:gd name="T26" fmla="*/ 65 w 88"/>
                <a:gd name="T27" fmla="*/ 101 h 199"/>
                <a:gd name="T28" fmla="*/ 44 w 88"/>
                <a:gd name="T29" fmla="*/ 81 h 199"/>
                <a:gd name="T30" fmla="*/ 44 w 88"/>
                <a:gd name="T31" fmla="*/ 129 h 199"/>
                <a:gd name="T32" fmla="*/ 24 w 88"/>
                <a:gd name="T33" fmla="*/ 149 h 199"/>
                <a:gd name="T34" fmla="*/ 44 w 88"/>
                <a:gd name="T35" fmla="*/ 169 h 199"/>
                <a:gd name="T36" fmla="*/ 65 w 88"/>
                <a:gd name="T37" fmla="*/ 149 h 199"/>
                <a:gd name="T38" fmla="*/ 44 w 88"/>
                <a:gd name="T39" fmla="*/ 129 h 199"/>
                <a:gd name="T40" fmla="*/ 44 w 88"/>
                <a:gd name="T41" fmla="*/ 162 h 199"/>
                <a:gd name="T42" fmla="*/ 31 w 88"/>
                <a:gd name="T43" fmla="*/ 150 h 199"/>
                <a:gd name="T44" fmla="*/ 44 w 88"/>
                <a:gd name="T45" fmla="*/ 137 h 199"/>
                <a:gd name="T46" fmla="*/ 57 w 88"/>
                <a:gd name="T47" fmla="*/ 150 h 199"/>
                <a:gd name="T48" fmla="*/ 44 w 88"/>
                <a:gd name="T49" fmla="*/ 162 h 199"/>
                <a:gd name="T50" fmla="*/ 44 w 88"/>
                <a:gd name="T51" fmla="*/ 114 h 199"/>
                <a:gd name="T52" fmla="*/ 31 w 88"/>
                <a:gd name="T53" fmla="*/ 102 h 199"/>
                <a:gd name="T54" fmla="*/ 44 w 88"/>
                <a:gd name="T55" fmla="*/ 89 h 199"/>
                <a:gd name="T56" fmla="*/ 57 w 88"/>
                <a:gd name="T57" fmla="*/ 102 h 199"/>
                <a:gd name="T58" fmla="*/ 44 w 88"/>
                <a:gd name="T59" fmla="*/ 114 h 199"/>
                <a:gd name="T60" fmla="*/ 44 w 88"/>
                <a:gd name="T61" fmla="*/ 66 h 199"/>
                <a:gd name="T62" fmla="*/ 31 w 88"/>
                <a:gd name="T63" fmla="*/ 54 h 199"/>
                <a:gd name="T64" fmla="*/ 44 w 88"/>
                <a:gd name="T65" fmla="*/ 41 h 199"/>
                <a:gd name="T66" fmla="*/ 57 w 88"/>
                <a:gd name="T67" fmla="*/ 54 h 199"/>
                <a:gd name="T68" fmla="*/ 44 w 88"/>
                <a:gd name="T69" fmla="*/ 66 h 199"/>
                <a:gd name="T70" fmla="*/ 45 w 88"/>
                <a:gd name="T71" fmla="*/ 0 h 199"/>
                <a:gd name="T72" fmla="*/ 78 w 88"/>
                <a:gd name="T73" fmla="*/ 23 h 199"/>
                <a:gd name="T74" fmla="*/ 13 w 88"/>
                <a:gd name="T75" fmla="*/ 23 h 199"/>
                <a:gd name="T76" fmla="*/ 45 w 88"/>
                <a:gd name="T77" fmla="*/ 0 h 199"/>
                <a:gd name="T78" fmla="*/ 68 w 88"/>
                <a:gd name="T79" fmla="*/ 187 h 199"/>
                <a:gd name="T80" fmla="*/ 48 w 88"/>
                <a:gd name="T81" fmla="*/ 187 h 199"/>
                <a:gd name="T82" fmla="*/ 48 w 88"/>
                <a:gd name="T83" fmla="*/ 199 h 199"/>
                <a:gd name="T84" fmla="*/ 40 w 88"/>
                <a:gd name="T85" fmla="*/ 199 h 199"/>
                <a:gd name="T86" fmla="*/ 40 w 88"/>
                <a:gd name="T87" fmla="*/ 187 h 199"/>
                <a:gd name="T88" fmla="*/ 20 w 88"/>
                <a:gd name="T89" fmla="*/ 187 h 199"/>
                <a:gd name="T90" fmla="*/ 20 w 88"/>
                <a:gd name="T91" fmla="*/ 179 h 199"/>
                <a:gd name="T92" fmla="*/ 68 w 88"/>
                <a:gd name="T93" fmla="*/ 179 h 199"/>
                <a:gd name="T94" fmla="*/ 68 w 88"/>
                <a:gd name="T95" fmla="*/ 18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 h="199">
                  <a:moveTo>
                    <a:pt x="0" y="175"/>
                  </a:moveTo>
                  <a:cubicBezTo>
                    <a:pt x="0" y="27"/>
                    <a:pt x="0" y="27"/>
                    <a:pt x="0" y="27"/>
                  </a:cubicBezTo>
                  <a:cubicBezTo>
                    <a:pt x="88" y="27"/>
                    <a:pt x="88" y="27"/>
                    <a:pt x="88" y="27"/>
                  </a:cubicBezTo>
                  <a:cubicBezTo>
                    <a:pt x="88" y="175"/>
                    <a:pt x="88" y="175"/>
                    <a:pt x="88" y="175"/>
                  </a:cubicBezTo>
                  <a:lnTo>
                    <a:pt x="0" y="175"/>
                  </a:lnTo>
                  <a:close/>
                  <a:moveTo>
                    <a:pt x="44" y="33"/>
                  </a:moveTo>
                  <a:cubicBezTo>
                    <a:pt x="33" y="33"/>
                    <a:pt x="24" y="42"/>
                    <a:pt x="24" y="53"/>
                  </a:cubicBezTo>
                  <a:cubicBezTo>
                    <a:pt x="24" y="64"/>
                    <a:pt x="33" y="73"/>
                    <a:pt x="44" y="73"/>
                  </a:cubicBezTo>
                  <a:cubicBezTo>
                    <a:pt x="56" y="73"/>
                    <a:pt x="65" y="64"/>
                    <a:pt x="65" y="53"/>
                  </a:cubicBezTo>
                  <a:cubicBezTo>
                    <a:pt x="65" y="42"/>
                    <a:pt x="56" y="33"/>
                    <a:pt x="44" y="33"/>
                  </a:cubicBezTo>
                  <a:close/>
                  <a:moveTo>
                    <a:pt x="44" y="81"/>
                  </a:moveTo>
                  <a:cubicBezTo>
                    <a:pt x="33" y="81"/>
                    <a:pt x="24" y="90"/>
                    <a:pt x="24" y="101"/>
                  </a:cubicBezTo>
                  <a:cubicBezTo>
                    <a:pt x="24" y="112"/>
                    <a:pt x="33" y="121"/>
                    <a:pt x="44" y="121"/>
                  </a:cubicBezTo>
                  <a:cubicBezTo>
                    <a:pt x="56" y="121"/>
                    <a:pt x="65" y="112"/>
                    <a:pt x="65" y="101"/>
                  </a:cubicBezTo>
                  <a:cubicBezTo>
                    <a:pt x="65" y="90"/>
                    <a:pt x="56" y="81"/>
                    <a:pt x="44" y="81"/>
                  </a:cubicBezTo>
                  <a:close/>
                  <a:moveTo>
                    <a:pt x="44" y="129"/>
                  </a:moveTo>
                  <a:cubicBezTo>
                    <a:pt x="33" y="129"/>
                    <a:pt x="24" y="138"/>
                    <a:pt x="24" y="149"/>
                  </a:cubicBezTo>
                  <a:cubicBezTo>
                    <a:pt x="24" y="160"/>
                    <a:pt x="33" y="169"/>
                    <a:pt x="44" y="169"/>
                  </a:cubicBezTo>
                  <a:cubicBezTo>
                    <a:pt x="56" y="169"/>
                    <a:pt x="65" y="160"/>
                    <a:pt x="65" y="149"/>
                  </a:cubicBezTo>
                  <a:cubicBezTo>
                    <a:pt x="65" y="138"/>
                    <a:pt x="56" y="129"/>
                    <a:pt x="44" y="129"/>
                  </a:cubicBezTo>
                  <a:close/>
                  <a:moveTo>
                    <a:pt x="44" y="162"/>
                  </a:moveTo>
                  <a:cubicBezTo>
                    <a:pt x="37" y="162"/>
                    <a:pt x="31" y="157"/>
                    <a:pt x="31" y="150"/>
                  </a:cubicBezTo>
                  <a:cubicBezTo>
                    <a:pt x="31" y="143"/>
                    <a:pt x="37" y="137"/>
                    <a:pt x="44" y="137"/>
                  </a:cubicBezTo>
                  <a:cubicBezTo>
                    <a:pt x="51" y="137"/>
                    <a:pt x="57" y="143"/>
                    <a:pt x="57" y="150"/>
                  </a:cubicBezTo>
                  <a:cubicBezTo>
                    <a:pt x="57" y="157"/>
                    <a:pt x="51" y="162"/>
                    <a:pt x="44" y="162"/>
                  </a:cubicBezTo>
                  <a:close/>
                  <a:moveTo>
                    <a:pt x="44" y="114"/>
                  </a:moveTo>
                  <a:cubicBezTo>
                    <a:pt x="37" y="114"/>
                    <a:pt x="31" y="109"/>
                    <a:pt x="31" y="102"/>
                  </a:cubicBezTo>
                  <a:cubicBezTo>
                    <a:pt x="31" y="95"/>
                    <a:pt x="37" y="89"/>
                    <a:pt x="44" y="89"/>
                  </a:cubicBezTo>
                  <a:cubicBezTo>
                    <a:pt x="51" y="89"/>
                    <a:pt x="57" y="95"/>
                    <a:pt x="57" y="102"/>
                  </a:cubicBezTo>
                  <a:cubicBezTo>
                    <a:pt x="57" y="109"/>
                    <a:pt x="51" y="114"/>
                    <a:pt x="44" y="114"/>
                  </a:cubicBezTo>
                  <a:close/>
                  <a:moveTo>
                    <a:pt x="44" y="66"/>
                  </a:moveTo>
                  <a:cubicBezTo>
                    <a:pt x="37" y="66"/>
                    <a:pt x="31" y="61"/>
                    <a:pt x="31" y="54"/>
                  </a:cubicBezTo>
                  <a:cubicBezTo>
                    <a:pt x="31" y="47"/>
                    <a:pt x="37" y="41"/>
                    <a:pt x="44" y="41"/>
                  </a:cubicBezTo>
                  <a:cubicBezTo>
                    <a:pt x="51" y="41"/>
                    <a:pt x="57" y="47"/>
                    <a:pt x="57" y="54"/>
                  </a:cubicBezTo>
                  <a:cubicBezTo>
                    <a:pt x="57" y="61"/>
                    <a:pt x="51" y="66"/>
                    <a:pt x="44" y="66"/>
                  </a:cubicBezTo>
                  <a:close/>
                  <a:moveTo>
                    <a:pt x="45" y="0"/>
                  </a:moveTo>
                  <a:cubicBezTo>
                    <a:pt x="61" y="0"/>
                    <a:pt x="73" y="9"/>
                    <a:pt x="78" y="23"/>
                  </a:cubicBezTo>
                  <a:cubicBezTo>
                    <a:pt x="13" y="23"/>
                    <a:pt x="13" y="23"/>
                    <a:pt x="13" y="23"/>
                  </a:cubicBezTo>
                  <a:cubicBezTo>
                    <a:pt x="18" y="9"/>
                    <a:pt x="30" y="0"/>
                    <a:pt x="45" y="0"/>
                  </a:cubicBezTo>
                  <a:close/>
                  <a:moveTo>
                    <a:pt x="68" y="187"/>
                  </a:moveTo>
                  <a:cubicBezTo>
                    <a:pt x="48" y="187"/>
                    <a:pt x="48" y="187"/>
                    <a:pt x="48" y="187"/>
                  </a:cubicBezTo>
                  <a:cubicBezTo>
                    <a:pt x="48" y="199"/>
                    <a:pt x="48" y="199"/>
                    <a:pt x="48" y="199"/>
                  </a:cubicBezTo>
                  <a:cubicBezTo>
                    <a:pt x="40" y="199"/>
                    <a:pt x="40" y="199"/>
                    <a:pt x="40" y="199"/>
                  </a:cubicBezTo>
                  <a:cubicBezTo>
                    <a:pt x="40" y="187"/>
                    <a:pt x="40" y="187"/>
                    <a:pt x="40" y="187"/>
                  </a:cubicBezTo>
                  <a:cubicBezTo>
                    <a:pt x="20" y="187"/>
                    <a:pt x="20" y="187"/>
                    <a:pt x="20" y="187"/>
                  </a:cubicBezTo>
                  <a:cubicBezTo>
                    <a:pt x="20" y="179"/>
                    <a:pt x="20" y="179"/>
                    <a:pt x="20" y="179"/>
                  </a:cubicBezTo>
                  <a:cubicBezTo>
                    <a:pt x="68" y="179"/>
                    <a:pt x="68" y="179"/>
                    <a:pt x="68" y="179"/>
                  </a:cubicBezTo>
                  <a:lnTo>
                    <a:pt x="68" y="187"/>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3" name="Freeform 142"/>
            <p:cNvSpPr>
              <a:spLocks noEditPoints="1"/>
            </p:cNvSpPr>
            <p:nvPr/>
          </p:nvSpPr>
          <p:spPr bwMode="auto">
            <a:xfrm>
              <a:off x="1535" y="2388"/>
              <a:ext cx="427" cy="711"/>
            </a:xfrm>
            <a:custGeom>
              <a:avLst/>
              <a:gdLst>
                <a:gd name="T0" fmla="*/ 140 w 144"/>
                <a:gd name="T1" fmla="*/ 184 h 200"/>
                <a:gd name="T2" fmla="*/ 144 w 144"/>
                <a:gd name="T3" fmla="*/ 188 h 200"/>
                <a:gd name="T4" fmla="*/ 144 w 144"/>
                <a:gd name="T5" fmla="*/ 200 h 200"/>
                <a:gd name="T6" fmla="*/ 0 w 144"/>
                <a:gd name="T7" fmla="*/ 200 h 200"/>
                <a:gd name="T8" fmla="*/ 0 w 144"/>
                <a:gd name="T9" fmla="*/ 188 h 200"/>
                <a:gd name="T10" fmla="*/ 4 w 144"/>
                <a:gd name="T11" fmla="*/ 184 h 200"/>
                <a:gd name="T12" fmla="*/ 16 w 144"/>
                <a:gd name="T13" fmla="*/ 184 h 200"/>
                <a:gd name="T14" fmla="*/ 49 w 144"/>
                <a:gd name="T15" fmla="*/ 100 h 200"/>
                <a:gd name="T16" fmla="*/ 16 w 144"/>
                <a:gd name="T17" fmla="*/ 16 h 200"/>
                <a:gd name="T18" fmla="*/ 4 w 144"/>
                <a:gd name="T19" fmla="*/ 16 h 200"/>
                <a:gd name="T20" fmla="*/ 0 w 144"/>
                <a:gd name="T21" fmla="*/ 12 h 200"/>
                <a:gd name="T22" fmla="*/ 0 w 144"/>
                <a:gd name="T23" fmla="*/ 0 h 200"/>
                <a:gd name="T24" fmla="*/ 144 w 144"/>
                <a:gd name="T25" fmla="*/ 0 h 200"/>
                <a:gd name="T26" fmla="*/ 144 w 144"/>
                <a:gd name="T27" fmla="*/ 12 h 200"/>
                <a:gd name="T28" fmla="*/ 140 w 144"/>
                <a:gd name="T29" fmla="*/ 16 h 200"/>
                <a:gd name="T30" fmla="*/ 126 w 144"/>
                <a:gd name="T31" fmla="*/ 16 h 200"/>
                <a:gd name="T32" fmla="*/ 93 w 144"/>
                <a:gd name="T33" fmla="*/ 100 h 200"/>
                <a:gd name="T34" fmla="*/ 126 w 144"/>
                <a:gd name="T35" fmla="*/ 184 h 200"/>
                <a:gd name="T36" fmla="*/ 140 w 144"/>
                <a:gd name="T37" fmla="*/ 184 h 200"/>
                <a:gd name="T38" fmla="*/ 83 w 144"/>
                <a:gd name="T39" fmla="*/ 100 h 200"/>
                <a:gd name="T40" fmla="*/ 116 w 144"/>
                <a:gd name="T41" fmla="*/ 16 h 200"/>
                <a:gd name="T42" fmla="*/ 26 w 144"/>
                <a:gd name="T43" fmla="*/ 16 h 200"/>
                <a:gd name="T44" fmla="*/ 60 w 144"/>
                <a:gd name="T45" fmla="*/ 100 h 200"/>
                <a:gd name="T46" fmla="*/ 27 w 144"/>
                <a:gd name="T47" fmla="*/ 184 h 200"/>
                <a:gd name="T48" fmla="*/ 32 w 144"/>
                <a:gd name="T49" fmla="*/ 184 h 200"/>
                <a:gd name="T50" fmla="*/ 46 w 144"/>
                <a:gd name="T51" fmla="*/ 171 h 200"/>
                <a:gd name="T52" fmla="*/ 55 w 144"/>
                <a:gd name="T53" fmla="*/ 166 h 200"/>
                <a:gd name="T54" fmla="*/ 67 w 144"/>
                <a:gd name="T55" fmla="*/ 160 h 200"/>
                <a:gd name="T56" fmla="*/ 71 w 144"/>
                <a:gd name="T57" fmla="*/ 152 h 200"/>
                <a:gd name="T58" fmla="*/ 75 w 144"/>
                <a:gd name="T59" fmla="*/ 160 h 200"/>
                <a:gd name="T60" fmla="*/ 86 w 144"/>
                <a:gd name="T61" fmla="*/ 166 h 200"/>
                <a:gd name="T62" fmla="*/ 96 w 144"/>
                <a:gd name="T63" fmla="*/ 171 h 200"/>
                <a:gd name="T64" fmla="*/ 109 w 144"/>
                <a:gd name="T65" fmla="*/ 184 h 200"/>
                <a:gd name="T66" fmla="*/ 116 w 144"/>
                <a:gd name="T67" fmla="*/ 184 h 200"/>
                <a:gd name="T68" fmla="*/ 83 w 144"/>
                <a:gd name="T69" fmla="*/ 100 h 200"/>
                <a:gd name="T70" fmla="*/ 75 w 144"/>
                <a:gd name="T71" fmla="*/ 89 h 200"/>
                <a:gd name="T72" fmla="*/ 73 w 144"/>
                <a:gd name="T73" fmla="*/ 99 h 200"/>
                <a:gd name="T74" fmla="*/ 72 w 144"/>
                <a:gd name="T75" fmla="*/ 106 h 200"/>
                <a:gd name="T76" fmla="*/ 71 w 144"/>
                <a:gd name="T77" fmla="*/ 99 h 200"/>
                <a:gd name="T78" fmla="*/ 68 w 144"/>
                <a:gd name="T79" fmla="*/ 89 h 200"/>
                <a:gd name="T80" fmla="*/ 61 w 144"/>
                <a:gd name="T81" fmla="*/ 79 h 200"/>
                <a:gd name="T82" fmla="*/ 52 w 144"/>
                <a:gd name="T83" fmla="*/ 69 h 200"/>
                <a:gd name="T84" fmla="*/ 39 w 144"/>
                <a:gd name="T85" fmla="*/ 55 h 200"/>
                <a:gd name="T86" fmla="*/ 72 w 144"/>
                <a:gd name="T87" fmla="*/ 65 h 200"/>
                <a:gd name="T88" fmla="*/ 104 w 144"/>
                <a:gd name="T89" fmla="*/ 55 h 200"/>
                <a:gd name="T90" fmla="*/ 92 w 144"/>
                <a:gd name="T91" fmla="*/ 69 h 200"/>
                <a:gd name="T92" fmla="*/ 83 w 144"/>
                <a:gd name="T93" fmla="*/ 79 h 200"/>
                <a:gd name="T94" fmla="*/ 75 w 144"/>
                <a:gd name="T95" fmla="*/ 8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200">
                  <a:moveTo>
                    <a:pt x="140" y="184"/>
                  </a:moveTo>
                  <a:cubicBezTo>
                    <a:pt x="142" y="184"/>
                    <a:pt x="144" y="186"/>
                    <a:pt x="144" y="188"/>
                  </a:cubicBezTo>
                  <a:cubicBezTo>
                    <a:pt x="144" y="190"/>
                    <a:pt x="144" y="200"/>
                    <a:pt x="144" y="200"/>
                  </a:cubicBezTo>
                  <a:cubicBezTo>
                    <a:pt x="0" y="200"/>
                    <a:pt x="0" y="200"/>
                    <a:pt x="0" y="200"/>
                  </a:cubicBezTo>
                  <a:cubicBezTo>
                    <a:pt x="0" y="200"/>
                    <a:pt x="0" y="190"/>
                    <a:pt x="0" y="188"/>
                  </a:cubicBezTo>
                  <a:cubicBezTo>
                    <a:pt x="0" y="186"/>
                    <a:pt x="2" y="184"/>
                    <a:pt x="4" y="184"/>
                  </a:cubicBezTo>
                  <a:cubicBezTo>
                    <a:pt x="16" y="184"/>
                    <a:pt x="16" y="184"/>
                    <a:pt x="16" y="184"/>
                  </a:cubicBezTo>
                  <a:cubicBezTo>
                    <a:pt x="17" y="135"/>
                    <a:pt x="49" y="120"/>
                    <a:pt x="49" y="100"/>
                  </a:cubicBezTo>
                  <a:cubicBezTo>
                    <a:pt x="49" y="80"/>
                    <a:pt x="16" y="79"/>
                    <a:pt x="16" y="16"/>
                  </a:cubicBezTo>
                  <a:cubicBezTo>
                    <a:pt x="4" y="16"/>
                    <a:pt x="4" y="16"/>
                    <a:pt x="4" y="16"/>
                  </a:cubicBezTo>
                  <a:cubicBezTo>
                    <a:pt x="2" y="16"/>
                    <a:pt x="0" y="14"/>
                    <a:pt x="0" y="12"/>
                  </a:cubicBezTo>
                  <a:cubicBezTo>
                    <a:pt x="0" y="10"/>
                    <a:pt x="0" y="0"/>
                    <a:pt x="0" y="0"/>
                  </a:cubicBezTo>
                  <a:cubicBezTo>
                    <a:pt x="144" y="0"/>
                    <a:pt x="144" y="0"/>
                    <a:pt x="144" y="0"/>
                  </a:cubicBezTo>
                  <a:cubicBezTo>
                    <a:pt x="144" y="0"/>
                    <a:pt x="144" y="10"/>
                    <a:pt x="144" y="12"/>
                  </a:cubicBezTo>
                  <a:cubicBezTo>
                    <a:pt x="144" y="14"/>
                    <a:pt x="142" y="16"/>
                    <a:pt x="140" y="16"/>
                  </a:cubicBezTo>
                  <a:cubicBezTo>
                    <a:pt x="126" y="16"/>
                    <a:pt x="126" y="16"/>
                    <a:pt x="126" y="16"/>
                  </a:cubicBezTo>
                  <a:cubicBezTo>
                    <a:pt x="126" y="79"/>
                    <a:pt x="93" y="80"/>
                    <a:pt x="93" y="100"/>
                  </a:cubicBezTo>
                  <a:cubicBezTo>
                    <a:pt x="93" y="120"/>
                    <a:pt x="125" y="135"/>
                    <a:pt x="126" y="184"/>
                  </a:cubicBezTo>
                  <a:lnTo>
                    <a:pt x="140" y="184"/>
                  </a:lnTo>
                  <a:close/>
                  <a:moveTo>
                    <a:pt x="83" y="100"/>
                  </a:moveTo>
                  <a:cubicBezTo>
                    <a:pt x="83" y="80"/>
                    <a:pt x="115" y="79"/>
                    <a:pt x="116" y="16"/>
                  </a:cubicBezTo>
                  <a:cubicBezTo>
                    <a:pt x="26" y="16"/>
                    <a:pt x="26" y="16"/>
                    <a:pt x="26" y="16"/>
                  </a:cubicBezTo>
                  <a:cubicBezTo>
                    <a:pt x="27" y="79"/>
                    <a:pt x="60" y="80"/>
                    <a:pt x="60" y="100"/>
                  </a:cubicBezTo>
                  <a:cubicBezTo>
                    <a:pt x="60" y="119"/>
                    <a:pt x="27" y="134"/>
                    <a:pt x="27" y="184"/>
                  </a:cubicBezTo>
                  <a:cubicBezTo>
                    <a:pt x="32" y="184"/>
                    <a:pt x="32" y="184"/>
                    <a:pt x="32" y="184"/>
                  </a:cubicBezTo>
                  <a:cubicBezTo>
                    <a:pt x="34" y="180"/>
                    <a:pt x="38" y="175"/>
                    <a:pt x="46" y="171"/>
                  </a:cubicBezTo>
                  <a:cubicBezTo>
                    <a:pt x="55" y="166"/>
                    <a:pt x="55" y="166"/>
                    <a:pt x="55" y="166"/>
                  </a:cubicBezTo>
                  <a:cubicBezTo>
                    <a:pt x="62" y="163"/>
                    <a:pt x="65" y="161"/>
                    <a:pt x="67" y="160"/>
                  </a:cubicBezTo>
                  <a:cubicBezTo>
                    <a:pt x="68" y="159"/>
                    <a:pt x="69" y="156"/>
                    <a:pt x="71" y="152"/>
                  </a:cubicBezTo>
                  <a:cubicBezTo>
                    <a:pt x="72" y="156"/>
                    <a:pt x="74" y="159"/>
                    <a:pt x="75" y="160"/>
                  </a:cubicBezTo>
                  <a:cubicBezTo>
                    <a:pt x="76" y="161"/>
                    <a:pt x="80" y="163"/>
                    <a:pt x="86" y="166"/>
                  </a:cubicBezTo>
                  <a:cubicBezTo>
                    <a:pt x="96" y="171"/>
                    <a:pt x="96" y="171"/>
                    <a:pt x="96" y="171"/>
                  </a:cubicBezTo>
                  <a:cubicBezTo>
                    <a:pt x="103" y="175"/>
                    <a:pt x="108" y="180"/>
                    <a:pt x="109" y="184"/>
                  </a:cubicBezTo>
                  <a:cubicBezTo>
                    <a:pt x="116" y="184"/>
                    <a:pt x="116" y="184"/>
                    <a:pt x="116" y="184"/>
                  </a:cubicBezTo>
                  <a:cubicBezTo>
                    <a:pt x="115" y="134"/>
                    <a:pt x="83" y="119"/>
                    <a:pt x="83" y="100"/>
                  </a:cubicBezTo>
                  <a:close/>
                  <a:moveTo>
                    <a:pt x="75" y="89"/>
                  </a:moveTo>
                  <a:cubicBezTo>
                    <a:pt x="74" y="91"/>
                    <a:pt x="73" y="94"/>
                    <a:pt x="73" y="99"/>
                  </a:cubicBezTo>
                  <a:cubicBezTo>
                    <a:pt x="73" y="100"/>
                    <a:pt x="72" y="103"/>
                    <a:pt x="72" y="106"/>
                  </a:cubicBezTo>
                  <a:cubicBezTo>
                    <a:pt x="71" y="103"/>
                    <a:pt x="71" y="100"/>
                    <a:pt x="71" y="99"/>
                  </a:cubicBezTo>
                  <a:cubicBezTo>
                    <a:pt x="70" y="94"/>
                    <a:pt x="69" y="91"/>
                    <a:pt x="68" y="89"/>
                  </a:cubicBezTo>
                  <a:cubicBezTo>
                    <a:pt x="68" y="87"/>
                    <a:pt x="65" y="84"/>
                    <a:pt x="61" y="79"/>
                  </a:cubicBezTo>
                  <a:cubicBezTo>
                    <a:pt x="52" y="69"/>
                    <a:pt x="52" y="69"/>
                    <a:pt x="52" y="69"/>
                  </a:cubicBezTo>
                  <a:cubicBezTo>
                    <a:pt x="45" y="63"/>
                    <a:pt x="41" y="58"/>
                    <a:pt x="39" y="55"/>
                  </a:cubicBezTo>
                  <a:cubicBezTo>
                    <a:pt x="50" y="62"/>
                    <a:pt x="61" y="65"/>
                    <a:pt x="72" y="65"/>
                  </a:cubicBezTo>
                  <a:cubicBezTo>
                    <a:pt x="82" y="65"/>
                    <a:pt x="93" y="62"/>
                    <a:pt x="104" y="55"/>
                  </a:cubicBezTo>
                  <a:cubicBezTo>
                    <a:pt x="102" y="58"/>
                    <a:pt x="98" y="63"/>
                    <a:pt x="92" y="69"/>
                  </a:cubicBezTo>
                  <a:cubicBezTo>
                    <a:pt x="83" y="79"/>
                    <a:pt x="83" y="79"/>
                    <a:pt x="83" y="79"/>
                  </a:cubicBezTo>
                  <a:cubicBezTo>
                    <a:pt x="78" y="84"/>
                    <a:pt x="76" y="87"/>
                    <a:pt x="75" y="89"/>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4" name="Freeform 143"/>
            <p:cNvSpPr>
              <a:spLocks noEditPoints="1"/>
            </p:cNvSpPr>
            <p:nvPr/>
          </p:nvSpPr>
          <p:spPr bwMode="auto">
            <a:xfrm>
              <a:off x="2648" y="2398"/>
              <a:ext cx="587" cy="635"/>
            </a:xfrm>
            <a:custGeom>
              <a:avLst/>
              <a:gdLst>
                <a:gd name="T0" fmla="*/ 180 w 198"/>
                <a:gd name="T1" fmla="*/ 73 h 179"/>
                <a:gd name="T2" fmla="*/ 18 w 198"/>
                <a:gd name="T3" fmla="*/ 73 h 179"/>
                <a:gd name="T4" fmla="*/ 0 w 198"/>
                <a:gd name="T5" fmla="*/ 55 h 179"/>
                <a:gd name="T6" fmla="*/ 198 w 198"/>
                <a:gd name="T7" fmla="*/ 55 h 179"/>
                <a:gd name="T8" fmla="*/ 180 w 198"/>
                <a:gd name="T9" fmla="*/ 73 h 179"/>
                <a:gd name="T10" fmla="*/ 171 w 198"/>
                <a:gd name="T11" fmla="*/ 82 h 179"/>
                <a:gd name="T12" fmla="*/ 153 w 198"/>
                <a:gd name="T13" fmla="*/ 100 h 179"/>
                <a:gd name="T14" fmla="*/ 45 w 198"/>
                <a:gd name="T15" fmla="*/ 100 h 179"/>
                <a:gd name="T16" fmla="*/ 27 w 198"/>
                <a:gd name="T17" fmla="*/ 82 h 179"/>
                <a:gd name="T18" fmla="*/ 171 w 198"/>
                <a:gd name="T19" fmla="*/ 82 h 179"/>
                <a:gd name="T20" fmla="*/ 144 w 198"/>
                <a:gd name="T21" fmla="*/ 109 h 179"/>
                <a:gd name="T22" fmla="*/ 126 w 198"/>
                <a:gd name="T23" fmla="*/ 127 h 179"/>
                <a:gd name="T24" fmla="*/ 72 w 198"/>
                <a:gd name="T25" fmla="*/ 127 h 179"/>
                <a:gd name="T26" fmla="*/ 54 w 198"/>
                <a:gd name="T27" fmla="*/ 109 h 179"/>
                <a:gd name="T28" fmla="*/ 144 w 198"/>
                <a:gd name="T29" fmla="*/ 109 h 179"/>
                <a:gd name="T30" fmla="*/ 99 w 198"/>
                <a:gd name="T31" fmla="*/ 129 h 179"/>
                <a:gd name="T32" fmla="*/ 124 w 198"/>
                <a:gd name="T33" fmla="*/ 154 h 179"/>
                <a:gd name="T34" fmla="*/ 99 w 198"/>
                <a:gd name="T35" fmla="*/ 179 h 179"/>
                <a:gd name="T36" fmla="*/ 73 w 198"/>
                <a:gd name="T37" fmla="*/ 154 h 179"/>
                <a:gd name="T38" fmla="*/ 99 w 198"/>
                <a:gd name="T39" fmla="*/ 1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8" h="179">
                  <a:moveTo>
                    <a:pt x="180" y="73"/>
                  </a:moveTo>
                  <a:cubicBezTo>
                    <a:pt x="135" y="28"/>
                    <a:pt x="63" y="28"/>
                    <a:pt x="18" y="73"/>
                  </a:cubicBezTo>
                  <a:cubicBezTo>
                    <a:pt x="0" y="55"/>
                    <a:pt x="0" y="55"/>
                    <a:pt x="0" y="55"/>
                  </a:cubicBezTo>
                  <a:cubicBezTo>
                    <a:pt x="55" y="0"/>
                    <a:pt x="143" y="0"/>
                    <a:pt x="198" y="55"/>
                  </a:cubicBezTo>
                  <a:lnTo>
                    <a:pt x="180" y="73"/>
                  </a:lnTo>
                  <a:close/>
                  <a:moveTo>
                    <a:pt x="171" y="82"/>
                  </a:moveTo>
                  <a:cubicBezTo>
                    <a:pt x="153" y="100"/>
                    <a:pt x="153" y="100"/>
                    <a:pt x="153" y="100"/>
                  </a:cubicBezTo>
                  <a:cubicBezTo>
                    <a:pt x="123" y="70"/>
                    <a:pt x="75" y="70"/>
                    <a:pt x="45" y="100"/>
                  </a:cubicBezTo>
                  <a:cubicBezTo>
                    <a:pt x="27" y="82"/>
                    <a:pt x="27" y="82"/>
                    <a:pt x="27" y="82"/>
                  </a:cubicBezTo>
                  <a:cubicBezTo>
                    <a:pt x="67" y="42"/>
                    <a:pt x="131" y="42"/>
                    <a:pt x="171" y="82"/>
                  </a:cubicBezTo>
                  <a:close/>
                  <a:moveTo>
                    <a:pt x="144" y="109"/>
                  </a:moveTo>
                  <a:cubicBezTo>
                    <a:pt x="126" y="127"/>
                    <a:pt x="126" y="127"/>
                    <a:pt x="126" y="127"/>
                  </a:cubicBezTo>
                  <a:cubicBezTo>
                    <a:pt x="111" y="112"/>
                    <a:pt x="87" y="112"/>
                    <a:pt x="72" y="127"/>
                  </a:cubicBezTo>
                  <a:cubicBezTo>
                    <a:pt x="54" y="109"/>
                    <a:pt x="54" y="109"/>
                    <a:pt x="54" y="109"/>
                  </a:cubicBezTo>
                  <a:cubicBezTo>
                    <a:pt x="79" y="84"/>
                    <a:pt x="119" y="84"/>
                    <a:pt x="144" y="109"/>
                  </a:cubicBezTo>
                  <a:close/>
                  <a:moveTo>
                    <a:pt x="99" y="129"/>
                  </a:moveTo>
                  <a:cubicBezTo>
                    <a:pt x="113" y="129"/>
                    <a:pt x="124" y="140"/>
                    <a:pt x="124" y="154"/>
                  </a:cubicBezTo>
                  <a:cubicBezTo>
                    <a:pt x="124" y="168"/>
                    <a:pt x="113" y="179"/>
                    <a:pt x="99" y="179"/>
                  </a:cubicBezTo>
                  <a:cubicBezTo>
                    <a:pt x="85" y="179"/>
                    <a:pt x="73" y="168"/>
                    <a:pt x="73" y="154"/>
                  </a:cubicBezTo>
                  <a:cubicBezTo>
                    <a:pt x="73" y="140"/>
                    <a:pt x="85" y="129"/>
                    <a:pt x="99" y="129"/>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5" name="Freeform 144"/>
            <p:cNvSpPr>
              <a:spLocks noEditPoints="1"/>
            </p:cNvSpPr>
            <p:nvPr/>
          </p:nvSpPr>
          <p:spPr bwMode="auto">
            <a:xfrm>
              <a:off x="3845" y="2386"/>
              <a:ext cx="591" cy="706"/>
            </a:xfrm>
            <a:custGeom>
              <a:avLst/>
              <a:gdLst>
                <a:gd name="T0" fmla="*/ 200 w 200"/>
                <a:gd name="T1" fmla="*/ 99 h 199"/>
                <a:gd name="T2" fmla="*/ 100 w 200"/>
                <a:gd name="T3" fmla="*/ 0 h 199"/>
                <a:gd name="T4" fmla="*/ 0 w 200"/>
                <a:gd name="T5" fmla="*/ 99 h 199"/>
                <a:gd name="T6" fmla="*/ 100 w 200"/>
                <a:gd name="T7" fmla="*/ 199 h 199"/>
                <a:gd name="T8" fmla="*/ 112 w 200"/>
                <a:gd name="T9" fmla="*/ 199 h 199"/>
                <a:gd name="T10" fmla="*/ 125 w 200"/>
                <a:gd name="T11" fmla="*/ 187 h 199"/>
                <a:gd name="T12" fmla="*/ 112 w 200"/>
                <a:gd name="T13" fmla="*/ 174 h 199"/>
                <a:gd name="T14" fmla="*/ 100 w 200"/>
                <a:gd name="T15" fmla="*/ 174 h 199"/>
                <a:gd name="T16" fmla="*/ 25 w 200"/>
                <a:gd name="T17" fmla="*/ 99 h 199"/>
                <a:gd name="T18" fmla="*/ 100 w 200"/>
                <a:gd name="T19" fmla="*/ 25 h 199"/>
                <a:gd name="T20" fmla="*/ 176 w 200"/>
                <a:gd name="T21" fmla="*/ 99 h 199"/>
                <a:gd name="T22" fmla="*/ 176 w 200"/>
                <a:gd name="T23" fmla="*/ 137 h 199"/>
                <a:gd name="T24" fmla="*/ 162 w 200"/>
                <a:gd name="T25" fmla="*/ 149 h 199"/>
                <a:gd name="T26" fmla="*/ 148 w 200"/>
                <a:gd name="T27" fmla="*/ 137 h 199"/>
                <a:gd name="T28" fmla="*/ 148 w 200"/>
                <a:gd name="T29" fmla="*/ 99 h 199"/>
                <a:gd name="T30" fmla="*/ 100 w 200"/>
                <a:gd name="T31" fmla="*/ 49 h 199"/>
                <a:gd name="T32" fmla="*/ 50 w 200"/>
                <a:gd name="T33" fmla="*/ 99 h 199"/>
                <a:gd name="T34" fmla="*/ 100 w 200"/>
                <a:gd name="T35" fmla="*/ 149 h 199"/>
                <a:gd name="T36" fmla="*/ 125 w 200"/>
                <a:gd name="T37" fmla="*/ 142 h 199"/>
                <a:gd name="T38" fmla="*/ 162 w 200"/>
                <a:gd name="T39" fmla="*/ 174 h 199"/>
                <a:gd name="T40" fmla="*/ 200 w 200"/>
                <a:gd name="T41" fmla="*/ 137 h 199"/>
                <a:gd name="T42" fmla="*/ 200 w 200"/>
                <a:gd name="T43" fmla="*/ 99 h 199"/>
                <a:gd name="T44" fmla="*/ 100 w 200"/>
                <a:gd name="T45" fmla="*/ 124 h 199"/>
                <a:gd name="T46" fmla="*/ 75 w 200"/>
                <a:gd name="T47" fmla="*/ 99 h 199"/>
                <a:gd name="T48" fmla="*/ 100 w 200"/>
                <a:gd name="T49" fmla="*/ 74 h 199"/>
                <a:gd name="T50" fmla="*/ 125 w 200"/>
                <a:gd name="T51" fmla="*/ 99 h 199"/>
                <a:gd name="T52" fmla="*/ 100 w 200"/>
                <a:gd name="T53" fmla="*/ 12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9">
                  <a:moveTo>
                    <a:pt x="200" y="99"/>
                  </a:moveTo>
                  <a:cubicBezTo>
                    <a:pt x="200" y="44"/>
                    <a:pt x="155" y="0"/>
                    <a:pt x="100" y="0"/>
                  </a:cubicBezTo>
                  <a:cubicBezTo>
                    <a:pt x="45" y="0"/>
                    <a:pt x="0" y="44"/>
                    <a:pt x="0" y="99"/>
                  </a:cubicBezTo>
                  <a:cubicBezTo>
                    <a:pt x="0" y="154"/>
                    <a:pt x="45" y="199"/>
                    <a:pt x="100" y="199"/>
                  </a:cubicBezTo>
                  <a:cubicBezTo>
                    <a:pt x="112" y="199"/>
                    <a:pt x="112" y="199"/>
                    <a:pt x="112" y="199"/>
                  </a:cubicBezTo>
                  <a:cubicBezTo>
                    <a:pt x="119" y="199"/>
                    <a:pt x="125" y="193"/>
                    <a:pt x="125" y="187"/>
                  </a:cubicBezTo>
                  <a:cubicBezTo>
                    <a:pt x="125" y="180"/>
                    <a:pt x="119" y="174"/>
                    <a:pt x="112" y="174"/>
                  </a:cubicBezTo>
                  <a:cubicBezTo>
                    <a:pt x="100" y="174"/>
                    <a:pt x="100" y="174"/>
                    <a:pt x="100" y="174"/>
                  </a:cubicBezTo>
                  <a:cubicBezTo>
                    <a:pt x="59" y="174"/>
                    <a:pt x="25" y="141"/>
                    <a:pt x="25" y="99"/>
                  </a:cubicBezTo>
                  <a:cubicBezTo>
                    <a:pt x="25" y="58"/>
                    <a:pt x="59" y="25"/>
                    <a:pt x="100" y="25"/>
                  </a:cubicBezTo>
                  <a:cubicBezTo>
                    <a:pt x="141" y="25"/>
                    <a:pt x="176" y="58"/>
                    <a:pt x="176" y="99"/>
                  </a:cubicBezTo>
                  <a:cubicBezTo>
                    <a:pt x="176" y="137"/>
                    <a:pt x="176" y="137"/>
                    <a:pt x="176" y="137"/>
                  </a:cubicBezTo>
                  <a:cubicBezTo>
                    <a:pt x="176" y="144"/>
                    <a:pt x="169" y="149"/>
                    <a:pt x="162" y="149"/>
                  </a:cubicBezTo>
                  <a:cubicBezTo>
                    <a:pt x="155" y="149"/>
                    <a:pt x="148" y="144"/>
                    <a:pt x="148" y="137"/>
                  </a:cubicBezTo>
                  <a:cubicBezTo>
                    <a:pt x="148" y="99"/>
                    <a:pt x="148" y="99"/>
                    <a:pt x="148" y="99"/>
                  </a:cubicBezTo>
                  <a:cubicBezTo>
                    <a:pt x="148" y="72"/>
                    <a:pt x="127" y="49"/>
                    <a:pt x="100" y="49"/>
                  </a:cubicBezTo>
                  <a:cubicBezTo>
                    <a:pt x="72" y="49"/>
                    <a:pt x="50" y="72"/>
                    <a:pt x="50" y="99"/>
                  </a:cubicBezTo>
                  <a:cubicBezTo>
                    <a:pt x="50" y="127"/>
                    <a:pt x="72" y="149"/>
                    <a:pt x="100" y="149"/>
                  </a:cubicBezTo>
                  <a:cubicBezTo>
                    <a:pt x="109" y="149"/>
                    <a:pt x="118" y="146"/>
                    <a:pt x="125" y="142"/>
                  </a:cubicBezTo>
                  <a:cubicBezTo>
                    <a:pt x="128" y="160"/>
                    <a:pt x="143" y="174"/>
                    <a:pt x="162" y="174"/>
                  </a:cubicBezTo>
                  <a:cubicBezTo>
                    <a:pt x="183" y="174"/>
                    <a:pt x="200" y="157"/>
                    <a:pt x="200" y="137"/>
                  </a:cubicBezTo>
                  <a:lnTo>
                    <a:pt x="200" y="99"/>
                  </a:lnTo>
                  <a:close/>
                  <a:moveTo>
                    <a:pt x="100" y="124"/>
                  </a:moveTo>
                  <a:cubicBezTo>
                    <a:pt x="86" y="124"/>
                    <a:pt x="75" y="113"/>
                    <a:pt x="75" y="99"/>
                  </a:cubicBezTo>
                  <a:cubicBezTo>
                    <a:pt x="75" y="86"/>
                    <a:pt x="86" y="74"/>
                    <a:pt x="100" y="74"/>
                  </a:cubicBezTo>
                  <a:cubicBezTo>
                    <a:pt x="114" y="74"/>
                    <a:pt x="125" y="86"/>
                    <a:pt x="125" y="99"/>
                  </a:cubicBezTo>
                  <a:cubicBezTo>
                    <a:pt x="125" y="113"/>
                    <a:pt x="114" y="124"/>
                    <a:pt x="100" y="124"/>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6" name="Freeform 145"/>
            <p:cNvSpPr>
              <a:spLocks noEditPoints="1"/>
            </p:cNvSpPr>
            <p:nvPr/>
          </p:nvSpPr>
          <p:spPr bwMode="auto">
            <a:xfrm>
              <a:off x="5150" y="2393"/>
              <a:ext cx="400" cy="719"/>
            </a:xfrm>
            <a:custGeom>
              <a:avLst/>
              <a:gdLst>
                <a:gd name="T0" fmla="*/ 141 w 189"/>
                <a:gd name="T1" fmla="*/ 151 h 284"/>
                <a:gd name="T2" fmla="*/ 123 w 189"/>
                <a:gd name="T3" fmla="*/ 85 h 284"/>
                <a:gd name="T4" fmla="*/ 171 w 189"/>
                <a:gd name="T5" fmla="*/ 113 h 284"/>
                <a:gd name="T6" fmla="*/ 189 w 189"/>
                <a:gd name="T7" fmla="*/ 181 h 284"/>
                <a:gd name="T8" fmla="*/ 141 w 189"/>
                <a:gd name="T9" fmla="*/ 151 h 284"/>
                <a:gd name="T10" fmla="*/ 47 w 189"/>
                <a:gd name="T11" fmla="*/ 56 h 284"/>
                <a:gd name="T12" fmla="*/ 28 w 189"/>
                <a:gd name="T13" fmla="*/ 0 h 284"/>
                <a:gd name="T14" fmla="*/ 123 w 189"/>
                <a:gd name="T15" fmla="*/ 0 h 284"/>
                <a:gd name="T16" fmla="*/ 103 w 189"/>
                <a:gd name="T17" fmla="*/ 56 h 284"/>
                <a:gd name="T18" fmla="*/ 47 w 189"/>
                <a:gd name="T19" fmla="*/ 56 h 284"/>
                <a:gd name="T20" fmla="*/ 103 w 189"/>
                <a:gd name="T21" fmla="*/ 67 h 284"/>
                <a:gd name="T22" fmla="*/ 137 w 189"/>
                <a:gd name="T23" fmla="*/ 174 h 284"/>
                <a:gd name="T24" fmla="*/ 138 w 189"/>
                <a:gd name="T25" fmla="*/ 174 h 284"/>
                <a:gd name="T26" fmla="*/ 137 w 189"/>
                <a:gd name="T27" fmla="*/ 175 h 284"/>
                <a:gd name="T28" fmla="*/ 151 w 189"/>
                <a:gd name="T29" fmla="*/ 218 h 284"/>
                <a:gd name="T30" fmla="*/ 75 w 189"/>
                <a:gd name="T31" fmla="*/ 284 h 284"/>
                <a:gd name="T32" fmla="*/ 0 w 189"/>
                <a:gd name="T33" fmla="*/ 218 h 284"/>
                <a:gd name="T34" fmla="*/ 47 w 189"/>
                <a:gd name="T35" fmla="*/ 67 h 284"/>
                <a:gd name="T36" fmla="*/ 103 w 189"/>
                <a:gd name="T37" fmla="*/ 67 h 284"/>
                <a:gd name="T38" fmla="*/ 85 w 189"/>
                <a:gd name="T39" fmla="*/ 85 h 284"/>
                <a:gd name="T40" fmla="*/ 66 w 189"/>
                <a:gd name="T41" fmla="*/ 85 h 284"/>
                <a:gd name="T42" fmla="*/ 54 w 189"/>
                <a:gd name="T43" fmla="*/ 124 h 284"/>
                <a:gd name="T44" fmla="*/ 87 w 189"/>
                <a:gd name="T45" fmla="*/ 92 h 284"/>
                <a:gd name="T46" fmla="*/ 85 w 189"/>
                <a:gd name="T47" fmla="*/ 85 h 284"/>
                <a:gd name="T48" fmla="*/ 75 w 189"/>
                <a:gd name="T49" fmla="*/ 256 h 284"/>
                <a:gd name="T50" fmla="*/ 123 w 189"/>
                <a:gd name="T51" fmla="*/ 209 h 284"/>
                <a:gd name="T52" fmla="*/ 119 w 189"/>
                <a:gd name="T53" fmla="*/ 193 h 284"/>
                <a:gd name="T54" fmla="*/ 66 w 189"/>
                <a:gd name="T55" fmla="*/ 246 h 284"/>
                <a:gd name="T56" fmla="*/ 75 w 189"/>
                <a:gd name="T57" fmla="*/ 256 h 284"/>
                <a:gd name="T58" fmla="*/ 50 w 189"/>
                <a:gd name="T59" fmla="*/ 230 h 284"/>
                <a:gd name="T60" fmla="*/ 110 w 189"/>
                <a:gd name="T61" fmla="*/ 169 h 284"/>
                <a:gd name="T62" fmla="*/ 105 w 189"/>
                <a:gd name="T63" fmla="*/ 151 h 284"/>
                <a:gd name="T64" fmla="*/ 39 w 189"/>
                <a:gd name="T65" fmla="*/ 218 h 284"/>
                <a:gd name="T66" fmla="*/ 50 w 189"/>
                <a:gd name="T67" fmla="*/ 230 h 284"/>
                <a:gd name="T68" fmla="*/ 32 w 189"/>
                <a:gd name="T69" fmla="*/ 197 h 284"/>
                <a:gd name="T70" fmla="*/ 99 w 189"/>
                <a:gd name="T71" fmla="*/ 130 h 284"/>
                <a:gd name="T72" fmla="*/ 94 w 189"/>
                <a:gd name="T73" fmla="*/ 112 h 284"/>
                <a:gd name="T74" fmla="*/ 42 w 189"/>
                <a:gd name="T75" fmla="*/ 164 h 284"/>
                <a:gd name="T76" fmla="*/ 32 w 189"/>
                <a:gd name="T77" fmla="*/ 197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9" h="284">
                  <a:moveTo>
                    <a:pt x="141" y="151"/>
                  </a:moveTo>
                  <a:lnTo>
                    <a:pt x="123" y="85"/>
                  </a:lnTo>
                  <a:lnTo>
                    <a:pt x="171" y="113"/>
                  </a:lnTo>
                  <a:lnTo>
                    <a:pt x="189" y="181"/>
                  </a:lnTo>
                  <a:lnTo>
                    <a:pt x="141" y="151"/>
                  </a:lnTo>
                  <a:close/>
                  <a:moveTo>
                    <a:pt x="47" y="56"/>
                  </a:moveTo>
                  <a:lnTo>
                    <a:pt x="28" y="0"/>
                  </a:lnTo>
                  <a:lnTo>
                    <a:pt x="123" y="0"/>
                  </a:lnTo>
                  <a:lnTo>
                    <a:pt x="103" y="56"/>
                  </a:lnTo>
                  <a:lnTo>
                    <a:pt x="47" y="56"/>
                  </a:lnTo>
                  <a:close/>
                  <a:moveTo>
                    <a:pt x="103" y="67"/>
                  </a:moveTo>
                  <a:lnTo>
                    <a:pt x="137" y="174"/>
                  </a:lnTo>
                  <a:lnTo>
                    <a:pt x="138" y="174"/>
                  </a:lnTo>
                  <a:lnTo>
                    <a:pt x="137" y="175"/>
                  </a:lnTo>
                  <a:lnTo>
                    <a:pt x="151" y="218"/>
                  </a:lnTo>
                  <a:lnTo>
                    <a:pt x="75" y="284"/>
                  </a:lnTo>
                  <a:lnTo>
                    <a:pt x="0" y="218"/>
                  </a:lnTo>
                  <a:lnTo>
                    <a:pt x="47" y="67"/>
                  </a:lnTo>
                  <a:lnTo>
                    <a:pt x="103" y="67"/>
                  </a:lnTo>
                  <a:close/>
                  <a:moveTo>
                    <a:pt x="85" y="85"/>
                  </a:moveTo>
                  <a:lnTo>
                    <a:pt x="66" y="85"/>
                  </a:lnTo>
                  <a:lnTo>
                    <a:pt x="54" y="124"/>
                  </a:lnTo>
                  <a:lnTo>
                    <a:pt x="87" y="92"/>
                  </a:lnTo>
                  <a:lnTo>
                    <a:pt x="85" y="85"/>
                  </a:lnTo>
                  <a:close/>
                  <a:moveTo>
                    <a:pt x="75" y="256"/>
                  </a:moveTo>
                  <a:lnTo>
                    <a:pt x="123" y="209"/>
                  </a:lnTo>
                  <a:lnTo>
                    <a:pt x="119" y="193"/>
                  </a:lnTo>
                  <a:lnTo>
                    <a:pt x="66" y="246"/>
                  </a:lnTo>
                  <a:lnTo>
                    <a:pt x="75" y="256"/>
                  </a:lnTo>
                  <a:close/>
                  <a:moveTo>
                    <a:pt x="50" y="230"/>
                  </a:moveTo>
                  <a:lnTo>
                    <a:pt x="110" y="169"/>
                  </a:lnTo>
                  <a:lnTo>
                    <a:pt x="105" y="151"/>
                  </a:lnTo>
                  <a:lnTo>
                    <a:pt x="39" y="218"/>
                  </a:lnTo>
                  <a:lnTo>
                    <a:pt x="50" y="230"/>
                  </a:lnTo>
                  <a:close/>
                  <a:moveTo>
                    <a:pt x="32" y="197"/>
                  </a:moveTo>
                  <a:lnTo>
                    <a:pt x="99" y="130"/>
                  </a:lnTo>
                  <a:lnTo>
                    <a:pt x="94" y="112"/>
                  </a:lnTo>
                  <a:lnTo>
                    <a:pt x="42" y="164"/>
                  </a:lnTo>
                  <a:lnTo>
                    <a:pt x="32" y="197"/>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7" name="Freeform 38"/>
            <p:cNvSpPr>
              <a:spLocks noEditPoints="1"/>
            </p:cNvSpPr>
            <p:nvPr/>
          </p:nvSpPr>
          <p:spPr bwMode="auto">
            <a:xfrm>
              <a:off x="14800" y="2518"/>
              <a:ext cx="418" cy="658"/>
            </a:xfrm>
            <a:custGeom>
              <a:avLst/>
              <a:gdLst>
                <a:gd name="T0" fmla="*/ 59 w 61"/>
                <a:gd name="T1" fmla="*/ 41 h 79"/>
                <a:gd name="T2" fmla="*/ 46 w 61"/>
                <a:gd name="T3" fmla="*/ 36 h 79"/>
                <a:gd name="T4" fmla="*/ 46 w 61"/>
                <a:gd name="T5" fmla="*/ 26 h 79"/>
                <a:gd name="T6" fmla="*/ 59 w 61"/>
                <a:gd name="T7" fmla="*/ 20 h 79"/>
                <a:gd name="T8" fmla="*/ 61 w 61"/>
                <a:gd name="T9" fmla="*/ 23 h 79"/>
                <a:gd name="T10" fmla="*/ 61 w 61"/>
                <a:gd name="T11" fmla="*/ 38 h 79"/>
                <a:gd name="T12" fmla="*/ 59 w 61"/>
                <a:gd name="T13" fmla="*/ 41 h 79"/>
                <a:gd name="T14" fmla="*/ 35 w 61"/>
                <a:gd name="T15" fmla="*/ 23 h 79"/>
                <a:gd name="T16" fmla="*/ 23 w 61"/>
                <a:gd name="T17" fmla="*/ 11 h 79"/>
                <a:gd name="T18" fmla="*/ 35 w 61"/>
                <a:gd name="T19" fmla="*/ 0 h 79"/>
                <a:gd name="T20" fmla="*/ 46 w 61"/>
                <a:gd name="T21" fmla="*/ 11 h 79"/>
                <a:gd name="T22" fmla="*/ 35 w 61"/>
                <a:gd name="T23" fmla="*/ 23 h 79"/>
                <a:gd name="T24" fmla="*/ 12 w 61"/>
                <a:gd name="T25" fmla="*/ 23 h 79"/>
                <a:gd name="T26" fmla="*/ 0 w 61"/>
                <a:gd name="T27" fmla="*/ 11 h 79"/>
                <a:gd name="T28" fmla="*/ 12 w 61"/>
                <a:gd name="T29" fmla="*/ 0 h 79"/>
                <a:gd name="T30" fmla="*/ 23 w 61"/>
                <a:gd name="T31" fmla="*/ 11 h 79"/>
                <a:gd name="T32" fmla="*/ 12 w 61"/>
                <a:gd name="T33" fmla="*/ 23 h 79"/>
                <a:gd name="T34" fmla="*/ 44 w 61"/>
                <a:gd name="T35" fmla="*/ 23 h 79"/>
                <a:gd name="T36" fmla="*/ 44 w 61"/>
                <a:gd name="T37" fmla="*/ 46 h 79"/>
                <a:gd name="T38" fmla="*/ 29 w 61"/>
                <a:gd name="T39" fmla="*/ 46 h 79"/>
                <a:gd name="T40" fmla="*/ 27 w 61"/>
                <a:gd name="T41" fmla="*/ 51 h 79"/>
                <a:gd name="T42" fmla="*/ 28 w 61"/>
                <a:gd name="T43" fmla="*/ 51 h 79"/>
                <a:gd name="T44" fmla="*/ 38 w 61"/>
                <a:gd name="T45" fmla="*/ 74 h 79"/>
                <a:gd name="T46" fmla="*/ 36 w 61"/>
                <a:gd name="T47" fmla="*/ 74 h 79"/>
                <a:gd name="T48" fmla="*/ 33 w 61"/>
                <a:gd name="T49" fmla="*/ 66 h 79"/>
                <a:gd name="T50" fmla="*/ 26 w 61"/>
                <a:gd name="T51" fmla="*/ 66 h 79"/>
                <a:gd name="T52" fmla="*/ 26 w 61"/>
                <a:gd name="T53" fmla="*/ 79 h 79"/>
                <a:gd name="T54" fmla="*/ 23 w 61"/>
                <a:gd name="T55" fmla="*/ 79 h 79"/>
                <a:gd name="T56" fmla="*/ 23 w 61"/>
                <a:gd name="T57" fmla="*/ 66 h 79"/>
                <a:gd name="T58" fmla="*/ 16 w 61"/>
                <a:gd name="T59" fmla="*/ 66 h 79"/>
                <a:gd name="T60" fmla="*/ 13 w 61"/>
                <a:gd name="T61" fmla="*/ 74 h 79"/>
                <a:gd name="T62" fmla="*/ 10 w 61"/>
                <a:gd name="T63" fmla="*/ 74 h 79"/>
                <a:gd name="T64" fmla="*/ 21 w 61"/>
                <a:gd name="T65" fmla="*/ 51 h 79"/>
                <a:gd name="T66" fmla="*/ 22 w 61"/>
                <a:gd name="T67" fmla="*/ 51 h 79"/>
                <a:gd name="T68" fmla="*/ 19 w 61"/>
                <a:gd name="T69" fmla="*/ 46 h 79"/>
                <a:gd name="T70" fmla="*/ 3 w 61"/>
                <a:gd name="T71" fmla="*/ 46 h 79"/>
                <a:gd name="T72" fmla="*/ 3 w 61"/>
                <a:gd name="T73" fmla="*/ 23 h 79"/>
                <a:gd name="T74" fmla="*/ 12 w 61"/>
                <a:gd name="T75" fmla="*/ 23 h 79"/>
                <a:gd name="T76" fmla="*/ 35 w 61"/>
                <a:gd name="T77" fmla="*/ 23 h 79"/>
                <a:gd name="T78" fmla="*/ 44 w 61"/>
                <a:gd name="T79" fmla="*/ 23 h 79"/>
                <a:gd name="T80" fmla="*/ 23 w 61"/>
                <a:gd name="T81" fmla="*/ 52 h 79"/>
                <a:gd name="T82" fmla="*/ 23 w 61"/>
                <a:gd name="T83" fmla="*/ 52 h 79"/>
                <a:gd name="T84" fmla="*/ 17 w 61"/>
                <a:gd name="T85" fmla="*/ 64 h 79"/>
                <a:gd name="T86" fmla="*/ 23 w 61"/>
                <a:gd name="T87" fmla="*/ 64 h 79"/>
                <a:gd name="T88" fmla="*/ 23 w 61"/>
                <a:gd name="T89" fmla="*/ 52 h 79"/>
                <a:gd name="T90" fmla="*/ 26 w 61"/>
                <a:gd name="T91" fmla="*/ 52 h 79"/>
                <a:gd name="T92" fmla="*/ 26 w 61"/>
                <a:gd name="T93" fmla="*/ 64 h 79"/>
                <a:gd name="T94" fmla="*/ 31 w 61"/>
                <a:gd name="T95" fmla="*/ 64 h 79"/>
                <a:gd name="T96" fmla="*/ 26 w 61"/>
                <a:gd name="T97" fmla="*/ 51 h 79"/>
                <a:gd name="T98" fmla="*/ 26 w 61"/>
                <a:gd name="T99" fmla="*/ 5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1" h="79">
                  <a:moveTo>
                    <a:pt x="59" y="41"/>
                  </a:moveTo>
                  <a:cubicBezTo>
                    <a:pt x="46" y="36"/>
                    <a:pt x="46" y="36"/>
                    <a:pt x="46" y="36"/>
                  </a:cubicBezTo>
                  <a:cubicBezTo>
                    <a:pt x="46" y="26"/>
                    <a:pt x="46" y="26"/>
                    <a:pt x="46" y="26"/>
                  </a:cubicBezTo>
                  <a:cubicBezTo>
                    <a:pt x="59" y="20"/>
                    <a:pt x="59" y="20"/>
                    <a:pt x="59" y="20"/>
                  </a:cubicBezTo>
                  <a:cubicBezTo>
                    <a:pt x="60" y="20"/>
                    <a:pt x="61" y="22"/>
                    <a:pt x="61" y="23"/>
                  </a:cubicBezTo>
                  <a:cubicBezTo>
                    <a:pt x="61" y="38"/>
                    <a:pt x="61" y="38"/>
                    <a:pt x="61" y="38"/>
                  </a:cubicBezTo>
                  <a:cubicBezTo>
                    <a:pt x="61" y="40"/>
                    <a:pt x="60" y="41"/>
                    <a:pt x="59" y="41"/>
                  </a:cubicBezTo>
                  <a:close/>
                  <a:moveTo>
                    <a:pt x="35" y="23"/>
                  </a:moveTo>
                  <a:cubicBezTo>
                    <a:pt x="28" y="23"/>
                    <a:pt x="23" y="18"/>
                    <a:pt x="23" y="11"/>
                  </a:cubicBezTo>
                  <a:cubicBezTo>
                    <a:pt x="23" y="5"/>
                    <a:pt x="28" y="0"/>
                    <a:pt x="35" y="0"/>
                  </a:cubicBezTo>
                  <a:cubicBezTo>
                    <a:pt x="41" y="0"/>
                    <a:pt x="46" y="5"/>
                    <a:pt x="46" y="11"/>
                  </a:cubicBezTo>
                  <a:cubicBezTo>
                    <a:pt x="46" y="18"/>
                    <a:pt x="41" y="23"/>
                    <a:pt x="35" y="23"/>
                  </a:cubicBezTo>
                  <a:close/>
                  <a:moveTo>
                    <a:pt x="12" y="23"/>
                  </a:moveTo>
                  <a:cubicBezTo>
                    <a:pt x="5" y="23"/>
                    <a:pt x="0" y="18"/>
                    <a:pt x="0" y="11"/>
                  </a:cubicBezTo>
                  <a:cubicBezTo>
                    <a:pt x="0" y="5"/>
                    <a:pt x="5" y="0"/>
                    <a:pt x="12" y="0"/>
                  </a:cubicBezTo>
                  <a:cubicBezTo>
                    <a:pt x="18" y="0"/>
                    <a:pt x="23" y="5"/>
                    <a:pt x="23" y="11"/>
                  </a:cubicBezTo>
                  <a:cubicBezTo>
                    <a:pt x="23" y="18"/>
                    <a:pt x="18" y="23"/>
                    <a:pt x="12" y="23"/>
                  </a:cubicBezTo>
                  <a:close/>
                  <a:moveTo>
                    <a:pt x="44" y="23"/>
                  </a:moveTo>
                  <a:cubicBezTo>
                    <a:pt x="44" y="46"/>
                    <a:pt x="44" y="46"/>
                    <a:pt x="44" y="46"/>
                  </a:cubicBezTo>
                  <a:cubicBezTo>
                    <a:pt x="29" y="46"/>
                    <a:pt x="29" y="46"/>
                    <a:pt x="29" y="46"/>
                  </a:cubicBezTo>
                  <a:cubicBezTo>
                    <a:pt x="29" y="48"/>
                    <a:pt x="28" y="50"/>
                    <a:pt x="27" y="51"/>
                  </a:cubicBezTo>
                  <a:cubicBezTo>
                    <a:pt x="28" y="51"/>
                    <a:pt x="28" y="51"/>
                    <a:pt x="28" y="51"/>
                  </a:cubicBezTo>
                  <a:cubicBezTo>
                    <a:pt x="38" y="74"/>
                    <a:pt x="38" y="74"/>
                    <a:pt x="38" y="74"/>
                  </a:cubicBezTo>
                  <a:cubicBezTo>
                    <a:pt x="36" y="74"/>
                    <a:pt x="36" y="74"/>
                    <a:pt x="36" y="74"/>
                  </a:cubicBezTo>
                  <a:cubicBezTo>
                    <a:pt x="33" y="66"/>
                    <a:pt x="33" y="66"/>
                    <a:pt x="33" y="66"/>
                  </a:cubicBezTo>
                  <a:cubicBezTo>
                    <a:pt x="26" y="66"/>
                    <a:pt x="26" y="66"/>
                    <a:pt x="26" y="66"/>
                  </a:cubicBezTo>
                  <a:cubicBezTo>
                    <a:pt x="26" y="79"/>
                    <a:pt x="26" y="79"/>
                    <a:pt x="26" y="79"/>
                  </a:cubicBezTo>
                  <a:cubicBezTo>
                    <a:pt x="23" y="79"/>
                    <a:pt x="23" y="79"/>
                    <a:pt x="23" y="79"/>
                  </a:cubicBezTo>
                  <a:cubicBezTo>
                    <a:pt x="23" y="66"/>
                    <a:pt x="23" y="66"/>
                    <a:pt x="23" y="66"/>
                  </a:cubicBezTo>
                  <a:cubicBezTo>
                    <a:pt x="16" y="66"/>
                    <a:pt x="16" y="66"/>
                    <a:pt x="16" y="66"/>
                  </a:cubicBezTo>
                  <a:cubicBezTo>
                    <a:pt x="13" y="74"/>
                    <a:pt x="13" y="74"/>
                    <a:pt x="13" y="74"/>
                  </a:cubicBezTo>
                  <a:cubicBezTo>
                    <a:pt x="10" y="74"/>
                    <a:pt x="10" y="74"/>
                    <a:pt x="10" y="74"/>
                  </a:cubicBezTo>
                  <a:cubicBezTo>
                    <a:pt x="21" y="51"/>
                    <a:pt x="21" y="51"/>
                    <a:pt x="21" y="51"/>
                  </a:cubicBezTo>
                  <a:cubicBezTo>
                    <a:pt x="22" y="51"/>
                    <a:pt x="22" y="51"/>
                    <a:pt x="22" y="51"/>
                  </a:cubicBezTo>
                  <a:cubicBezTo>
                    <a:pt x="20" y="50"/>
                    <a:pt x="19" y="48"/>
                    <a:pt x="19" y="46"/>
                  </a:cubicBezTo>
                  <a:cubicBezTo>
                    <a:pt x="3" y="46"/>
                    <a:pt x="3" y="46"/>
                    <a:pt x="3" y="46"/>
                  </a:cubicBezTo>
                  <a:cubicBezTo>
                    <a:pt x="3" y="23"/>
                    <a:pt x="3" y="23"/>
                    <a:pt x="3" y="23"/>
                  </a:cubicBezTo>
                  <a:cubicBezTo>
                    <a:pt x="12" y="23"/>
                    <a:pt x="12" y="23"/>
                    <a:pt x="12" y="23"/>
                  </a:cubicBezTo>
                  <a:cubicBezTo>
                    <a:pt x="35" y="23"/>
                    <a:pt x="35" y="23"/>
                    <a:pt x="35" y="23"/>
                  </a:cubicBezTo>
                  <a:lnTo>
                    <a:pt x="44" y="23"/>
                  </a:lnTo>
                  <a:close/>
                  <a:moveTo>
                    <a:pt x="23" y="52"/>
                  </a:moveTo>
                  <a:cubicBezTo>
                    <a:pt x="23" y="52"/>
                    <a:pt x="23" y="52"/>
                    <a:pt x="23" y="52"/>
                  </a:cubicBezTo>
                  <a:cubicBezTo>
                    <a:pt x="17" y="64"/>
                    <a:pt x="17" y="64"/>
                    <a:pt x="17" y="64"/>
                  </a:cubicBezTo>
                  <a:cubicBezTo>
                    <a:pt x="23" y="64"/>
                    <a:pt x="23" y="64"/>
                    <a:pt x="23" y="64"/>
                  </a:cubicBezTo>
                  <a:lnTo>
                    <a:pt x="23" y="52"/>
                  </a:lnTo>
                  <a:close/>
                  <a:moveTo>
                    <a:pt x="26" y="52"/>
                  </a:moveTo>
                  <a:cubicBezTo>
                    <a:pt x="26" y="64"/>
                    <a:pt x="26" y="64"/>
                    <a:pt x="26" y="64"/>
                  </a:cubicBezTo>
                  <a:cubicBezTo>
                    <a:pt x="31" y="64"/>
                    <a:pt x="31" y="64"/>
                    <a:pt x="31" y="64"/>
                  </a:cubicBezTo>
                  <a:cubicBezTo>
                    <a:pt x="26" y="51"/>
                    <a:pt x="26" y="51"/>
                    <a:pt x="26" y="51"/>
                  </a:cubicBezTo>
                  <a:cubicBezTo>
                    <a:pt x="26" y="52"/>
                    <a:pt x="26" y="52"/>
                    <a:pt x="26" y="52"/>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68" name="Freeform 49"/>
            <p:cNvSpPr>
              <a:spLocks noEditPoints="1"/>
            </p:cNvSpPr>
            <p:nvPr/>
          </p:nvSpPr>
          <p:spPr bwMode="auto">
            <a:xfrm>
              <a:off x="15891" y="2606"/>
              <a:ext cx="636" cy="438"/>
            </a:xfrm>
            <a:custGeom>
              <a:avLst/>
              <a:gdLst>
                <a:gd name="T0" fmla="*/ 66 w 86"/>
                <a:gd name="T1" fmla="*/ 28 h 50"/>
                <a:gd name="T2" fmla="*/ 44 w 86"/>
                <a:gd name="T3" fmla="*/ 18 h 50"/>
                <a:gd name="T4" fmla="*/ 19 w 86"/>
                <a:gd name="T5" fmla="*/ 28 h 50"/>
                <a:gd name="T6" fmla="*/ 12 w 86"/>
                <a:gd name="T7" fmla="*/ 25 h 50"/>
                <a:gd name="T8" fmla="*/ 12 w 86"/>
                <a:gd name="T9" fmla="*/ 34 h 50"/>
                <a:gd name="T10" fmla="*/ 14 w 86"/>
                <a:gd name="T11" fmla="*/ 36 h 50"/>
                <a:gd name="T12" fmla="*/ 12 w 86"/>
                <a:gd name="T13" fmla="*/ 39 h 50"/>
                <a:gd name="T14" fmla="*/ 14 w 86"/>
                <a:gd name="T15" fmla="*/ 45 h 50"/>
                <a:gd name="T16" fmla="*/ 8 w 86"/>
                <a:gd name="T17" fmla="*/ 45 h 50"/>
                <a:gd name="T18" fmla="*/ 10 w 86"/>
                <a:gd name="T19" fmla="*/ 39 h 50"/>
                <a:gd name="T20" fmla="*/ 8 w 86"/>
                <a:gd name="T21" fmla="*/ 36 h 50"/>
                <a:gd name="T22" fmla="*/ 10 w 86"/>
                <a:gd name="T23" fmla="*/ 34 h 50"/>
                <a:gd name="T24" fmla="*/ 10 w 86"/>
                <a:gd name="T25" fmla="*/ 24 h 50"/>
                <a:gd name="T26" fmla="*/ 0 w 86"/>
                <a:gd name="T27" fmla="*/ 20 h 50"/>
                <a:gd name="T28" fmla="*/ 45 w 86"/>
                <a:gd name="T29" fmla="*/ 0 h 50"/>
                <a:gd name="T30" fmla="*/ 86 w 86"/>
                <a:gd name="T31" fmla="*/ 20 h 50"/>
                <a:gd name="T32" fmla="*/ 66 w 86"/>
                <a:gd name="T33" fmla="*/ 28 h 50"/>
                <a:gd name="T34" fmla="*/ 44 w 86"/>
                <a:gd name="T35" fmla="*/ 23 h 50"/>
                <a:gd name="T36" fmla="*/ 63 w 86"/>
                <a:gd name="T37" fmla="*/ 30 h 50"/>
                <a:gd name="T38" fmla="*/ 63 w 86"/>
                <a:gd name="T39" fmla="*/ 44 h 50"/>
                <a:gd name="T40" fmla="*/ 42 w 86"/>
                <a:gd name="T41" fmla="*/ 50 h 50"/>
                <a:gd name="T42" fmla="*/ 24 w 86"/>
                <a:gd name="T43" fmla="*/ 44 h 50"/>
                <a:gd name="T44" fmla="*/ 24 w 86"/>
                <a:gd name="T45" fmla="*/ 30 h 50"/>
                <a:gd name="T46" fmla="*/ 44 w 86"/>
                <a:gd name="T47" fmla="*/ 23 h 50"/>
                <a:gd name="T48" fmla="*/ 43 w 86"/>
                <a:gd name="T49" fmla="*/ 47 h 50"/>
                <a:gd name="T50" fmla="*/ 60 w 86"/>
                <a:gd name="T51" fmla="*/ 43 h 50"/>
                <a:gd name="T52" fmla="*/ 43 w 86"/>
                <a:gd name="T53" fmla="*/ 38 h 50"/>
                <a:gd name="T54" fmla="*/ 27 w 86"/>
                <a:gd name="T55" fmla="*/ 43 h 50"/>
                <a:gd name="T56" fmla="*/ 43 w 86"/>
                <a:gd name="T5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6" h="50">
                  <a:moveTo>
                    <a:pt x="66" y="28"/>
                  </a:moveTo>
                  <a:cubicBezTo>
                    <a:pt x="66" y="28"/>
                    <a:pt x="57" y="18"/>
                    <a:pt x="44" y="18"/>
                  </a:cubicBezTo>
                  <a:cubicBezTo>
                    <a:pt x="31" y="18"/>
                    <a:pt x="19" y="28"/>
                    <a:pt x="19" y="28"/>
                  </a:cubicBezTo>
                  <a:cubicBezTo>
                    <a:pt x="12" y="25"/>
                    <a:pt x="12" y="25"/>
                    <a:pt x="12" y="25"/>
                  </a:cubicBezTo>
                  <a:cubicBezTo>
                    <a:pt x="12" y="34"/>
                    <a:pt x="12" y="34"/>
                    <a:pt x="12" y="34"/>
                  </a:cubicBezTo>
                  <a:cubicBezTo>
                    <a:pt x="13" y="34"/>
                    <a:pt x="14" y="35"/>
                    <a:pt x="14" y="36"/>
                  </a:cubicBezTo>
                  <a:cubicBezTo>
                    <a:pt x="14" y="37"/>
                    <a:pt x="13" y="38"/>
                    <a:pt x="12" y="39"/>
                  </a:cubicBezTo>
                  <a:cubicBezTo>
                    <a:pt x="14" y="45"/>
                    <a:pt x="14" y="45"/>
                    <a:pt x="14" y="45"/>
                  </a:cubicBezTo>
                  <a:cubicBezTo>
                    <a:pt x="8" y="45"/>
                    <a:pt x="8" y="45"/>
                    <a:pt x="8" y="45"/>
                  </a:cubicBezTo>
                  <a:cubicBezTo>
                    <a:pt x="10" y="39"/>
                    <a:pt x="10" y="39"/>
                    <a:pt x="10" y="39"/>
                  </a:cubicBezTo>
                  <a:cubicBezTo>
                    <a:pt x="9" y="38"/>
                    <a:pt x="8" y="37"/>
                    <a:pt x="8" y="36"/>
                  </a:cubicBezTo>
                  <a:cubicBezTo>
                    <a:pt x="8" y="35"/>
                    <a:pt x="9" y="34"/>
                    <a:pt x="10" y="34"/>
                  </a:cubicBezTo>
                  <a:cubicBezTo>
                    <a:pt x="10" y="24"/>
                    <a:pt x="10" y="24"/>
                    <a:pt x="10" y="24"/>
                  </a:cubicBezTo>
                  <a:cubicBezTo>
                    <a:pt x="0" y="20"/>
                    <a:pt x="0" y="20"/>
                    <a:pt x="0" y="20"/>
                  </a:cubicBezTo>
                  <a:cubicBezTo>
                    <a:pt x="45" y="0"/>
                    <a:pt x="45" y="0"/>
                    <a:pt x="45" y="0"/>
                  </a:cubicBezTo>
                  <a:cubicBezTo>
                    <a:pt x="86" y="20"/>
                    <a:pt x="86" y="20"/>
                    <a:pt x="86" y="20"/>
                  </a:cubicBezTo>
                  <a:lnTo>
                    <a:pt x="66" y="28"/>
                  </a:lnTo>
                  <a:close/>
                  <a:moveTo>
                    <a:pt x="44" y="23"/>
                  </a:moveTo>
                  <a:cubicBezTo>
                    <a:pt x="57" y="23"/>
                    <a:pt x="63" y="30"/>
                    <a:pt x="63" y="30"/>
                  </a:cubicBezTo>
                  <a:cubicBezTo>
                    <a:pt x="63" y="44"/>
                    <a:pt x="63" y="44"/>
                    <a:pt x="63" y="44"/>
                  </a:cubicBezTo>
                  <a:cubicBezTo>
                    <a:pt x="63" y="44"/>
                    <a:pt x="56" y="50"/>
                    <a:pt x="42" y="50"/>
                  </a:cubicBezTo>
                  <a:cubicBezTo>
                    <a:pt x="29" y="50"/>
                    <a:pt x="24" y="44"/>
                    <a:pt x="24" y="44"/>
                  </a:cubicBezTo>
                  <a:cubicBezTo>
                    <a:pt x="24" y="30"/>
                    <a:pt x="24" y="30"/>
                    <a:pt x="24" y="30"/>
                  </a:cubicBezTo>
                  <a:cubicBezTo>
                    <a:pt x="24" y="30"/>
                    <a:pt x="31" y="23"/>
                    <a:pt x="44" y="23"/>
                  </a:cubicBezTo>
                  <a:close/>
                  <a:moveTo>
                    <a:pt x="43" y="47"/>
                  </a:moveTo>
                  <a:cubicBezTo>
                    <a:pt x="52" y="47"/>
                    <a:pt x="60" y="45"/>
                    <a:pt x="60" y="43"/>
                  </a:cubicBezTo>
                  <a:cubicBezTo>
                    <a:pt x="60" y="40"/>
                    <a:pt x="52" y="38"/>
                    <a:pt x="43" y="38"/>
                  </a:cubicBezTo>
                  <a:cubicBezTo>
                    <a:pt x="34" y="38"/>
                    <a:pt x="27" y="40"/>
                    <a:pt x="27" y="43"/>
                  </a:cubicBezTo>
                  <a:cubicBezTo>
                    <a:pt x="27" y="45"/>
                    <a:pt x="34" y="47"/>
                    <a:pt x="43" y="47"/>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70" name="Freeform 50"/>
            <p:cNvSpPr>
              <a:spLocks noEditPoints="1"/>
            </p:cNvSpPr>
            <p:nvPr/>
          </p:nvSpPr>
          <p:spPr bwMode="auto">
            <a:xfrm>
              <a:off x="17155" y="2451"/>
              <a:ext cx="595" cy="653"/>
            </a:xfrm>
            <a:custGeom>
              <a:avLst/>
              <a:gdLst>
                <a:gd name="T0" fmla="*/ 51 w 55"/>
                <a:gd name="T1" fmla="*/ 51 h 51"/>
                <a:gd name="T2" fmla="*/ 43 w 55"/>
                <a:gd name="T3" fmla="*/ 51 h 51"/>
                <a:gd name="T4" fmla="*/ 43 w 55"/>
                <a:gd name="T5" fmla="*/ 8 h 51"/>
                <a:gd name="T6" fmla="*/ 51 w 55"/>
                <a:gd name="T7" fmla="*/ 8 h 51"/>
                <a:gd name="T8" fmla="*/ 55 w 55"/>
                <a:gd name="T9" fmla="*/ 12 h 51"/>
                <a:gd name="T10" fmla="*/ 55 w 55"/>
                <a:gd name="T11" fmla="*/ 47 h 51"/>
                <a:gd name="T12" fmla="*/ 51 w 55"/>
                <a:gd name="T13" fmla="*/ 51 h 51"/>
                <a:gd name="T14" fmla="*/ 16 w 55"/>
                <a:gd name="T15" fmla="*/ 8 h 51"/>
                <a:gd name="T16" fmla="*/ 16 w 55"/>
                <a:gd name="T17" fmla="*/ 8 h 51"/>
                <a:gd name="T18" fmla="*/ 16 w 55"/>
                <a:gd name="T19" fmla="*/ 4 h 51"/>
                <a:gd name="T20" fmla="*/ 21 w 55"/>
                <a:gd name="T21" fmla="*/ 0 h 51"/>
                <a:gd name="T22" fmla="*/ 35 w 55"/>
                <a:gd name="T23" fmla="*/ 0 h 51"/>
                <a:gd name="T24" fmla="*/ 39 w 55"/>
                <a:gd name="T25" fmla="*/ 4 h 51"/>
                <a:gd name="T26" fmla="*/ 39 w 55"/>
                <a:gd name="T27" fmla="*/ 8 h 51"/>
                <a:gd name="T28" fmla="*/ 39 w 55"/>
                <a:gd name="T29" fmla="*/ 51 h 51"/>
                <a:gd name="T30" fmla="*/ 16 w 55"/>
                <a:gd name="T31" fmla="*/ 51 h 51"/>
                <a:gd name="T32" fmla="*/ 16 w 55"/>
                <a:gd name="T33" fmla="*/ 8 h 51"/>
                <a:gd name="T34" fmla="*/ 21 w 55"/>
                <a:gd name="T35" fmla="*/ 8 h 51"/>
                <a:gd name="T36" fmla="*/ 35 w 55"/>
                <a:gd name="T37" fmla="*/ 8 h 51"/>
                <a:gd name="T38" fmla="*/ 35 w 55"/>
                <a:gd name="T39" fmla="*/ 6 h 51"/>
                <a:gd name="T40" fmla="*/ 33 w 55"/>
                <a:gd name="T41" fmla="*/ 4 h 51"/>
                <a:gd name="T42" fmla="*/ 23 w 55"/>
                <a:gd name="T43" fmla="*/ 4 h 51"/>
                <a:gd name="T44" fmla="*/ 21 w 55"/>
                <a:gd name="T45" fmla="*/ 6 h 51"/>
                <a:gd name="T46" fmla="*/ 21 w 55"/>
                <a:gd name="T47" fmla="*/ 8 h 51"/>
                <a:gd name="T48" fmla="*/ 0 w 55"/>
                <a:gd name="T49" fmla="*/ 47 h 51"/>
                <a:gd name="T50" fmla="*/ 0 w 55"/>
                <a:gd name="T51" fmla="*/ 12 h 51"/>
                <a:gd name="T52" fmla="*/ 4 w 55"/>
                <a:gd name="T53" fmla="*/ 8 h 51"/>
                <a:gd name="T54" fmla="*/ 12 w 55"/>
                <a:gd name="T55" fmla="*/ 8 h 51"/>
                <a:gd name="T56" fmla="*/ 12 w 55"/>
                <a:gd name="T57" fmla="*/ 51 h 51"/>
                <a:gd name="T58" fmla="*/ 4 w 55"/>
                <a:gd name="T59" fmla="*/ 51 h 51"/>
                <a:gd name="T60" fmla="*/ 0 w 55"/>
                <a:gd name="T61"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51">
                  <a:moveTo>
                    <a:pt x="51" y="51"/>
                  </a:moveTo>
                  <a:cubicBezTo>
                    <a:pt x="43" y="51"/>
                    <a:pt x="43" y="51"/>
                    <a:pt x="43" y="51"/>
                  </a:cubicBezTo>
                  <a:cubicBezTo>
                    <a:pt x="43" y="8"/>
                    <a:pt x="43" y="8"/>
                    <a:pt x="43" y="8"/>
                  </a:cubicBezTo>
                  <a:cubicBezTo>
                    <a:pt x="51" y="8"/>
                    <a:pt x="51" y="8"/>
                    <a:pt x="51" y="8"/>
                  </a:cubicBezTo>
                  <a:cubicBezTo>
                    <a:pt x="53" y="8"/>
                    <a:pt x="55" y="10"/>
                    <a:pt x="55" y="12"/>
                  </a:cubicBezTo>
                  <a:cubicBezTo>
                    <a:pt x="55" y="47"/>
                    <a:pt x="55" y="47"/>
                    <a:pt x="55" y="47"/>
                  </a:cubicBezTo>
                  <a:cubicBezTo>
                    <a:pt x="55" y="49"/>
                    <a:pt x="53" y="51"/>
                    <a:pt x="51" y="51"/>
                  </a:cubicBezTo>
                  <a:close/>
                  <a:moveTo>
                    <a:pt x="16" y="8"/>
                  </a:moveTo>
                  <a:cubicBezTo>
                    <a:pt x="16" y="8"/>
                    <a:pt x="16" y="8"/>
                    <a:pt x="16" y="8"/>
                  </a:cubicBezTo>
                  <a:cubicBezTo>
                    <a:pt x="16" y="4"/>
                    <a:pt x="16" y="4"/>
                    <a:pt x="16" y="4"/>
                  </a:cubicBezTo>
                  <a:cubicBezTo>
                    <a:pt x="16" y="2"/>
                    <a:pt x="18" y="0"/>
                    <a:pt x="21" y="0"/>
                  </a:cubicBezTo>
                  <a:cubicBezTo>
                    <a:pt x="35" y="0"/>
                    <a:pt x="35" y="0"/>
                    <a:pt x="35" y="0"/>
                  </a:cubicBezTo>
                  <a:cubicBezTo>
                    <a:pt x="37" y="0"/>
                    <a:pt x="39" y="2"/>
                    <a:pt x="39" y="4"/>
                  </a:cubicBezTo>
                  <a:cubicBezTo>
                    <a:pt x="39" y="8"/>
                    <a:pt x="39" y="8"/>
                    <a:pt x="39" y="8"/>
                  </a:cubicBezTo>
                  <a:cubicBezTo>
                    <a:pt x="39" y="51"/>
                    <a:pt x="39" y="51"/>
                    <a:pt x="39" y="51"/>
                  </a:cubicBezTo>
                  <a:cubicBezTo>
                    <a:pt x="16" y="51"/>
                    <a:pt x="16" y="51"/>
                    <a:pt x="16" y="51"/>
                  </a:cubicBezTo>
                  <a:lnTo>
                    <a:pt x="16" y="8"/>
                  </a:lnTo>
                  <a:close/>
                  <a:moveTo>
                    <a:pt x="21" y="8"/>
                  </a:moveTo>
                  <a:cubicBezTo>
                    <a:pt x="35" y="8"/>
                    <a:pt x="35" y="8"/>
                    <a:pt x="35" y="8"/>
                  </a:cubicBezTo>
                  <a:cubicBezTo>
                    <a:pt x="35" y="8"/>
                    <a:pt x="35" y="7"/>
                    <a:pt x="35" y="6"/>
                  </a:cubicBezTo>
                  <a:cubicBezTo>
                    <a:pt x="35" y="5"/>
                    <a:pt x="34" y="4"/>
                    <a:pt x="33" y="4"/>
                  </a:cubicBezTo>
                  <a:cubicBezTo>
                    <a:pt x="23" y="4"/>
                    <a:pt x="23" y="4"/>
                    <a:pt x="23" y="4"/>
                  </a:cubicBezTo>
                  <a:cubicBezTo>
                    <a:pt x="21" y="4"/>
                    <a:pt x="21" y="5"/>
                    <a:pt x="21" y="6"/>
                  </a:cubicBezTo>
                  <a:cubicBezTo>
                    <a:pt x="21" y="7"/>
                    <a:pt x="21" y="8"/>
                    <a:pt x="21" y="8"/>
                  </a:cubicBezTo>
                  <a:close/>
                  <a:moveTo>
                    <a:pt x="0" y="47"/>
                  </a:moveTo>
                  <a:cubicBezTo>
                    <a:pt x="0" y="12"/>
                    <a:pt x="0" y="12"/>
                    <a:pt x="0" y="12"/>
                  </a:cubicBezTo>
                  <a:cubicBezTo>
                    <a:pt x="0" y="10"/>
                    <a:pt x="2" y="8"/>
                    <a:pt x="4" y="8"/>
                  </a:cubicBezTo>
                  <a:cubicBezTo>
                    <a:pt x="12" y="8"/>
                    <a:pt x="12" y="8"/>
                    <a:pt x="12" y="8"/>
                  </a:cubicBezTo>
                  <a:cubicBezTo>
                    <a:pt x="12" y="51"/>
                    <a:pt x="12" y="51"/>
                    <a:pt x="12" y="51"/>
                  </a:cubicBezTo>
                  <a:cubicBezTo>
                    <a:pt x="4" y="51"/>
                    <a:pt x="4" y="51"/>
                    <a:pt x="4" y="51"/>
                  </a:cubicBezTo>
                  <a:cubicBezTo>
                    <a:pt x="2" y="51"/>
                    <a:pt x="0" y="49"/>
                    <a:pt x="0" y="47"/>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71" name="Freeform 58"/>
            <p:cNvSpPr>
              <a:spLocks noEditPoints="1"/>
            </p:cNvSpPr>
            <p:nvPr/>
          </p:nvSpPr>
          <p:spPr bwMode="auto">
            <a:xfrm>
              <a:off x="1453" y="3648"/>
              <a:ext cx="591" cy="666"/>
            </a:xfrm>
            <a:custGeom>
              <a:avLst/>
              <a:gdLst>
                <a:gd name="T0" fmla="*/ 95 w 280"/>
                <a:gd name="T1" fmla="*/ 0 h 263"/>
                <a:gd name="T2" fmla="*/ 95 w 280"/>
                <a:gd name="T3" fmla="*/ 22 h 263"/>
                <a:gd name="T4" fmla="*/ 185 w 280"/>
                <a:gd name="T5" fmla="*/ 22 h 263"/>
                <a:gd name="T6" fmla="*/ 185 w 280"/>
                <a:gd name="T7" fmla="*/ 0 h 263"/>
                <a:gd name="T8" fmla="*/ 95 w 280"/>
                <a:gd name="T9" fmla="*/ 0 h 263"/>
                <a:gd name="T10" fmla="*/ 259 w 280"/>
                <a:gd name="T11" fmla="*/ 22 h 263"/>
                <a:gd name="T12" fmla="*/ 259 w 280"/>
                <a:gd name="T13" fmla="*/ 72 h 263"/>
                <a:gd name="T14" fmla="*/ 280 w 280"/>
                <a:gd name="T15" fmla="*/ 72 h 263"/>
                <a:gd name="T16" fmla="*/ 280 w 280"/>
                <a:gd name="T17" fmla="*/ 22 h 263"/>
                <a:gd name="T18" fmla="*/ 280 w 280"/>
                <a:gd name="T19" fmla="*/ 0 h 263"/>
                <a:gd name="T20" fmla="*/ 261 w 280"/>
                <a:gd name="T21" fmla="*/ 0 h 263"/>
                <a:gd name="T22" fmla="*/ 224 w 280"/>
                <a:gd name="T23" fmla="*/ 0 h 263"/>
                <a:gd name="T24" fmla="*/ 224 w 280"/>
                <a:gd name="T25" fmla="*/ 22 h 263"/>
                <a:gd name="T26" fmla="*/ 259 w 280"/>
                <a:gd name="T27" fmla="*/ 22 h 263"/>
                <a:gd name="T28" fmla="*/ 259 w 280"/>
                <a:gd name="T29" fmla="*/ 112 h 263"/>
                <a:gd name="T30" fmla="*/ 259 w 280"/>
                <a:gd name="T31" fmla="*/ 168 h 263"/>
                <a:gd name="T32" fmla="*/ 280 w 280"/>
                <a:gd name="T33" fmla="*/ 168 h 263"/>
                <a:gd name="T34" fmla="*/ 280 w 280"/>
                <a:gd name="T35" fmla="*/ 112 h 263"/>
                <a:gd name="T36" fmla="*/ 259 w 280"/>
                <a:gd name="T37" fmla="*/ 112 h 263"/>
                <a:gd name="T38" fmla="*/ 224 w 280"/>
                <a:gd name="T39" fmla="*/ 241 h 263"/>
                <a:gd name="T40" fmla="*/ 224 w 280"/>
                <a:gd name="T41" fmla="*/ 263 h 263"/>
                <a:gd name="T42" fmla="*/ 261 w 280"/>
                <a:gd name="T43" fmla="*/ 263 h 263"/>
                <a:gd name="T44" fmla="*/ 280 w 280"/>
                <a:gd name="T45" fmla="*/ 263 h 263"/>
                <a:gd name="T46" fmla="*/ 280 w 280"/>
                <a:gd name="T47" fmla="*/ 241 h 263"/>
                <a:gd name="T48" fmla="*/ 280 w 280"/>
                <a:gd name="T49" fmla="*/ 202 h 263"/>
                <a:gd name="T50" fmla="*/ 259 w 280"/>
                <a:gd name="T51" fmla="*/ 202 h 263"/>
                <a:gd name="T52" fmla="*/ 259 w 280"/>
                <a:gd name="T53" fmla="*/ 241 h 263"/>
                <a:gd name="T54" fmla="*/ 224 w 280"/>
                <a:gd name="T55" fmla="*/ 241 h 263"/>
                <a:gd name="T56" fmla="*/ 95 w 280"/>
                <a:gd name="T57" fmla="*/ 241 h 263"/>
                <a:gd name="T58" fmla="*/ 95 w 280"/>
                <a:gd name="T59" fmla="*/ 263 h 263"/>
                <a:gd name="T60" fmla="*/ 185 w 280"/>
                <a:gd name="T61" fmla="*/ 263 h 263"/>
                <a:gd name="T62" fmla="*/ 185 w 280"/>
                <a:gd name="T63" fmla="*/ 241 h 263"/>
                <a:gd name="T64" fmla="*/ 95 w 280"/>
                <a:gd name="T65" fmla="*/ 241 h 263"/>
                <a:gd name="T66" fmla="*/ 0 w 280"/>
                <a:gd name="T67" fmla="*/ 185 h 263"/>
                <a:gd name="T68" fmla="*/ 0 w 280"/>
                <a:gd name="T69" fmla="*/ 241 h 263"/>
                <a:gd name="T70" fmla="*/ 0 w 280"/>
                <a:gd name="T71" fmla="*/ 263 h 263"/>
                <a:gd name="T72" fmla="*/ 20 w 280"/>
                <a:gd name="T73" fmla="*/ 263 h 263"/>
                <a:gd name="T74" fmla="*/ 56 w 280"/>
                <a:gd name="T75" fmla="*/ 263 h 263"/>
                <a:gd name="T76" fmla="*/ 56 w 280"/>
                <a:gd name="T77" fmla="*/ 241 h 263"/>
                <a:gd name="T78" fmla="*/ 22 w 280"/>
                <a:gd name="T79" fmla="*/ 241 h 263"/>
                <a:gd name="T80" fmla="*/ 22 w 280"/>
                <a:gd name="T81" fmla="*/ 185 h 263"/>
                <a:gd name="T82" fmla="*/ 0 w 280"/>
                <a:gd name="T83" fmla="*/ 185 h 263"/>
                <a:gd name="T84" fmla="*/ 0 w 280"/>
                <a:gd name="T85" fmla="*/ 89 h 263"/>
                <a:gd name="T86" fmla="*/ 0 w 280"/>
                <a:gd name="T87" fmla="*/ 151 h 263"/>
                <a:gd name="T88" fmla="*/ 22 w 280"/>
                <a:gd name="T89" fmla="*/ 151 h 263"/>
                <a:gd name="T90" fmla="*/ 22 w 280"/>
                <a:gd name="T91" fmla="*/ 89 h 263"/>
                <a:gd name="T92" fmla="*/ 0 w 280"/>
                <a:gd name="T93" fmla="*/ 89 h 263"/>
                <a:gd name="T94" fmla="*/ 0 w 280"/>
                <a:gd name="T95" fmla="*/ 0 h 263"/>
                <a:gd name="T96" fmla="*/ 0 w 280"/>
                <a:gd name="T97" fmla="*/ 22 h 263"/>
                <a:gd name="T98" fmla="*/ 0 w 280"/>
                <a:gd name="T99" fmla="*/ 56 h 263"/>
                <a:gd name="T100" fmla="*/ 22 w 280"/>
                <a:gd name="T101" fmla="*/ 56 h 263"/>
                <a:gd name="T102" fmla="*/ 22 w 280"/>
                <a:gd name="T103" fmla="*/ 22 h 263"/>
                <a:gd name="T104" fmla="*/ 56 w 280"/>
                <a:gd name="T105" fmla="*/ 22 h 263"/>
                <a:gd name="T106" fmla="*/ 56 w 280"/>
                <a:gd name="T107" fmla="*/ 0 h 263"/>
                <a:gd name="T108" fmla="*/ 0 w 280"/>
                <a:gd name="T10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0" h="263">
                  <a:moveTo>
                    <a:pt x="95" y="0"/>
                  </a:moveTo>
                  <a:lnTo>
                    <a:pt x="95" y="22"/>
                  </a:lnTo>
                  <a:lnTo>
                    <a:pt x="185" y="22"/>
                  </a:lnTo>
                  <a:lnTo>
                    <a:pt x="185" y="0"/>
                  </a:lnTo>
                  <a:lnTo>
                    <a:pt x="95" y="0"/>
                  </a:lnTo>
                  <a:close/>
                  <a:moveTo>
                    <a:pt x="259" y="22"/>
                  </a:moveTo>
                  <a:lnTo>
                    <a:pt x="259" y="72"/>
                  </a:lnTo>
                  <a:lnTo>
                    <a:pt x="280" y="72"/>
                  </a:lnTo>
                  <a:lnTo>
                    <a:pt x="280" y="22"/>
                  </a:lnTo>
                  <a:lnTo>
                    <a:pt x="280" y="0"/>
                  </a:lnTo>
                  <a:lnTo>
                    <a:pt x="261" y="0"/>
                  </a:lnTo>
                  <a:lnTo>
                    <a:pt x="224" y="0"/>
                  </a:lnTo>
                  <a:lnTo>
                    <a:pt x="224" y="22"/>
                  </a:lnTo>
                  <a:lnTo>
                    <a:pt x="259" y="22"/>
                  </a:lnTo>
                  <a:close/>
                  <a:moveTo>
                    <a:pt x="259" y="112"/>
                  </a:moveTo>
                  <a:lnTo>
                    <a:pt x="259" y="168"/>
                  </a:lnTo>
                  <a:lnTo>
                    <a:pt x="280" y="168"/>
                  </a:lnTo>
                  <a:lnTo>
                    <a:pt x="280" y="112"/>
                  </a:lnTo>
                  <a:lnTo>
                    <a:pt x="259" y="112"/>
                  </a:lnTo>
                  <a:close/>
                  <a:moveTo>
                    <a:pt x="224" y="241"/>
                  </a:moveTo>
                  <a:lnTo>
                    <a:pt x="224" y="263"/>
                  </a:lnTo>
                  <a:lnTo>
                    <a:pt x="261" y="263"/>
                  </a:lnTo>
                  <a:lnTo>
                    <a:pt x="280" y="263"/>
                  </a:lnTo>
                  <a:lnTo>
                    <a:pt x="280" y="241"/>
                  </a:lnTo>
                  <a:lnTo>
                    <a:pt x="280" y="202"/>
                  </a:lnTo>
                  <a:lnTo>
                    <a:pt x="259" y="202"/>
                  </a:lnTo>
                  <a:lnTo>
                    <a:pt x="259" y="241"/>
                  </a:lnTo>
                  <a:lnTo>
                    <a:pt x="224" y="241"/>
                  </a:lnTo>
                  <a:close/>
                  <a:moveTo>
                    <a:pt x="95" y="241"/>
                  </a:moveTo>
                  <a:lnTo>
                    <a:pt x="95" y="263"/>
                  </a:lnTo>
                  <a:lnTo>
                    <a:pt x="185" y="263"/>
                  </a:lnTo>
                  <a:lnTo>
                    <a:pt x="185" y="241"/>
                  </a:lnTo>
                  <a:lnTo>
                    <a:pt x="95" y="241"/>
                  </a:lnTo>
                  <a:close/>
                  <a:moveTo>
                    <a:pt x="0" y="185"/>
                  </a:moveTo>
                  <a:lnTo>
                    <a:pt x="0" y="241"/>
                  </a:lnTo>
                  <a:lnTo>
                    <a:pt x="0" y="263"/>
                  </a:lnTo>
                  <a:lnTo>
                    <a:pt x="20" y="263"/>
                  </a:lnTo>
                  <a:lnTo>
                    <a:pt x="56" y="263"/>
                  </a:lnTo>
                  <a:lnTo>
                    <a:pt x="56" y="241"/>
                  </a:lnTo>
                  <a:lnTo>
                    <a:pt x="22" y="241"/>
                  </a:lnTo>
                  <a:lnTo>
                    <a:pt x="22" y="185"/>
                  </a:lnTo>
                  <a:lnTo>
                    <a:pt x="0" y="185"/>
                  </a:lnTo>
                  <a:close/>
                  <a:moveTo>
                    <a:pt x="0" y="89"/>
                  </a:moveTo>
                  <a:lnTo>
                    <a:pt x="0" y="151"/>
                  </a:lnTo>
                  <a:lnTo>
                    <a:pt x="22" y="151"/>
                  </a:lnTo>
                  <a:lnTo>
                    <a:pt x="22" y="89"/>
                  </a:lnTo>
                  <a:lnTo>
                    <a:pt x="0" y="89"/>
                  </a:lnTo>
                  <a:close/>
                  <a:moveTo>
                    <a:pt x="0" y="0"/>
                  </a:moveTo>
                  <a:lnTo>
                    <a:pt x="0" y="22"/>
                  </a:lnTo>
                  <a:lnTo>
                    <a:pt x="0" y="56"/>
                  </a:lnTo>
                  <a:lnTo>
                    <a:pt x="22" y="56"/>
                  </a:lnTo>
                  <a:lnTo>
                    <a:pt x="22" y="22"/>
                  </a:lnTo>
                  <a:lnTo>
                    <a:pt x="56" y="22"/>
                  </a:lnTo>
                  <a:lnTo>
                    <a:pt x="56" y="0"/>
                  </a:lnTo>
                  <a:lnTo>
                    <a:pt x="0" y="0"/>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72" name="Freeform 59"/>
            <p:cNvSpPr>
              <a:spLocks noEditPoints="1"/>
            </p:cNvSpPr>
            <p:nvPr/>
          </p:nvSpPr>
          <p:spPr bwMode="auto">
            <a:xfrm>
              <a:off x="2644" y="3615"/>
              <a:ext cx="596" cy="706"/>
            </a:xfrm>
            <a:custGeom>
              <a:avLst/>
              <a:gdLst>
                <a:gd name="T0" fmla="*/ 282 w 282"/>
                <a:gd name="T1" fmla="*/ 219 h 279"/>
                <a:gd name="T2" fmla="*/ 282 w 282"/>
                <a:gd name="T3" fmla="*/ 279 h 279"/>
                <a:gd name="T4" fmla="*/ 221 w 282"/>
                <a:gd name="T5" fmla="*/ 279 h 279"/>
                <a:gd name="T6" fmla="*/ 221 w 282"/>
                <a:gd name="T7" fmla="*/ 252 h 279"/>
                <a:gd name="T8" fmla="*/ 64 w 282"/>
                <a:gd name="T9" fmla="*/ 252 h 279"/>
                <a:gd name="T10" fmla="*/ 64 w 282"/>
                <a:gd name="T11" fmla="*/ 279 h 279"/>
                <a:gd name="T12" fmla="*/ 0 w 282"/>
                <a:gd name="T13" fmla="*/ 279 h 279"/>
                <a:gd name="T14" fmla="*/ 0 w 282"/>
                <a:gd name="T15" fmla="*/ 219 h 279"/>
                <a:gd name="T16" fmla="*/ 29 w 282"/>
                <a:gd name="T17" fmla="*/ 219 h 279"/>
                <a:gd name="T18" fmla="*/ 29 w 282"/>
                <a:gd name="T19" fmla="*/ 60 h 279"/>
                <a:gd name="T20" fmla="*/ 0 w 282"/>
                <a:gd name="T21" fmla="*/ 60 h 279"/>
                <a:gd name="T22" fmla="*/ 0 w 282"/>
                <a:gd name="T23" fmla="*/ 0 h 279"/>
                <a:gd name="T24" fmla="*/ 64 w 282"/>
                <a:gd name="T25" fmla="*/ 0 h 279"/>
                <a:gd name="T26" fmla="*/ 64 w 282"/>
                <a:gd name="T27" fmla="*/ 27 h 279"/>
                <a:gd name="T28" fmla="*/ 221 w 282"/>
                <a:gd name="T29" fmla="*/ 27 h 279"/>
                <a:gd name="T30" fmla="*/ 221 w 282"/>
                <a:gd name="T31" fmla="*/ 0 h 279"/>
                <a:gd name="T32" fmla="*/ 282 w 282"/>
                <a:gd name="T33" fmla="*/ 0 h 279"/>
                <a:gd name="T34" fmla="*/ 282 w 282"/>
                <a:gd name="T35" fmla="*/ 60 h 279"/>
                <a:gd name="T36" fmla="*/ 253 w 282"/>
                <a:gd name="T37" fmla="*/ 60 h 279"/>
                <a:gd name="T38" fmla="*/ 253 w 282"/>
                <a:gd name="T39" fmla="*/ 219 h 279"/>
                <a:gd name="T40" fmla="*/ 282 w 282"/>
                <a:gd name="T41" fmla="*/ 219 h 279"/>
                <a:gd name="T42" fmla="*/ 17 w 282"/>
                <a:gd name="T43" fmla="*/ 236 h 279"/>
                <a:gd name="T44" fmla="*/ 17 w 282"/>
                <a:gd name="T45" fmla="*/ 262 h 279"/>
                <a:gd name="T46" fmla="*/ 45 w 282"/>
                <a:gd name="T47" fmla="*/ 262 h 279"/>
                <a:gd name="T48" fmla="*/ 45 w 282"/>
                <a:gd name="T49" fmla="*/ 236 h 279"/>
                <a:gd name="T50" fmla="*/ 17 w 282"/>
                <a:gd name="T51" fmla="*/ 236 h 279"/>
                <a:gd name="T52" fmla="*/ 45 w 282"/>
                <a:gd name="T53" fmla="*/ 17 h 279"/>
                <a:gd name="T54" fmla="*/ 17 w 282"/>
                <a:gd name="T55" fmla="*/ 17 h 279"/>
                <a:gd name="T56" fmla="*/ 17 w 282"/>
                <a:gd name="T57" fmla="*/ 43 h 279"/>
                <a:gd name="T58" fmla="*/ 45 w 282"/>
                <a:gd name="T59" fmla="*/ 43 h 279"/>
                <a:gd name="T60" fmla="*/ 45 w 282"/>
                <a:gd name="T61" fmla="*/ 17 h 279"/>
                <a:gd name="T62" fmla="*/ 221 w 282"/>
                <a:gd name="T63" fmla="*/ 43 h 279"/>
                <a:gd name="T64" fmla="*/ 64 w 282"/>
                <a:gd name="T65" fmla="*/ 43 h 279"/>
                <a:gd name="T66" fmla="*/ 64 w 282"/>
                <a:gd name="T67" fmla="*/ 60 h 279"/>
                <a:gd name="T68" fmla="*/ 45 w 282"/>
                <a:gd name="T69" fmla="*/ 60 h 279"/>
                <a:gd name="T70" fmla="*/ 45 w 282"/>
                <a:gd name="T71" fmla="*/ 219 h 279"/>
                <a:gd name="T72" fmla="*/ 64 w 282"/>
                <a:gd name="T73" fmla="*/ 219 h 279"/>
                <a:gd name="T74" fmla="*/ 64 w 282"/>
                <a:gd name="T75" fmla="*/ 236 h 279"/>
                <a:gd name="T76" fmla="*/ 221 w 282"/>
                <a:gd name="T77" fmla="*/ 236 h 279"/>
                <a:gd name="T78" fmla="*/ 221 w 282"/>
                <a:gd name="T79" fmla="*/ 219 h 279"/>
                <a:gd name="T80" fmla="*/ 236 w 282"/>
                <a:gd name="T81" fmla="*/ 219 h 279"/>
                <a:gd name="T82" fmla="*/ 236 w 282"/>
                <a:gd name="T83" fmla="*/ 60 h 279"/>
                <a:gd name="T84" fmla="*/ 221 w 282"/>
                <a:gd name="T85" fmla="*/ 60 h 279"/>
                <a:gd name="T86" fmla="*/ 221 w 282"/>
                <a:gd name="T87" fmla="*/ 43 h 279"/>
                <a:gd name="T88" fmla="*/ 264 w 282"/>
                <a:gd name="T89" fmla="*/ 43 h 279"/>
                <a:gd name="T90" fmla="*/ 264 w 282"/>
                <a:gd name="T91" fmla="*/ 17 h 279"/>
                <a:gd name="T92" fmla="*/ 236 w 282"/>
                <a:gd name="T93" fmla="*/ 17 h 279"/>
                <a:gd name="T94" fmla="*/ 236 w 282"/>
                <a:gd name="T95" fmla="*/ 43 h 279"/>
                <a:gd name="T96" fmla="*/ 264 w 282"/>
                <a:gd name="T97" fmla="*/ 43 h 279"/>
                <a:gd name="T98" fmla="*/ 236 w 282"/>
                <a:gd name="T99" fmla="*/ 236 h 279"/>
                <a:gd name="T100" fmla="*/ 236 w 282"/>
                <a:gd name="T101" fmla="*/ 262 h 279"/>
                <a:gd name="T102" fmla="*/ 264 w 282"/>
                <a:gd name="T103" fmla="*/ 262 h 279"/>
                <a:gd name="T104" fmla="*/ 264 w 282"/>
                <a:gd name="T105" fmla="*/ 236 h 279"/>
                <a:gd name="T106" fmla="*/ 236 w 282"/>
                <a:gd name="T107" fmla="*/ 236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2" h="279">
                  <a:moveTo>
                    <a:pt x="282" y="219"/>
                  </a:moveTo>
                  <a:lnTo>
                    <a:pt x="282" y="279"/>
                  </a:lnTo>
                  <a:lnTo>
                    <a:pt x="221" y="279"/>
                  </a:lnTo>
                  <a:lnTo>
                    <a:pt x="221" y="252"/>
                  </a:lnTo>
                  <a:lnTo>
                    <a:pt x="64" y="252"/>
                  </a:lnTo>
                  <a:lnTo>
                    <a:pt x="64" y="279"/>
                  </a:lnTo>
                  <a:lnTo>
                    <a:pt x="0" y="279"/>
                  </a:lnTo>
                  <a:lnTo>
                    <a:pt x="0" y="219"/>
                  </a:lnTo>
                  <a:lnTo>
                    <a:pt x="29" y="219"/>
                  </a:lnTo>
                  <a:lnTo>
                    <a:pt x="29" y="60"/>
                  </a:lnTo>
                  <a:lnTo>
                    <a:pt x="0" y="60"/>
                  </a:lnTo>
                  <a:lnTo>
                    <a:pt x="0" y="0"/>
                  </a:lnTo>
                  <a:lnTo>
                    <a:pt x="64" y="0"/>
                  </a:lnTo>
                  <a:lnTo>
                    <a:pt x="64" y="27"/>
                  </a:lnTo>
                  <a:lnTo>
                    <a:pt x="221" y="27"/>
                  </a:lnTo>
                  <a:lnTo>
                    <a:pt x="221" y="0"/>
                  </a:lnTo>
                  <a:lnTo>
                    <a:pt x="282" y="0"/>
                  </a:lnTo>
                  <a:lnTo>
                    <a:pt x="282" y="60"/>
                  </a:lnTo>
                  <a:lnTo>
                    <a:pt x="253" y="60"/>
                  </a:lnTo>
                  <a:lnTo>
                    <a:pt x="253" y="219"/>
                  </a:lnTo>
                  <a:lnTo>
                    <a:pt x="282" y="219"/>
                  </a:lnTo>
                  <a:close/>
                  <a:moveTo>
                    <a:pt x="17" y="236"/>
                  </a:moveTo>
                  <a:lnTo>
                    <a:pt x="17" y="262"/>
                  </a:lnTo>
                  <a:lnTo>
                    <a:pt x="45" y="262"/>
                  </a:lnTo>
                  <a:lnTo>
                    <a:pt x="45" y="236"/>
                  </a:lnTo>
                  <a:lnTo>
                    <a:pt x="17" y="236"/>
                  </a:lnTo>
                  <a:close/>
                  <a:moveTo>
                    <a:pt x="45" y="17"/>
                  </a:moveTo>
                  <a:lnTo>
                    <a:pt x="17" y="17"/>
                  </a:lnTo>
                  <a:lnTo>
                    <a:pt x="17" y="43"/>
                  </a:lnTo>
                  <a:lnTo>
                    <a:pt x="45" y="43"/>
                  </a:lnTo>
                  <a:lnTo>
                    <a:pt x="45" y="17"/>
                  </a:lnTo>
                  <a:close/>
                  <a:moveTo>
                    <a:pt x="221" y="43"/>
                  </a:moveTo>
                  <a:lnTo>
                    <a:pt x="64" y="43"/>
                  </a:lnTo>
                  <a:lnTo>
                    <a:pt x="64" y="60"/>
                  </a:lnTo>
                  <a:lnTo>
                    <a:pt x="45" y="60"/>
                  </a:lnTo>
                  <a:lnTo>
                    <a:pt x="45" y="219"/>
                  </a:lnTo>
                  <a:lnTo>
                    <a:pt x="64" y="219"/>
                  </a:lnTo>
                  <a:lnTo>
                    <a:pt x="64" y="236"/>
                  </a:lnTo>
                  <a:lnTo>
                    <a:pt x="221" y="236"/>
                  </a:lnTo>
                  <a:lnTo>
                    <a:pt x="221" y="219"/>
                  </a:lnTo>
                  <a:lnTo>
                    <a:pt x="236" y="219"/>
                  </a:lnTo>
                  <a:lnTo>
                    <a:pt x="236" y="60"/>
                  </a:lnTo>
                  <a:lnTo>
                    <a:pt x="221" y="60"/>
                  </a:lnTo>
                  <a:lnTo>
                    <a:pt x="221" y="43"/>
                  </a:lnTo>
                  <a:close/>
                  <a:moveTo>
                    <a:pt x="264" y="43"/>
                  </a:moveTo>
                  <a:lnTo>
                    <a:pt x="264" y="17"/>
                  </a:lnTo>
                  <a:lnTo>
                    <a:pt x="236" y="17"/>
                  </a:lnTo>
                  <a:lnTo>
                    <a:pt x="236" y="43"/>
                  </a:lnTo>
                  <a:lnTo>
                    <a:pt x="264" y="43"/>
                  </a:lnTo>
                  <a:close/>
                  <a:moveTo>
                    <a:pt x="236" y="236"/>
                  </a:moveTo>
                  <a:lnTo>
                    <a:pt x="236" y="262"/>
                  </a:lnTo>
                  <a:lnTo>
                    <a:pt x="264" y="262"/>
                  </a:lnTo>
                  <a:lnTo>
                    <a:pt x="264" y="236"/>
                  </a:lnTo>
                  <a:lnTo>
                    <a:pt x="236" y="236"/>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473" name="Freeform 60"/>
            <p:cNvSpPr>
              <a:spLocks noEditPoints="1"/>
            </p:cNvSpPr>
            <p:nvPr/>
          </p:nvSpPr>
          <p:spPr bwMode="auto">
            <a:xfrm>
              <a:off x="3845" y="3617"/>
              <a:ext cx="591" cy="711"/>
            </a:xfrm>
            <a:custGeom>
              <a:avLst/>
              <a:gdLst>
                <a:gd name="T0" fmla="*/ 24 w 200"/>
                <a:gd name="T1" fmla="*/ 31 h 200"/>
                <a:gd name="T2" fmla="*/ 24 w 200"/>
                <a:gd name="T3" fmla="*/ 169 h 200"/>
                <a:gd name="T4" fmla="*/ 30 w 200"/>
                <a:gd name="T5" fmla="*/ 175 h 200"/>
                <a:gd name="T6" fmla="*/ 170 w 200"/>
                <a:gd name="T7" fmla="*/ 175 h 200"/>
                <a:gd name="T8" fmla="*/ 176 w 200"/>
                <a:gd name="T9" fmla="*/ 169 h 200"/>
                <a:gd name="T10" fmla="*/ 176 w 200"/>
                <a:gd name="T11" fmla="*/ 31 h 200"/>
                <a:gd name="T12" fmla="*/ 170 w 200"/>
                <a:gd name="T13" fmla="*/ 24 h 200"/>
                <a:gd name="T14" fmla="*/ 30 w 200"/>
                <a:gd name="T15" fmla="*/ 24 h 200"/>
                <a:gd name="T16" fmla="*/ 24 w 200"/>
                <a:gd name="T17" fmla="*/ 31 h 200"/>
                <a:gd name="T18" fmla="*/ 194 w 200"/>
                <a:gd name="T19" fmla="*/ 0 h 200"/>
                <a:gd name="T20" fmla="*/ 156 w 200"/>
                <a:gd name="T21" fmla="*/ 0 h 200"/>
                <a:gd name="T22" fmla="*/ 150 w 200"/>
                <a:gd name="T23" fmla="*/ 6 h 200"/>
                <a:gd name="T24" fmla="*/ 156 w 200"/>
                <a:gd name="T25" fmla="*/ 12 h 200"/>
                <a:gd name="T26" fmla="*/ 188 w 200"/>
                <a:gd name="T27" fmla="*/ 12 h 200"/>
                <a:gd name="T28" fmla="*/ 188 w 200"/>
                <a:gd name="T29" fmla="*/ 44 h 200"/>
                <a:gd name="T30" fmla="*/ 194 w 200"/>
                <a:gd name="T31" fmla="*/ 50 h 200"/>
                <a:gd name="T32" fmla="*/ 200 w 200"/>
                <a:gd name="T33" fmla="*/ 44 h 200"/>
                <a:gd name="T34" fmla="*/ 200 w 200"/>
                <a:gd name="T35" fmla="*/ 6 h 200"/>
                <a:gd name="T36" fmla="*/ 194 w 200"/>
                <a:gd name="T37" fmla="*/ 0 h 200"/>
                <a:gd name="T38" fmla="*/ 194 w 200"/>
                <a:gd name="T39" fmla="*/ 150 h 200"/>
                <a:gd name="T40" fmla="*/ 188 w 200"/>
                <a:gd name="T41" fmla="*/ 156 h 200"/>
                <a:gd name="T42" fmla="*/ 188 w 200"/>
                <a:gd name="T43" fmla="*/ 188 h 200"/>
                <a:gd name="T44" fmla="*/ 156 w 200"/>
                <a:gd name="T45" fmla="*/ 188 h 200"/>
                <a:gd name="T46" fmla="*/ 150 w 200"/>
                <a:gd name="T47" fmla="*/ 194 h 200"/>
                <a:gd name="T48" fmla="*/ 156 w 200"/>
                <a:gd name="T49" fmla="*/ 200 h 200"/>
                <a:gd name="T50" fmla="*/ 194 w 200"/>
                <a:gd name="T51" fmla="*/ 200 h 200"/>
                <a:gd name="T52" fmla="*/ 200 w 200"/>
                <a:gd name="T53" fmla="*/ 194 h 200"/>
                <a:gd name="T54" fmla="*/ 200 w 200"/>
                <a:gd name="T55" fmla="*/ 156 h 200"/>
                <a:gd name="T56" fmla="*/ 194 w 200"/>
                <a:gd name="T57" fmla="*/ 150 h 200"/>
                <a:gd name="T58" fmla="*/ 6 w 200"/>
                <a:gd name="T59" fmla="*/ 50 h 200"/>
                <a:gd name="T60" fmla="*/ 12 w 200"/>
                <a:gd name="T61" fmla="*/ 44 h 200"/>
                <a:gd name="T62" fmla="*/ 12 w 200"/>
                <a:gd name="T63" fmla="*/ 12 h 200"/>
                <a:gd name="T64" fmla="*/ 44 w 200"/>
                <a:gd name="T65" fmla="*/ 12 h 200"/>
                <a:gd name="T66" fmla="*/ 50 w 200"/>
                <a:gd name="T67" fmla="*/ 6 h 200"/>
                <a:gd name="T68" fmla="*/ 44 w 200"/>
                <a:gd name="T69" fmla="*/ 0 h 200"/>
                <a:gd name="T70" fmla="*/ 6 w 200"/>
                <a:gd name="T71" fmla="*/ 0 h 200"/>
                <a:gd name="T72" fmla="*/ 0 w 200"/>
                <a:gd name="T73" fmla="*/ 6 h 200"/>
                <a:gd name="T74" fmla="*/ 0 w 200"/>
                <a:gd name="T75" fmla="*/ 44 h 200"/>
                <a:gd name="T76" fmla="*/ 6 w 200"/>
                <a:gd name="T77" fmla="*/ 50 h 200"/>
                <a:gd name="T78" fmla="*/ 44 w 200"/>
                <a:gd name="T79" fmla="*/ 188 h 200"/>
                <a:gd name="T80" fmla="*/ 12 w 200"/>
                <a:gd name="T81" fmla="*/ 188 h 200"/>
                <a:gd name="T82" fmla="*/ 12 w 200"/>
                <a:gd name="T83" fmla="*/ 156 h 200"/>
                <a:gd name="T84" fmla="*/ 6 w 200"/>
                <a:gd name="T85" fmla="*/ 150 h 200"/>
                <a:gd name="T86" fmla="*/ 0 w 200"/>
                <a:gd name="T87" fmla="*/ 156 h 200"/>
                <a:gd name="T88" fmla="*/ 0 w 200"/>
                <a:gd name="T89" fmla="*/ 194 h 200"/>
                <a:gd name="T90" fmla="*/ 6 w 200"/>
                <a:gd name="T91" fmla="*/ 200 h 200"/>
                <a:gd name="T92" fmla="*/ 44 w 200"/>
                <a:gd name="T93" fmla="*/ 200 h 200"/>
                <a:gd name="T94" fmla="*/ 50 w 200"/>
                <a:gd name="T95" fmla="*/ 194 h 200"/>
                <a:gd name="T96" fmla="*/ 44 w 200"/>
                <a:gd name="T97" fmla="*/ 18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0" h="200">
                  <a:moveTo>
                    <a:pt x="24" y="31"/>
                  </a:moveTo>
                  <a:cubicBezTo>
                    <a:pt x="24" y="169"/>
                    <a:pt x="24" y="169"/>
                    <a:pt x="24" y="169"/>
                  </a:cubicBezTo>
                  <a:cubicBezTo>
                    <a:pt x="24" y="173"/>
                    <a:pt x="27" y="175"/>
                    <a:pt x="30" y="175"/>
                  </a:cubicBezTo>
                  <a:cubicBezTo>
                    <a:pt x="170" y="175"/>
                    <a:pt x="170" y="175"/>
                    <a:pt x="170" y="175"/>
                  </a:cubicBezTo>
                  <a:cubicBezTo>
                    <a:pt x="173" y="175"/>
                    <a:pt x="176" y="173"/>
                    <a:pt x="176" y="169"/>
                  </a:cubicBezTo>
                  <a:cubicBezTo>
                    <a:pt x="176" y="31"/>
                    <a:pt x="176" y="31"/>
                    <a:pt x="176" y="31"/>
                  </a:cubicBezTo>
                  <a:cubicBezTo>
                    <a:pt x="176" y="27"/>
                    <a:pt x="173" y="24"/>
                    <a:pt x="170" y="24"/>
                  </a:cubicBezTo>
                  <a:cubicBezTo>
                    <a:pt x="30" y="24"/>
                    <a:pt x="30" y="24"/>
                    <a:pt x="30" y="24"/>
                  </a:cubicBezTo>
                  <a:cubicBezTo>
                    <a:pt x="27" y="24"/>
                    <a:pt x="24" y="27"/>
                    <a:pt x="24" y="31"/>
                  </a:cubicBezTo>
                  <a:close/>
                  <a:moveTo>
                    <a:pt x="194" y="0"/>
                  </a:moveTo>
                  <a:cubicBezTo>
                    <a:pt x="156" y="0"/>
                    <a:pt x="156" y="0"/>
                    <a:pt x="156" y="0"/>
                  </a:cubicBezTo>
                  <a:cubicBezTo>
                    <a:pt x="153" y="0"/>
                    <a:pt x="150" y="3"/>
                    <a:pt x="150" y="6"/>
                  </a:cubicBezTo>
                  <a:cubicBezTo>
                    <a:pt x="150" y="10"/>
                    <a:pt x="153" y="12"/>
                    <a:pt x="156" y="12"/>
                  </a:cubicBezTo>
                  <a:cubicBezTo>
                    <a:pt x="188" y="12"/>
                    <a:pt x="188" y="12"/>
                    <a:pt x="188" y="12"/>
                  </a:cubicBezTo>
                  <a:cubicBezTo>
                    <a:pt x="188" y="44"/>
                    <a:pt x="188" y="44"/>
                    <a:pt x="188" y="44"/>
                  </a:cubicBezTo>
                  <a:cubicBezTo>
                    <a:pt x="188" y="47"/>
                    <a:pt x="190" y="50"/>
                    <a:pt x="194" y="50"/>
                  </a:cubicBezTo>
                  <a:cubicBezTo>
                    <a:pt x="197" y="50"/>
                    <a:pt x="200" y="47"/>
                    <a:pt x="200" y="44"/>
                  </a:cubicBezTo>
                  <a:cubicBezTo>
                    <a:pt x="200" y="6"/>
                    <a:pt x="200" y="6"/>
                    <a:pt x="200" y="6"/>
                  </a:cubicBezTo>
                  <a:cubicBezTo>
                    <a:pt x="200" y="3"/>
                    <a:pt x="197" y="0"/>
                    <a:pt x="194" y="0"/>
                  </a:cubicBezTo>
                  <a:close/>
                  <a:moveTo>
                    <a:pt x="194" y="150"/>
                  </a:moveTo>
                  <a:cubicBezTo>
                    <a:pt x="190" y="150"/>
                    <a:pt x="188" y="153"/>
                    <a:pt x="188" y="156"/>
                  </a:cubicBezTo>
                  <a:cubicBezTo>
                    <a:pt x="188" y="188"/>
                    <a:pt x="188" y="188"/>
                    <a:pt x="188" y="188"/>
                  </a:cubicBezTo>
                  <a:cubicBezTo>
                    <a:pt x="156" y="188"/>
                    <a:pt x="156" y="188"/>
                    <a:pt x="156" y="188"/>
                  </a:cubicBezTo>
                  <a:cubicBezTo>
                    <a:pt x="153" y="188"/>
                    <a:pt x="150" y="190"/>
                    <a:pt x="150" y="194"/>
                  </a:cubicBezTo>
                  <a:cubicBezTo>
                    <a:pt x="150" y="197"/>
                    <a:pt x="153" y="200"/>
                    <a:pt x="156" y="200"/>
                  </a:cubicBezTo>
                  <a:cubicBezTo>
                    <a:pt x="194" y="200"/>
                    <a:pt x="194" y="200"/>
                    <a:pt x="194" y="200"/>
                  </a:cubicBezTo>
                  <a:cubicBezTo>
                    <a:pt x="197" y="200"/>
                    <a:pt x="200" y="197"/>
                    <a:pt x="200" y="194"/>
                  </a:cubicBezTo>
                  <a:cubicBezTo>
                    <a:pt x="200" y="156"/>
                    <a:pt x="200" y="156"/>
                    <a:pt x="200" y="156"/>
                  </a:cubicBezTo>
                  <a:cubicBezTo>
                    <a:pt x="200" y="153"/>
                    <a:pt x="197" y="150"/>
                    <a:pt x="194" y="150"/>
                  </a:cubicBezTo>
                  <a:close/>
                  <a:moveTo>
                    <a:pt x="6" y="50"/>
                  </a:moveTo>
                  <a:cubicBezTo>
                    <a:pt x="10" y="50"/>
                    <a:pt x="12" y="47"/>
                    <a:pt x="12" y="44"/>
                  </a:cubicBezTo>
                  <a:cubicBezTo>
                    <a:pt x="12" y="12"/>
                    <a:pt x="12" y="12"/>
                    <a:pt x="12" y="12"/>
                  </a:cubicBezTo>
                  <a:cubicBezTo>
                    <a:pt x="44" y="12"/>
                    <a:pt x="44" y="12"/>
                    <a:pt x="44" y="12"/>
                  </a:cubicBezTo>
                  <a:cubicBezTo>
                    <a:pt x="47" y="12"/>
                    <a:pt x="50" y="10"/>
                    <a:pt x="50" y="6"/>
                  </a:cubicBezTo>
                  <a:cubicBezTo>
                    <a:pt x="50" y="3"/>
                    <a:pt x="47" y="0"/>
                    <a:pt x="44" y="0"/>
                  </a:cubicBezTo>
                  <a:cubicBezTo>
                    <a:pt x="6" y="0"/>
                    <a:pt x="6" y="0"/>
                    <a:pt x="6" y="0"/>
                  </a:cubicBezTo>
                  <a:cubicBezTo>
                    <a:pt x="3" y="0"/>
                    <a:pt x="0" y="3"/>
                    <a:pt x="0" y="6"/>
                  </a:cubicBezTo>
                  <a:cubicBezTo>
                    <a:pt x="0" y="44"/>
                    <a:pt x="0" y="44"/>
                    <a:pt x="0" y="44"/>
                  </a:cubicBezTo>
                  <a:cubicBezTo>
                    <a:pt x="0" y="47"/>
                    <a:pt x="3" y="50"/>
                    <a:pt x="6" y="50"/>
                  </a:cubicBezTo>
                  <a:close/>
                  <a:moveTo>
                    <a:pt x="44" y="188"/>
                  </a:moveTo>
                  <a:cubicBezTo>
                    <a:pt x="12" y="188"/>
                    <a:pt x="12" y="188"/>
                    <a:pt x="12" y="188"/>
                  </a:cubicBezTo>
                  <a:cubicBezTo>
                    <a:pt x="12" y="156"/>
                    <a:pt x="12" y="156"/>
                    <a:pt x="12" y="156"/>
                  </a:cubicBezTo>
                  <a:cubicBezTo>
                    <a:pt x="12" y="153"/>
                    <a:pt x="10" y="150"/>
                    <a:pt x="6" y="150"/>
                  </a:cubicBezTo>
                  <a:cubicBezTo>
                    <a:pt x="3" y="150"/>
                    <a:pt x="0" y="153"/>
                    <a:pt x="0" y="156"/>
                  </a:cubicBezTo>
                  <a:cubicBezTo>
                    <a:pt x="0" y="194"/>
                    <a:pt x="0" y="194"/>
                    <a:pt x="0" y="194"/>
                  </a:cubicBezTo>
                  <a:cubicBezTo>
                    <a:pt x="0" y="197"/>
                    <a:pt x="3" y="200"/>
                    <a:pt x="6" y="200"/>
                  </a:cubicBezTo>
                  <a:cubicBezTo>
                    <a:pt x="44" y="200"/>
                    <a:pt x="44" y="200"/>
                    <a:pt x="44" y="200"/>
                  </a:cubicBezTo>
                  <a:cubicBezTo>
                    <a:pt x="47" y="200"/>
                    <a:pt x="50" y="197"/>
                    <a:pt x="50" y="194"/>
                  </a:cubicBezTo>
                  <a:cubicBezTo>
                    <a:pt x="50" y="190"/>
                    <a:pt x="47" y="188"/>
                    <a:pt x="44" y="188"/>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nvGrpSpPr>
            <p:cNvPr id="474" name="组合 473"/>
            <p:cNvGrpSpPr/>
            <p:nvPr/>
          </p:nvGrpSpPr>
          <p:grpSpPr>
            <a:xfrm>
              <a:off x="12341" y="3615"/>
              <a:ext cx="551" cy="659"/>
              <a:chOff x="5380483" y="5004568"/>
              <a:chExt cx="366676" cy="366051"/>
            </a:xfrm>
            <a:grpFill/>
          </p:grpSpPr>
          <p:sp>
            <p:nvSpPr>
              <p:cNvPr id="475" name="AutoShape 84"/>
              <p:cNvSpPr/>
              <p:nvPr/>
            </p:nvSpPr>
            <p:spPr bwMode="auto">
              <a:xfrm>
                <a:off x="5380483" y="5004568"/>
                <a:ext cx="366676" cy="3660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76" name="AutoShape 85"/>
              <p:cNvSpPr/>
              <p:nvPr/>
            </p:nvSpPr>
            <p:spPr bwMode="auto">
              <a:xfrm>
                <a:off x="5598238" y="5141602"/>
                <a:ext cx="102619" cy="118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77" name="AutoShape 86"/>
              <p:cNvSpPr/>
              <p:nvPr/>
            </p:nvSpPr>
            <p:spPr bwMode="auto">
              <a:xfrm>
                <a:off x="5598238" y="5107187"/>
                <a:ext cx="102619" cy="118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78" name="AutoShape 87"/>
              <p:cNvSpPr/>
              <p:nvPr/>
            </p:nvSpPr>
            <p:spPr bwMode="auto">
              <a:xfrm>
                <a:off x="5598238" y="5072772"/>
                <a:ext cx="102619" cy="118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79" name="AutoShape 88"/>
              <p:cNvSpPr/>
              <p:nvPr/>
            </p:nvSpPr>
            <p:spPr bwMode="auto">
              <a:xfrm>
                <a:off x="5472467" y="5313677"/>
                <a:ext cx="102619"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80" name="AutoShape 89"/>
              <p:cNvSpPr/>
              <p:nvPr/>
            </p:nvSpPr>
            <p:spPr bwMode="auto">
              <a:xfrm>
                <a:off x="5472467" y="5279263"/>
                <a:ext cx="102619"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81" name="AutoShape 90"/>
              <p:cNvSpPr/>
              <p:nvPr/>
            </p:nvSpPr>
            <p:spPr bwMode="auto">
              <a:xfrm>
                <a:off x="5472467" y="5244847"/>
                <a:ext cx="102619"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82" name="AutoShape 91"/>
              <p:cNvSpPr/>
              <p:nvPr/>
            </p:nvSpPr>
            <p:spPr bwMode="auto">
              <a:xfrm>
                <a:off x="5598238" y="5313677"/>
                <a:ext cx="102619"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83" name="AutoShape 92"/>
              <p:cNvSpPr/>
              <p:nvPr/>
            </p:nvSpPr>
            <p:spPr bwMode="auto">
              <a:xfrm>
                <a:off x="5598238" y="5279263"/>
                <a:ext cx="102619"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84" name="AutoShape 93"/>
              <p:cNvSpPr/>
              <p:nvPr/>
            </p:nvSpPr>
            <p:spPr bwMode="auto">
              <a:xfrm>
                <a:off x="5598238" y="5244847"/>
                <a:ext cx="102619"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85" name="AutoShape 94"/>
              <p:cNvSpPr/>
              <p:nvPr/>
            </p:nvSpPr>
            <p:spPr bwMode="auto">
              <a:xfrm>
                <a:off x="5472465" y="5176016"/>
                <a:ext cx="228390"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86" name="AutoShape 95"/>
              <p:cNvSpPr/>
              <p:nvPr/>
            </p:nvSpPr>
            <p:spPr bwMode="auto">
              <a:xfrm>
                <a:off x="5472465" y="5210433"/>
                <a:ext cx="228390"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87" name="AutoShape 96"/>
              <p:cNvSpPr/>
              <p:nvPr/>
            </p:nvSpPr>
            <p:spPr bwMode="auto">
              <a:xfrm>
                <a:off x="5472467" y="5050246"/>
                <a:ext cx="102619" cy="1026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488" name="AutoShape 135"/>
            <p:cNvSpPr/>
            <p:nvPr/>
          </p:nvSpPr>
          <p:spPr bwMode="auto">
            <a:xfrm>
              <a:off x="11126" y="3717"/>
              <a:ext cx="551" cy="4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489" name="组合 488"/>
            <p:cNvGrpSpPr/>
            <p:nvPr/>
          </p:nvGrpSpPr>
          <p:grpSpPr>
            <a:xfrm>
              <a:off x="9908" y="3615"/>
              <a:ext cx="550" cy="659"/>
              <a:chOff x="3868099" y="5008322"/>
              <a:chExt cx="366052" cy="366051"/>
            </a:xfrm>
            <a:grpFill/>
          </p:grpSpPr>
          <p:sp>
            <p:nvSpPr>
              <p:cNvPr id="490" name="AutoShape 136"/>
              <p:cNvSpPr/>
              <p:nvPr/>
            </p:nvSpPr>
            <p:spPr bwMode="auto">
              <a:xfrm>
                <a:off x="4062700" y="5054001"/>
                <a:ext cx="120140" cy="1201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91" name="AutoShape 137"/>
              <p:cNvSpPr/>
              <p:nvPr/>
            </p:nvSpPr>
            <p:spPr bwMode="auto">
              <a:xfrm>
                <a:off x="3868099" y="5008322"/>
                <a:ext cx="366050" cy="366051"/>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92" name="AutoShape 138"/>
              <p:cNvSpPr/>
              <p:nvPr/>
            </p:nvSpPr>
            <p:spPr bwMode="auto">
              <a:xfrm>
                <a:off x="4062702" y="5008322"/>
                <a:ext cx="171449" cy="1714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493" name="AutoShape 139"/>
            <p:cNvSpPr/>
            <p:nvPr/>
          </p:nvSpPr>
          <p:spPr bwMode="auto">
            <a:xfrm>
              <a:off x="8705" y="3625"/>
              <a:ext cx="550" cy="639"/>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494" name="组合 493"/>
            <p:cNvGrpSpPr/>
            <p:nvPr/>
          </p:nvGrpSpPr>
          <p:grpSpPr>
            <a:xfrm>
              <a:off x="7489" y="3687"/>
              <a:ext cx="550" cy="515"/>
              <a:chOff x="2403273" y="5054000"/>
              <a:chExt cx="366051" cy="285957"/>
            </a:xfrm>
            <a:grpFill/>
          </p:grpSpPr>
          <p:sp>
            <p:nvSpPr>
              <p:cNvPr id="495" name="AutoShape 140"/>
              <p:cNvSpPr/>
              <p:nvPr/>
            </p:nvSpPr>
            <p:spPr bwMode="auto">
              <a:xfrm>
                <a:off x="2448949" y="5099679"/>
                <a:ext cx="229016" cy="185841"/>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96" name="AutoShape 141"/>
              <p:cNvSpPr/>
              <p:nvPr/>
            </p:nvSpPr>
            <p:spPr bwMode="auto">
              <a:xfrm>
                <a:off x="2403273" y="5054000"/>
                <a:ext cx="366051" cy="285957"/>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97" name="AutoShape 142"/>
              <p:cNvSpPr/>
              <p:nvPr/>
            </p:nvSpPr>
            <p:spPr bwMode="auto">
              <a:xfrm>
                <a:off x="2689230" y="5111568"/>
                <a:ext cx="34415"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98" name="AutoShape 143"/>
              <p:cNvSpPr/>
              <p:nvPr/>
            </p:nvSpPr>
            <p:spPr bwMode="auto">
              <a:xfrm>
                <a:off x="2677965" y="5259864"/>
                <a:ext cx="45678" cy="118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499" name="AutoShape 144"/>
              <p:cNvSpPr/>
              <p:nvPr/>
            </p:nvSpPr>
            <p:spPr bwMode="auto">
              <a:xfrm>
                <a:off x="2689228" y="5225449"/>
                <a:ext cx="46304" cy="118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00" name="AutoShape 145"/>
              <p:cNvSpPr/>
              <p:nvPr/>
            </p:nvSpPr>
            <p:spPr bwMode="auto">
              <a:xfrm>
                <a:off x="2689228" y="5191660"/>
                <a:ext cx="46304"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01" name="AutoShape 146"/>
              <p:cNvSpPr/>
              <p:nvPr/>
            </p:nvSpPr>
            <p:spPr bwMode="auto">
              <a:xfrm>
                <a:off x="2495253" y="5145356"/>
                <a:ext cx="68204" cy="48181"/>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502" name="组合 501"/>
            <p:cNvGrpSpPr/>
            <p:nvPr/>
          </p:nvGrpSpPr>
          <p:grpSpPr>
            <a:xfrm>
              <a:off x="6265" y="3655"/>
              <a:ext cx="550" cy="579"/>
              <a:chOff x="1671171" y="5030848"/>
              <a:chExt cx="366051" cy="320998"/>
            </a:xfrm>
            <a:grpFill/>
          </p:grpSpPr>
          <p:sp>
            <p:nvSpPr>
              <p:cNvPr id="503" name="AutoShape 147"/>
              <p:cNvSpPr/>
              <p:nvPr/>
            </p:nvSpPr>
            <p:spPr bwMode="auto">
              <a:xfrm>
                <a:off x="1671171" y="5030848"/>
                <a:ext cx="366051" cy="320998"/>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04" name="AutoShape 148"/>
              <p:cNvSpPr/>
              <p:nvPr/>
            </p:nvSpPr>
            <p:spPr bwMode="auto">
              <a:xfrm>
                <a:off x="1728111" y="5088415"/>
                <a:ext cx="54438" cy="544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505" name="AutoShape 149"/>
            <p:cNvSpPr/>
            <p:nvPr/>
          </p:nvSpPr>
          <p:spPr bwMode="auto">
            <a:xfrm>
              <a:off x="5074" y="3707"/>
              <a:ext cx="550" cy="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516" name="组合 515"/>
            <p:cNvGrpSpPr/>
            <p:nvPr/>
          </p:nvGrpSpPr>
          <p:grpSpPr>
            <a:xfrm>
              <a:off x="17194" y="3615"/>
              <a:ext cx="515" cy="659"/>
              <a:chOff x="7589304" y="5004568"/>
              <a:chExt cx="342899" cy="366051"/>
            </a:xfrm>
            <a:grpFill/>
          </p:grpSpPr>
          <p:sp>
            <p:nvSpPr>
              <p:cNvPr id="517" name="AutoShape 78"/>
              <p:cNvSpPr/>
              <p:nvPr/>
            </p:nvSpPr>
            <p:spPr bwMode="auto">
              <a:xfrm>
                <a:off x="7589304" y="5004568"/>
                <a:ext cx="342899" cy="3660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18" name="AutoShape 79"/>
              <p:cNvSpPr/>
              <p:nvPr/>
            </p:nvSpPr>
            <p:spPr bwMode="auto">
              <a:xfrm>
                <a:off x="7634982" y="5050245"/>
                <a:ext cx="251543" cy="229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19" name="AutoShape 80"/>
              <p:cNvSpPr/>
              <p:nvPr/>
            </p:nvSpPr>
            <p:spPr bwMode="auto">
              <a:xfrm>
                <a:off x="7772014" y="5084660"/>
                <a:ext cx="68830"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520" name="组合 519"/>
            <p:cNvGrpSpPr/>
            <p:nvPr/>
          </p:nvGrpSpPr>
          <p:grpSpPr>
            <a:xfrm>
              <a:off x="15934" y="3615"/>
              <a:ext cx="550" cy="659"/>
              <a:chOff x="6845312" y="5004568"/>
              <a:chExt cx="366050" cy="366051"/>
            </a:xfrm>
            <a:grpFill/>
          </p:grpSpPr>
          <p:sp>
            <p:nvSpPr>
              <p:cNvPr id="521" name="AutoShape 81"/>
              <p:cNvSpPr/>
              <p:nvPr/>
            </p:nvSpPr>
            <p:spPr bwMode="auto">
              <a:xfrm>
                <a:off x="6845312" y="5004568"/>
                <a:ext cx="366050" cy="3660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22" name="AutoShape 82"/>
              <p:cNvSpPr/>
              <p:nvPr/>
            </p:nvSpPr>
            <p:spPr bwMode="auto">
              <a:xfrm>
                <a:off x="6879726" y="5301789"/>
                <a:ext cx="34415"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523" name="AutoShape 83"/>
            <p:cNvSpPr/>
            <p:nvPr/>
          </p:nvSpPr>
          <p:spPr bwMode="auto">
            <a:xfrm>
              <a:off x="14735" y="3729"/>
              <a:ext cx="550" cy="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24" name="Freeform 419"/>
            <p:cNvSpPr/>
            <p:nvPr/>
          </p:nvSpPr>
          <p:spPr bwMode="auto">
            <a:xfrm>
              <a:off x="13612" y="3638"/>
              <a:ext cx="401" cy="614"/>
            </a:xfrm>
            <a:custGeom>
              <a:avLst/>
              <a:gdLst>
                <a:gd name="T0" fmla="*/ 154 w 156"/>
                <a:gd name="T1" fmla="*/ 136 h 199"/>
                <a:gd name="T2" fmla="*/ 154 w 156"/>
                <a:gd name="T3" fmla="*/ 127 h 199"/>
                <a:gd name="T4" fmla="*/ 146 w 156"/>
                <a:gd name="T5" fmla="*/ 102 h 199"/>
                <a:gd name="T6" fmla="*/ 145 w 156"/>
                <a:gd name="T7" fmla="*/ 41 h 199"/>
                <a:gd name="T8" fmla="*/ 145 w 156"/>
                <a:gd name="T9" fmla="*/ 39 h 199"/>
                <a:gd name="T10" fmla="*/ 143 w 156"/>
                <a:gd name="T11" fmla="*/ 38 h 199"/>
                <a:gd name="T12" fmla="*/ 105 w 156"/>
                <a:gd name="T13" fmla="*/ 80 h 199"/>
                <a:gd name="T14" fmla="*/ 88 w 156"/>
                <a:gd name="T15" fmla="*/ 2 h 199"/>
                <a:gd name="T16" fmla="*/ 87 w 156"/>
                <a:gd name="T17" fmla="*/ 0 h 199"/>
                <a:gd name="T18" fmla="*/ 85 w 156"/>
                <a:gd name="T19" fmla="*/ 0 h 199"/>
                <a:gd name="T20" fmla="*/ 58 w 156"/>
                <a:gd name="T21" fmla="*/ 51 h 199"/>
                <a:gd name="T22" fmla="*/ 46 w 156"/>
                <a:gd name="T23" fmla="*/ 96 h 199"/>
                <a:gd name="T24" fmla="*/ 17 w 156"/>
                <a:gd name="T25" fmla="*/ 64 h 199"/>
                <a:gd name="T26" fmla="*/ 8 w 156"/>
                <a:gd name="T27" fmla="*/ 57 h 199"/>
                <a:gd name="T28" fmla="*/ 5 w 156"/>
                <a:gd name="T29" fmla="*/ 57 h 199"/>
                <a:gd name="T30" fmla="*/ 5 w 156"/>
                <a:gd name="T31" fmla="*/ 59 h 199"/>
                <a:gd name="T32" fmla="*/ 7 w 156"/>
                <a:gd name="T33" fmla="*/ 110 h 199"/>
                <a:gd name="T34" fmla="*/ 32 w 156"/>
                <a:gd name="T35" fmla="*/ 190 h 199"/>
                <a:gd name="T36" fmla="*/ 52 w 156"/>
                <a:gd name="T37" fmla="*/ 197 h 199"/>
                <a:gd name="T38" fmla="*/ 53 w 156"/>
                <a:gd name="T39" fmla="*/ 197 h 199"/>
                <a:gd name="T40" fmla="*/ 53 w 156"/>
                <a:gd name="T41" fmla="*/ 197 h 199"/>
                <a:gd name="T42" fmla="*/ 55 w 156"/>
                <a:gd name="T43" fmla="*/ 195 h 199"/>
                <a:gd name="T44" fmla="*/ 54 w 156"/>
                <a:gd name="T45" fmla="*/ 194 h 199"/>
                <a:gd name="T46" fmla="*/ 45 w 156"/>
                <a:gd name="T47" fmla="*/ 157 h 199"/>
                <a:gd name="T48" fmla="*/ 45 w 156"/>
                <a:gd name="T49" fmla="*/ 135 h 199"/>
                <a:gd name="T50" fmla="*/ 45 w 156"/>
                <a:gd name="T51" fmla="*/ 135 h 199"/>
                <a:gd name="T52" fmla="*/ 59 w 156"/>
                <a:gd name="T53" fmla="*/ 152 h 199"/>
                <a:gd name="T54" fmla="*/ 61 w 156"/>
                <a:gd name="T55" fmla="*/ 154 h 199"/>
                <a:gd name="T56" fmla="*/ 63 w 156"/>
                <a:gd name="T57" fmla="*/ 153 h 199"/>
                <a:gd name="T58" fmla="*/ 71 w 156"/>
                <a:gd name="T59" fmla="*/ 127 h 199"/>
                <a:gd name="T60" fmla="*/ 81 w 156"/>
                <a:gd name="T61" fmla="*/ 104 h 199"/>
                <a:gd name="T62" fmla="*/ 91 w 156"/>
                <a:gd name="T63" fmla="*/ 145 h 199"/>
                <a:gd name="T64" fmla="*/ 93 w 156"/>
                <a:gd name="T65" fmla="*/ 146 h 199"/>
                <a:gd name="T66" fmla="*/ 95 w 156"/>
                <a:gd name="T67" fmla="*/ 144 h 199"/>
                <a:gd name="T68" fmla="*/ 108 w 156"/>
                <a:gd name="T69" fmla="*/ 124 h 199"/>
                <a:gd name="T70" fmla="*/ 111 w 156"/>
                <a:gd name="T71" fmla="*/ 153 h 199"/>
                <a:gd name="T72" fmla="*/ 115 w 156"/>
                <a:gd name="T73" fmla="*/ 166 h 199"/>
                <a:gd name="T74" fmla="*/ 115 w 156"/>
                <a:gd name="T75" fmla="*/ 171 h 199"/>
                <a:gd name="T76" fmla="*/ 99 w 156"/>
                <a:gd name="T77" fmla="*/ 195 h 199"/>
                <a:gd name="T78" fmla="*/ 99 w 156"/>
                <a:gd name="T79" fmla="*/ 198 h 199"/>
                <a:gd name="T80" fmla="*/ 101 w 156"/>
                <a:gd name="T81" fmla="*/ 199 h 199"/>
                <a:gd name="T82" fmla="*/ 101 w 156"/>
                <a:gd name="T83" fmla="*/ 199 h 199"/>
                <a:gd name="T84" fmla="*/ 106 w 156"/>
                <a:gd name="T85" fmla="*/ 197 h 199"/>
                <a:gd name="T86" fmla="*/ 154 w 156"/>
                <a:gd name="T87" fmla="*/ 13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6" h="199">
                  <a:moveTo>
                    <a:pt x="154" y="136"/>
                  </a:moveTo>
                  <a:cubicBezTo>
                    <a:pt x="155" y="133"/>
                    <a:pt x="154" y="130"/>
                    <a:pt x="154" y="127"/>
                  </a:cubicBezTo>
                  <a:cubicBezTo>
                    <a:pt x="152" y="119"/>
                    <a:pt x="149" y="110"/>
                    <a:pt x="146" y="102"/>
                  </a:cubicBezTo>
                  <a:cubicBezTo>
                    <a:pt x="138" y="81"/>
                    <a:pt x="129" y="59"/>
                    <a:pt x="145" y="41"/>
                  </a:cubicBezTo>
                  <a:cubicBezTo>
                    <a:pt x="145" y="40"/>
                    <a:pt x="145" y="40"/>
                    <a:pt x="145" y="39"/>
                  </a:cubicBezTo>
                  <a:cubicBezTo>
                    <a:pt x="145" y="38"/>
                    <a:pt x="144" y="38"/>
                    <a:pt x="143" y="38"/>
                  </a:cubicBezTo>
                  <a:cubicBezTo>
                    <a:pt x="118" y="42"/>
                    <a:pt x="108" y="67"/>
                    <a:pt x="105" y="80"/>
                  </a:cubicBezTo>
                  <a:cubicBezTo>
                    <a:pt x="93" y="58"/>
                    <a:pt x="88" y="35"/>
                    <a:pt x="88" y="2"/>
                  </a:cubicBezTo>
                  <a:cubicBezTo>
                    <a:pt x="88" y="1"/>
                    <a:pt x="88" y="0"/>
                    <a:pt x="87" y="0"/>
                  </a:cubicBezTo>
                  <a:cubicBezTo>
                    <a:pt x="87" y="0"/>
                    <a:pt x="86" y="0"/>
                    <a:pt x="85" y="0"/>
                  </a:cubicBezTo>
                  <a:cubicBezTo>
                    <a:pt x="66" y="12"/>
                    <a:pt x="62" y="32"/>
                    <a:pt x="58" y="51"/>
                  </a:cubicBezTo>
                  <a:cubicBezTo>
                    <a:pt x="58" y="69"/>
                    <a:pt x="54" y="83"/>
                    <a:pt x="46" y="96"/>
                  </a:cubicBezTo>
                  <a:cubicBezTo>
                    <a:pt x="41" y="80"/>
                    <a:pt x="29" y="72"/>
                    <a:pt x="17" y="64"/>
                  </a:cubicBezTo>
                  <a:cubicBezTo>
                    <a:pt x="14" y="62"/>
                    <a:pt x="11" y="59"/>
                    <a:pt x="8" y="57"/>
                  </a:cubicBezTo>
                  <a:cubicBezTo>
                    <a:pt x="7" y="57"/>
                    <a:pt x="6" y="57"/>
                    <a:pt x="5" y="57"/>
                  </a:cubicBezTo>
                  <a:cubicBezTo>
                    <a:pt x="5" y="58"/>
                    <a:pt x="4" y="59"/>
                    <a:pt x="5" y="59"/>
                  </a:cubicBezTo>
                  <a:cubicBezTo>
                    <a:pt x="10" y="75"/>
                    <a:pt x="8" y="93"/>
                    <a:pt x="7" y="110"/>
                  </a:cubicBezTo>
                  <a:cubicBezTo>
                    <a:pt x="4" y="140"/>
                    <a:pt x="0" y="170"/>
                    <a:pt x="32" y="190"/>
                  </a:cubicBezTo>
                  <a:cubicBezTo>
                    <a:pt x="39" y="193"/>
                    <a:pt x="45" y="195"/>
                    <a:pt x="52" y="197"/>
                  </a:cubicBezTo>
                  <a:cubicBezTo>
                    <a:pt x="53" y="197"/>
                    <a:pt x="53" y="197"/>
                    <a:pt x="53" y="197"/>
                  </a:cubicBezTo>
                  <a:cubicBezTo>
                    <a:pt x="53" y="197"/>
                    <a:pt x="53" y="197"/>
                    <a:pt x="53" y="197"/>
                  </a:cubicBezTo>
                  <a:cubicBezTo>
                    <a:pt x="54" y="197"/>
                    <a:pt x="55" y="197"/>
                    <a:pt x="55" y="195"/>
                  </a:cubicBezTo>
                  <a:cubicBezTo>
                    <a:pt x="55" y="195"/>
                    <a:pt x="55" y="194"/>
                    <a:pt x="54" y="194"/>
                  </a:cubicBezTo>
                  <a:cubicBezTo>
                    <a:pt x="42" y="185"/>
                    <a:pt x="43" y="171"/>
                    <a:pt x="45" y="157"/>
                  </a:cubicBezTo>
                  <a:cubicBezTo>
                    <a:pt x="45" y="150"/>
                    <a:pt x="46" y="142"/>
                    <a:pt x="45" y="135"/>
                  </a:cubicBezTo>
                  <a:cubicBezTo>
                    <a:pt x="45" y="135"/>
                    <a:pt x="45" y="135"/>
                    <a:pt x="45" y="135"/>
                  </a:cubicBezTo>
                  <a:cubicBezTo>
                    <a:pt x="52" y="139"/>
                    <a:pt x="58" y="144"/>
                    <a:pt x="59" y="152"/>
                  </a:cubicBezTo>
                  <a:cubicBezTo>
                    <a:pt x="60" y="153"/>
                    <a:pt x="60" y="154"/>
                    <a:pt x="61" y="154"/>
                  </a:cubicBezTo>
                  <a:cubicBezTo>
                    <a:pt x="62" y="154"/>
                    <a:pt x="62" y="154"/>
                    <a:pt x="63" y="153"/>
                  </a:cubicBezTo>
                  <a:cubicBezTo>
                    <a:pt x="69" y="145"/>
                    <a:pt x="71" y="137"/>
                    <a:pt x="71" y="127"/>
                  </a:cubicBezTo>
                  <a:cubicBezTo>
                    <a:pt x="73" y="118"/>
                    <a:pt x="75" y="110"/>
                    <a:pt x="81" y="104"/>
                  </a:cubicBezTo>
                  <a:cubicBezTo>
                    <a:pt x="81" y="117"/>
                    <a:pt x="83" y="131"/>
                    <a:pt x="91" y="145"/>
                  </a:cubicBezTo>
                  <a:cubicBezTo>
                    <a:pt x="92" y="146"/>
                    <a:pt x="92" y="146"/>
                    <a:pt x="93" y="146"/>
                  </a:cubicBezTo>
                  <a:cubicBezTo>
                    <a:pt x="94" y="146"/>
                    <a:pt x="95" y="145"/>
                    <a:pt x="95" y="144"/>
                  </a:cubicBezTo>
                  <a:cubicBezTo>
                    <a:pt x="96" y="140"/>
                    <a:pt x="99" y="129"/>
                    <a:pt x="108" y="124"/>
                  </a:cubicBezTo>
                  <a:cubicBezTo>
                    <a:pt x="103" y="133"/>
                    <a:pt x="107" y="144"/>
                    <a:pt x="111" y="153"/>
                  </a:cubicBezTo>
                  <a:cubicBezTo>
                    <a:pt x="113" y="158"/>
                    <a:pt x="114" y="162"/>
                    <a:pt x="115" y="166"/>
                  </a:cubicBezTo>
                  <a:cubicBezTo>
                    <a:pt x="115" y="167"/>
                    <a:pt x="115" y="169"/>
                    <a:pt x="115" y="171"/>
                  </a:cubicBezTo>
                  <a:cubicBezTo>
                    <a:pt x="116" y="180"/>
                    <a:pt x="111" y="188"/>
                    <a:pt x="99" y="195"/>
                  </a:cubicBezTo>
                  <a:cubicBezTo>
                    <a:pt x="99" y="196"/>
                    <a:pt x="98" y="197"/>
                    <a:pt x="99" y="198"/>
                  </a:cubicBezTo>
                  <a:cubicBezTo>
                    <a:pt x="99" y="198"/>
                    <a:pt x="100" y="199"/>
                    <a:pt x="101" y="199"/>
                  </a:cubicBezTo>
                  <a:cubicBezTo>
                    <a:pt x="101" y="199"/>
                    <a:pt x="101" y="199"/>
                    <a:pt x="101" y="199"/>
                  </a:cubicBezTo>
                  <a:cubicBezTo>
                    <a:pt x="103" y="198"/>
                    <a:pt x="104" y="198"/>
                    <a:pt x="106" y="197"/>
                  </a:cubicBezTo>
                  <a:cubicBezTo>
                    <a:pt x="140" y="180"/>
                    <a:pt x="156" y="160"/>
                    <a:pt x="154" y="136"/>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25" name="Freeform 19"/>
            <p:cNvSpPr>
              <a:spLocks noEditPoints="1"/>
            </p:cNvSpPr>
            <p:nvPr/>
          </p:nvSpPr>
          <p:spPr bwMode="auto">
            <a:xfrm>
              <a:off x="6250" y="4856"/>
              <a:ext cx="581" cy="560"/>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26" name="Freeform 21"/>
            <p:cNvSpPr>
              <a:spLocks noEditPoints="1"/>
            </p:cNvSpPr>
            <p:nvPr/>
          </p:nvSpPr>
          <p:spPr bwMode="auto">
            <a:xfrm>
              <a:off x="3849" y="4786"/>
              <a:ext cx="582" cy="700"/>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27" name="Freeform 99"/>
            <p:cNvSpPr>
              <a:spLocks noEditPoints="1"/>
            </p:cNvSpPr>
            <p:nvPr/>
          </p:nvSpPr>
          <p:spPr bwMode="auto">
            <a:xfrm>
              <a:off x="7597" y="4819"/>
              <a:ext cx="332" cy="633"/>
            </a:xfrm>
            <a:custGeom>
              <a:avLst/>
              <a:gdLst/>
              <a:ahLst/>
              <a:cxnLst>
                <a:cxn ang="0">
                  <a:pos x="98" y="0"/>
                </a:cxn>
                <a:cxn ang="0">
                  <a:pos x="60" y="7"/>
                </a:cxn>
                <a:cxn ang="0">
                  <a:pos x="29" y="27"/>
                </a:cxn>
                <a:cxn ang="0">
                  <a:pos x="7" y="59"/>
                </a:cxn>
                <a:cxn ang="0">
                  <a:pos x="0" y="98"/>
                </a:cxn>
                <a:cxn ang="0">
                  <a:pos x="0" y="116"/>
                </a:cxn>
                <a:cxn ang="0">
                  <a:pos x="9" y="154"/>
                </a:cxn>
                <a:cxn ang="0">
                  <a:pos x="31" y="208"/>
                </a:cxn>
                <a:cxn ang="0">
                  <a:pos x="67" y="270"/>
                </a:cxn>
                <a:cxn ang="0">
                  <a:pos x="98" y="311"/>
                </a:cxn>
                <a:cxn ang="0">
                  <a:pos x="112" y="291"/>
                </a:cxn>
                <a:cxn ang="0">
                  <a:pos x="147" y="241"/>
                </a:cxn>
                <a:cxn ang="0">
                  <a:pos x="180" y="172"/>
                </a:cxn>
                <a:cxn ang="0">
                  <a:pos x="190" y="134"/>
                </a:cxn>
                <a:cxn ang="0">
                  <a:pos x="196" y="98"/>
                </a:cxn>
                <a:cxn ang="0">
                  <a:pos x="194" y="78"/>
                </a:cxn>
                <a:cxn ang="0">
                  <a:pos x="178" y="41"/>
                </a:cxn>
                <a:cxn ang="0">
                  <a:pos x="152" y="16"/>
                </a:cxn>
                <a:cxn ang="0">
                  <a:pos x="118" y="1"/>
                </a:cxn>
                <a:cxn ang="0">
                  <a:pos x="98" y="0"/>
                </a:cxn>
                <a:cxn ang="0">
                  <a:pos x="98" y="157"/>
                </a:cxn>
                <a:cxn ang="0">
                  <a:pos x="74" y="152"/>
                </a:cxn>
                <a:cxn ang="0">
                  <a:pos x="54" y="139"/>
                </a:cxn>
                <a:cxn ang="0">
                  <a:pos x="42" y="119"/>
                </a:cxn>
                <a:cxn ang="0">
                  <a:pos x="38" y="98"/>
                </a:cxn>
                <a:cxn ang="0">
                  <a:pos x="38" y="85"/>
                </a:cxn>
                <a:cxn ang="0">
                  <a:pos x="47" y="63"/>
                </a:cxn>
                <a:cxn ang="0">
                  <a:pos x="64" y="47"/>
                </a:cxn>
                <a:cxn ang="0">
                  <a:pos x="85" y="38"/>
                </a:cxn>
                <a:cxn ang="0">
                  <a:pos x="98" y="36"/>
                </a:cxn>
                <a:cxn ang="0">
                  <a:pos x="122" y="41"/>
                </a:cxn>
                <a:cxn ang="0">
                  <a:pos x="140" y="54"/>
                </a:cxn>
                <a:cxn ang="0">
                  <a:pos x="152" y="74"/>
                </a:cxn>
                <a:cxn ang="0">
                  <a:pos x="158" y="98"/>
                </a:cxn>
                <a:cxn ang="0">
                  <a:pos x="156" y="108"/>
                </a:cxn>
                <a:cxn ang="0">
                  <a:pos x="147" y="130"/>
                </a:cxn>
                <a:cxn ang="0">
                  <a:pos x="131" y="146"/>
                </a:cxn>
                <a:cxn ang="0">
                  <a:pos x="109" y="156"/>
                </a:cxn>
                <a:cxn ang="0">
                  <a:pos x="98" y="157"/>
                </a:cxn>
                <a:cxn ang="0">
                  <a:pos x="60" y="98"/>
                </a:cxn>
                <a:cxn ang="0">
                  <a:pos x="62" y="112"/>
                </a:cxn>
                <a:cxn ang="0">
                  <a:pos x="71" y="123"/>
                </a:cxn>
                <a:cxn ang="0">
                  <a:pos x="83" y="132"/>
                </a:cxn>
                <a:cxn ang="0">
                  <a:pos x="98" y="134"/>
                </a:cxn>
                <a:cxn ang="0">
                  <a:pos x="105" y="134"/>
                </a:cxn>
                <a:cxn ang="0">
                  <a:pos x="118" y="128"/>
                </a:cxn>
                <a:cxn ang="0">
                  <a:pos x="129" y="117"/>
                </a:cxn>
                <a:cxn ang="0">
                  <a:pos x="134" y="105"/>
                </a:cxn>
                <a:cxn ang="0">
                  <a:pos x="136" y="98"/>
                </a:cxn>
                <a:cxn ang="0">
                  <a:pos x="132" y="81"/>
                </a:cxn>
                <a:cxn ang="0">
                  <a:pos x="125" y="70"/>
                </a:cxn>
                <a:cxn ang="0">
                  <a:pos x="112" y="61"/>
                </a:cxn>
                <a:cxn ang="0">
                  <a:pos x="98" y="59"/>
                </a:cxn>
                <a:cxn ang="0">
                  <a:pos x="89" y="59"/>
                </a:cxn>
                <a:cxn ang="0">
                  <a:pos x="76" y="65"/>
                </a:cxn>
                <a:cxn ang="0">
                  <a:pos x="65" y="76"/>
                </a:cxn>
                <a:cxn ang="0">
                  <a:pos x="60" y="88"/>
                </a:cxn>
                <a:cxn ang="0">
                  <a:pos x="60" y="98"/>
                </a:cxn>
              </a:cxnLst>
              <a:rect l="0" t="0" r="r" b="b"/>
              <a:pathLst>
                <a:path w="196" h="311">
                  <a:moveTo>
                    <a:pt x="98" y="0"/>
                  </a:moveTo>
                  <a:lnTo>
                    <a:pt x="98" y="0"/>
                  </a:lnTo>
                  <a:lnTo>
                    <a:pt x="78" y="1"/>
                  </a:lnTo>
                  <a:lnTo>
                    <a:pt x="60" y="7"/>
                  </a:lnTo>
                  <a:lnTo>
                    <a:pt x="44" y="16"/>
                  </a:lnTo>
                  <a:lnTo>
                    <a:pt x="29" y="27"/>
                  </a:lnTo>
                  <a:lnTo>
                    <a:pt x="16" y="41"/>
                  </a:lnTo>
                  <a:lnTo>
                    <a:pt x="7" y="59"/>
                  </a:lnTo>
                  <a:lnTo>
                    <a:pt x="2" y="78"/>
                  </a:lnTo>
                  <a:lnTo>
                    <a:pt x="0" y="98"/>
                  </a:lnTo>
                  <a:lnTo>
                    <a:pt x="0" y="98"/>
                  </a:lnTo>
                  <a:lnTo>
                    <a:pt x="0" y="116"/>
                  </a:lnTo>
                  <a:lnTo>
                    <a:pt x="4" y="134"/>
                  </a:lnTo>
                  <a:lnTo>
                    <a:pt x="9" y="154"/>
                  </a:lnTo>
                  <a:lnTo>
                    <a:pt x="15" y="172"/>
                  </a:lnTo>
                  <a:lnTo>
                    <a:pt x="31" y="208"/>
                  </a:lnTo>
                  <a:lnTo>
                    <a:pt x="49" y="241"/>
                  </a:lnTo>
                  <a:lnTo>
                    <a:pt x="67" y="270"/>
                  </a:lnTo>
                  <a:lnTo>
                    <a:pt x="82" y="291"/>
                  </a:lnTo>
                  <a:lnTo>
                    <a:pt x="98" y="311"/>
                  </a:lnTo>
                  <a:lnTo>
                    <a:pt x="98" y="311"/>
                  </a:lnTo>
                  <a:lnTo>
                    <a:pt x="112" y="291"/>
                  </a:lnTo>
                  <a:lnTo>
                    <a:pt x="129" y="270"/>
                  </a:lnTo>
                  <a:lnTo>
                    <a:pt x="147" y="241"/>
                  </a:lnTo>
                  <a:lnTo>
                    <a:pt x="165" y="208"/>
                  </a:lnTo>
                  <a:lnTo>
                    <a:pt x="180" y="172"/>
                  </a:lnTo>
                  <a:lnTo>
                    <a:pt x="187" y="154"/>
                  </a:lnTo>
                  <a:lnTo>
                    <a:pt x="190" y="134"/>
                  </a:lnTo>
                  <a:lnTo>
                    <a:pt x="194" y="116"/>
                  </a:lnTo>
                  <a:lnTo>
                    <a:pt x="196" y="98"/>
                  </a:lnTo>
                  <a:lnTo>
                    <a:pt x="196" y="98"/>
                  </a:lnTo>
                  <a:lnTo>
                    <a:pt x="194" y="78"/>
                  </a:lnTo>
                  <a:lnTo>
                    <a:pt x="187" y="59"/>
                  </a:lnTo>
                  <a:lnTo>
                    <a:pt x="178" y="41"/>
                  </a:lnTo>
                  <a:lnTo>
                    <a:pt x="167" y="27"/>
                  </a:lnTo>
                  <a:lnTo>
                    <a:pt x="152" y="16"/>
                  </a:lnTo>
                  <a:lnTo>
                    <a:pt x="136" y="7"/>
                  </a:lnTo>
                  <a:lnTo>
                    <a:pt x="118" y="1"/>
                  </a:lnTo>
                  <a:lnTo>
                    <a:pt x="98" y="0"/>
                  </a:lnTo>
                  <a:lnTo>
                    <a:pt x="98" y="0"/>
                  </a:lnTo>
                  <a:close/>
                  <a:moveTo>
                    <a:pt x="98" y="157"/>
                  </a:moveTo>
                  <a:lnTo>
                    <a:pt x="98" y="157"/>
                  </a:lnTo>
                  <a:lnTo>
                    <a:pt x="85" y="156"/>
                  </a:lnTo>
                  <a:lnTo>
                    <a:pt x="74" y="152"/>
                  </a:lnTo>
                  <a:lnTo>
                    <a:pt x="64" y="146"/>
                  </a:lnTo>
                  <a:lnTo>
                    <a:pt x="54" y="139"/>
                  </a:lnTo>
                  <a:lnTo>
                    <a:pt x="47" y="130"/>
                  </a:lnTo>
                  <a:lnTo>
                    <a:pt x="42" y="119"/>
                  </a:lnTo>
                  <a:lnTo>
                    <a:pt x="38" y="108"/>
                  </a:lnTo>
                  <a:lnTo>
                    <a:pt x="38" y="98"/>
                  </a:lnTo>
                  <a:lnTo>
                    <a:pt x="38" y="98"/>
                  </a:lnTo>
                  <a:lnTo>
                    <a:pt x="38" y="85"/>
                  </a:lnTo>
                  <a:lnTo>
                    <a:pt x="42" y="74"/>
                  </a:lnTo>
                  <a:lnTo>
                    <a:pt x="47" y="63"/>
                  </a:lnTo>
                  <a:lnTo>
                    <a:pt x="54" y="54"/>
                  </a:lnTo>
                  <a:lnTo>
                    <a:pt x="64" y="47"/>
                  </a:lnTo>
                  <a:lnTo>
                    <a:pt x="74" y="41"/>
                  </a:lnTo>
                  <a:lnTo>
                    <a:pt x="85" y="38"/>
                  </a:lnTo>
                  <a:lnTo>
                    <a:pt x="98" y="36"/>
                  </a:lnTo>
                  <a:lnTo>
                    <a:pt x="98" y="36"/>
                  </a:lnTo>
                  <a:lnTo>
                    <a:pt x="109" y="38"/>
                  </a:lnTo>
                  <a:lnTo>
                    <a:pt x="122" y="41"/>
                  </a:lnTo>
                  <a:lnTo>
                    <a:pt x="131" y="47"/>
                  </a:lnTo>
                  <a:lnTo>
                    <a:pt x="140" y="54"/>
                  </a:lnTo>
                  <a:lnTo>
                    <a:pt x="147" y="63"/>
                  </a:lnTo>
                  <a:lnTo>
                    <a:pt x="152" y="74"/>
                  </a:lnTo>
                  <a:lnTo>
                    <a:pt x="156" y="85"/>
                  </a:lnTo>
                  <a:lnTo>
                    <a:pt x="158" y="98"/>
                  </a:lnTo>
                  <a:lnTo>
                    <a:pt x="158" y="98"/>
                  </a:lnTo>
                  <a:lnTo>
                    <a:pt x="156" y="108"/>
                  </a:lnTo>
                  <a:lnTo>
                    <a:pt x="152" y="119"/>
                  </a:lnTo>
                  <a:lnTo>
                    <a:pt x="147" y="130"/>
                  </a:lnTo>
                  <a:lnTo>
                    <a:pt x="140" y="139"/>
                  </a:lnTo>
                  <a:lnTo>
                    <a:pt x="131" y="146"/>
                  </a:lnTo>
                  <a:lnTo>
                    <a:pt x="122" y="152"/>
                  </a:lnTo>
                  <a:lnTo>
                    <a:pt x="109" y="156"/>
                  </a:lnTo>
                  <a:lnTo>
                    <a:pt x="98" y="157"/>
                  </a:lnTo>
                  <a:lnTo>
                    <a:pt x="98" y="157"/>
                  </a:lnTo>
                  <a:close/>
                  <a:moveTo>
                    <a:pt x="60" y="98"/>
                  </a:moveTo>
                  <a:lnTo>
                    <a:pt x="60" y="98"/>
                  </a:lnTo>
                  <a:lnTo>
                    <a:pt x="60" y="105"/>
                  </a:lnTo>
                  <a:lnTo>
                    <a:pt x="62" y="112"/>
                  </a:lnTo>
                  <a:lnTo>
                    <a:pt x="65" y="117"/>
                  </a:lnTo>
                  <a:lnTo>
                    <a:pt x="71" y="123"/>
                  </a:lnTo>
                  <a:lnTo>
                    <a:pt x="76" y="128"/>
                  </a:lnTo>
                  <a:lnTo>
                    <a:pt x="83" y="132"/>
                  </a:lnTo>
                  <a:lnTo>
                    <a:pt x="89" y="134"/>
                  </a:lnTo>
                  <a:lnTo>
                    <a:pt x="98" y="134"/>
                  </a:lnTo>
                  <a:lnTo>
                    <a:pt x="98" y="134"/>
                  </a:lnTo>
                  <a:lnTo>
                    <a:pt x="105" y="134"/>
                  </a:lnTo>
                  <a:lnTo>
                    <a:pt x="112" y="132"/>
                  </a:lnTo>
                  <a:lnTo>
                    <a:pt x="118" y="128"/>
                  </a:lnTo>
                  <a:lnTo>
                    <a:pt x="125" y="123"/>
                  </a:lnTo>
                  <a:lnTo>
                    <a:pt x="129" y="117"/>
                  </a:lnTo>
                  <a:lnTo>
                    <a:pt x="132" y="112"/>
                  </a:lnTo>
                  <a:lnTo>
                    <a:pt x="134" y="105"/>
                  </a:lnTo>
                  <a:lnTo>
                    <a:pt x="136" y="98"/>
                  </a:lnTo>
                  <a:lnTo>
                    <a:pt x="136" y="98"/>
                  </a:lnTo>
                  <a:lnTo>
                    <a:pt x="134" y="88"/>
                  </a:lnTo>
                  <a:lnTo>
                    <a:pt x="132" y="81"/>
                  </a:lnTo>
                  <a:lnTo>
                    <a:pt x="129" y="76"/>
                  </a:lnTo>
                  <a:lnTo>
                    <a:pt x="125" y="70"/>
                  </a:lnTo>
                  <a:lnTo>
                    <a:pt x="118" y="65"/>
                  </a:lnTo>
                  <a:lnTo>
                    <a:pt x="112" y="61"/>
                  </a:lnTo>
                  <a:lnTo>
                    <a:pt x="105" y="59"/>
                  </a:lnTo>
                  <a:lnTo>
                    <a:pt x="98" y="59"/>
                  </a:lnTo>
                  <a:lnTo>
                    <a:pt x="98" y="59"/>
                  </a:lnTo>
                  <a:lnTo>
                    <a:pt x="89" y="59"/>
                  </a:lnTo>
                  <a:lnTo>
                    <a:pt x="83" y="61"/>
                  </a:lnTo>
                  <a:lnTo>
                    <a:pt x="76" y="65"/>
                  </a:lnTo>
                  <a:lnTo>
                    <a:pt x="71" y="70"/>
                  </a:lnTo>
                  <a:lnTo>
                    <a:pt x="65" y="76"/>
                  </a:lnTo>
                  <a:lnTo>
                    <a:pt x="62" y="81"/>
                  </a:lnTo>
                  <a:lnTo>
                    <a:pt x="60" y="88"/>
                  </a:lnTo>
                  <a:lnTo>
                    <a:pt x="60" y="98"/>
                  </a:lnTo>
                  <a:lnTo>
                    <a:pt x="60" y="98"/>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nvGrpSpPr>
            <p:cNvPr id="528" name="Group 123"/>
            <p:cNvGrpSpPr/>
            <p:nvPr/>
          </p:nvGrpSpPr>
          <p:grpSpPr>
            <a:xfrm>
              <a:off x="8588" y="4971"/>
              <a:ext cx="783" cy="332"/>
              <a:chOff x="1441430" y="4357700"/>
              <a:chExt cx="503238" cy="177800"/>
            </a:xfrm>
            <a:grpFill/>
          </p:grpSpPr>
          <p:sp>
            <p:nvSpPr>
              <p:cNvPr id="529" name="Freeform 19"/>
              <p:cNvSpPr/>
              <p:nvPr/>
            </p:nvSpPr>
            <p:spPr bwMode="auto">
              <a:xfrm>
                <a:off x="1441430" y="4357700"/>
                <a:ext cx="231775" cy="177800"/>
              </a:xfrm>
              <a:custGeom>
                <a:avLst/>
                <a:gdLst/>
                <a:ahLst/>
                <a:cxnLst>
                  <a:cxn ang="0">
                    <a:pos x="192" y="0"/>
                  </a:cxn>
                  <a:cxn ang="0">
                    <a:pos x="203" y="0"/>
                  </a:cxn>
                  <a:cxn ang="0">
                    <a:pos x="225" y="5"/>
                  </a:cxn>
                  <a:cxn ang="0">
                    <a:pos x="245" y="13"/>
                  </a:cxn>
                  <a:cxn ang="0">
                    <a:pos x="262" y="26"/>
                  </a:cxn>
                  <a:cxn ang="0">
                    <a:pos x="271" y="32"/>
                  </a:cxn>
                  <a:cxn ang="0">
                    <a:pos x="282" y="47"/>
                  </a:cxn>
                  <a:cxn ang="0">
                    <a:pos x="292" y="63"/>
                  </a:cxn>
                  <a:cxn ang="0">
                    <a:pos x="232" y="63"/>
                  </a:cxn>
                  <a:cxn ang="0">
                    <a:pos x="213" y="53"/>
                  </a:cxn>
                  <a:cxn ang="0">
                    <a:pos x="192" y="49"/>
                  </a:cxn>
                  <a:cxn ang="0">
                    <a:pos x="112" y="49"/>
                  </a:cxn>
                  <a:cxn ang="0">
                    <a:pos x="88" y="54"/>
                  </a:cxn>
                  <a:cxn ang="0">
                    <a:pos x="68" y="68"/>
                  </a:cxn>
                  <a:cxn ang="0">
                    <a:pos x="61" y="77"/>
                  </a:cxn>
                  <a:cxn ang="0">
                    <a:pos x="51" y="99"/>
                  </a:cxn>
                  <a:cxn ang="0">
                    <a:pos x="50" y="111"/>
                  </a:cxn>
                  <a:cxn ang="0">
                    <a:pos x="51" y="124"/>
                  </a:cxn>
                  <a:cxn ang="0">
                    <a:pos x="61" y="146"/>
                  </a:cxn>
                  <a:cxn ang="0">
                    <a:pos x="68" y="154"/>
                  </a:cxn>
                  <a:cxn ang="0">
                    <a:pos x="88" y="168"/>
                  </a:cxn>
                  <a:cxn ang="0">
                    <a:pos x="112" y="173"/>
                  </a:cxn>
                  <a:cxn ang="0">
                    <a:pos x="192" y="173"/>
                  </a:cxn>
                  <a:cxn ang="0">
                    <a:pos x="213" y="169"/>
                  </a:cxn>
                  <a:cxn ang="0">
                    <a:pos x="232" y="158"/>
                  </a:cxn>
                  <a:cxn ang="0">
                    <a:pos x="292" y="158"/>
                  </a:cxn>
                  <a:cxn ang="0">
                    <a:pos x="282" y="175"/>
                  </a:cxn>
                  <a:cxn ang="0">
                    <a:pos x="271" y="189"/>
                  </a:cxn>
                  <a:cxn ang="0">
                    <a:pos x="262" y="196"/>
                  </a:cxn>
                  <a:cxn ang="0">
                    <a:pos x="245" y="209"/>
                  </a:cxn>
                  <a:cxn ang="0">
                    <a:pos x="225" y="217"/>
                  </a:cxn>
                  <a:cxn ang="0">
                    <a:pos x="203" y="221"/>
                  </a:cxn>
                  <a:cxn ang="0">
                    <a:pos x="112" y="222"/>
                  </a:cxn>
                  <a:cxn ang="0">
                    <a:pos x="100" y="221"/>
                  </a:cxn>
                  <a:cxn ang="0">
                    <a:pos x="78" y="217"/>
                  </a:cxn>
                  <a:cxn ang="0">
                    <a:pos x="58" y="209"/>
                  </a:cxn>
                  <a:cxn ang="0">
                    <a:pos x="41" y="196"/>
                  </a:cxn>
                  <a:cxn ang="0">
                    <a:pos x="34" y="189"/>
                  </a:cxn>
                  <a:cxn ang="0">
                    <a:pos x="20" y="173"/>
                  </a:cxn>
                  <a:cxn ang="0">
                    <a:pos x="9" y="154"/>
                  </a:cxn>
                  <a:cxn ang="0">
                    <a:pos x="3" y="133"/>
                  </a:cxn>
                  <a:cxn ang="0">
                    <a:pos x="0" y="111"/>
                  </a:cxn>
                  <a:cxn ang="0">
                    <a:pos x="0" y="111"/>
                  </a:cxn>
                  <a:cxn ang="0">
                    <a:pos x="3" y="89"/>
                  </a:cxn>
                  <a:cxn ang="0">
                    <a:pos x="9" y="68"/>
                  </a:cxn>
                  <a:cxn ang="0">
                    <a:pos x="20" y="49"/>
                  </a:cxn>
                  <a:cxn ang="0">
                    <a:pos x="34" y="32"/>
                  </a:cxn>
                  <a:cxn ang="0">
                    <a:pos x="41" y="26"/>
                  </a:cxn>
                  <a:cxn ang="0">
                    <a:pos x="58" y="13"/>
                  </a:cxn>
                  <a:cxn ang="0">
                    <a:pos x="78" y="5"/>
                  </a:cxn>
                  <a:cxn ang="0">
                    <a:pos x="100" y="0"/>
                  </a:cxn>
                  <a:cxn ang="0">
                    <a:pos x="112" y="0"/>
                  </a:cxn>
                </a:cxnLst>
                <a:rect l="0" t="0" r="r" b="b"/>
                <a:pathLst>
                  <a:path w="292" h="222">
                    <a:moveTo>
                      <a:pt x="112" y="0"/>
                    </a:moveTo>
                    <a:lnTo>
                      <a:pt x="192" y="0"/>
                    </a:lnTo>
                    <a:lnTo>
                      <a:pt x="192" y="0"/>
                    </a:lnTo>
                    <a:lnTo>
                      <a:pt x="203" y="0"/>
                    </a:lnTo>
                    <a:lnTo>
                      <a:pt x="214" y="2"/>
                    </a:lnTo>
                    <a:lnTo>
                      <a:pt x="225" y="5"/>
                    </a:lnTo>
                    <a:lnTo>
                      <a:pt x="235" y="9"/>
                    </a:lnTo>
                    <a:lnTo>
                      <a:pt x="245" y="13"/>
                    </a:lnTo>
                    <a:lnTo>
                      <a:pt x="254" y="18"/>
                    </a:lnTo>
                    <a:lnTo>
                      <a:pt x="262" y="26"/>
                    </a:lnTo>
                    <a:lnTo>
                      <a:pt x="271" y="32"/>
                    </a:lnTo>
                    <a:lnTo>
                      <a:pt x="271" y="32"/>
                    </a:lnTo>
                    <a:lnTo>
                      <a:pt x="277" y="39"/>
                    </a:lnTo>
                    <a:lnTo>
                      <a:pt x="282" y="47"/>
                    </a:lnTo>
                    <a:lnTo>
                      <a:pt x="288" y="56"/>
                    </a:lnTo>
                    <a:lnTo>
                      <a:pt x="292" y="63"/>
                    </a:lnTo>
                    <a:lnTo>
                      <a:pt x="232" y="63"/>
                    </a:lnTo>
                    <a:lnTo>
                      <a:pt x="232" y="63"/>
                    </a:lnTo>
                    <a:lnTo>
                      <a:pt x="223" y="58"/>
                    </a:lnTo>
                    <a:lnTo>
                      <a:pt x="213" y="53"/>
                    </a:lnTo>
                    <a:lnTo>
                      <a:pt x="203" y="51"/>
                    </a:lnTo>
                    <a:lnTo>
                      <a:pt x="192" y="49"/>
                    </a:lnTo>
                    <a:lnTo>
                      <a:pt x="112" y="49"/>
                    </a:lnTo>
                    <a:lnTo>
                      <a:pt x="112" y="49"/>
                    </a:lnTo>
                    <a:lnTo>
                      <a:pt x="99" y="51"/>
                    </a:lnTo>
                    <a:lnTo>
                      <a:pt x="88" y="54"/>
                    </a:lnTo>
                    <a:lnTo>
                      <a:pt x="77" y="60"/>
                    </a:lnTo>
                    <a:lnTo>
                      <a:pt x="68" y="68"/>
                    </a:lnTo>
                    <a:lnTo>
                      <a:pt x="68" y="68"/>
                    </a:lnTo>
                    <a:lnTo>
                      <a:pt x="61" y="77"/>
                    </a:lnTo>
                    <a:lnTo>
                      <a:pt x="55" y="86"/>
                    </a:lnTo>
                    <a:lnTo>
                      <a:pt x="51" y="99"/>
                    </a:lnTo>
                    <a:lnTo>
                      <a:pt x="50" y="111"/>
                    </a:lnTo>
                    <a:lnTo>
                      <a:pt x="50" y="111"/>
                    </a:lnTo>
                    <a:lnTo>
                      <a:pt x="50" y="111"/>
                    </a:lnTo>
                    <a:lnTo>
                      <a:pt x="51" y="124"/>
                    </a:lnTo>
                    <a:lnTo>
                      <a:pt x="55" y="135"/>
                    </a:lnTo>
                    <a:lnTo>
                      <a:pt x="61" y="146"/>
                    </a:lnTo>
                    <a:lnTo>
                      <a:pt x="68" y="154"/>
                    </a:lnTo>
                    <a:lnTo>
                      <a:pt x="68" y="154"/>
                    </a:lnTo>
                    <a:lnTo>
                      <a:pt x="77" y="162"/>
                    </a:lnTo>
                    <a:lnTo>
                      <a:pt x="88" y="168"/>
                    </a:lnTo>
                    <a:lnTo>
                      <a:pt x="99" y="172"/>
                    </a:lnTo>
                    <a:lnTo>
                      <a:pt x="112" y="173"/>
                    </a:lnTo>
                    <a:lnTo>
                      <a:pt x="192" y="173"/>
                    </a:lnTo>
                    <a:lnTo>
                      <a:pt x="192" y="173"/>
                    </a:lnTo>
                    <a:lnTo>
                      <a:pt x="203" y="172"/>
                    </a:lnTo>
                    <a:lnTo>
                      <a:pt x="213" y="169"/>
                    </a:lnTo>
                    <a:lnTo>
                      <a:pt x="223" y="164"/>
                    </a:lnTo>
                    <a:lnTo>
                      <a:pt x="232" y="158"/>
                    </a:lnTo>
                    <a:lnTo>
                      <a:pt x="292" y="158"/>
                    </a:lnTo>
                    <a:lnTo>
                      <a:pt x="292" y="158"/>
                    </a:lnTo>
                    <a:lnTo>
                      <a:pt x="288" y="167"/>
                    </a:lnTo>
                    <a:lnTo>
                      <a:pt x="282" y="175"/>
                    </a:lnTo>
                    <a:lnTo>
                      <a:pt x="277" y="183"/>
                    </a:lnTo>
                    <a:lnTo>
                      <a:pt x="271" y="189"/>
                    </a:lnTo>
                    <a:lnTo>
                      <a:pt x="271" y="189"/>
                    </a:lnTo>
                    <a:lnTo>
                      <a:pt x="262" y="196"/>
                    </a:lnTo>
                    <a:lnTo>
                      <a:pt x="254" y="203"/>
                    </a:lnTo>
                    <a:lnTo>
                      <a:pt x="245" y="209"/>
                    </a:lnTo>
                    <a:lnTo>
                      <a:pt x="235" y="214"/>
                    </a:lnTo>
                    <a:lnTo>
                      <a:pt x="225" y="217"/>
                    </a:lnTo>
                    <a:lnTo>
                      <a:pt x="214" y="220"/>
                    </a:lnTo>
                    <a:lnTo>
                      <a:pt x="203" y="221"/>
                    </a:lnTo>
                    <a:lnTo>
                      <a:pt x="192" y="222"/>
                    </a:lnTo>
                    <a:lnTo>
                      <a:pt x="112" y="222"/>
                    </a:lnTo>
                    <a:lnTo>
                      <a:pt x="112" y="222"/>
                    </a:lnTo>
                    <a:lnTo>
                      <a:pt x="100" y="221"/>
                    </a:lnTo>
                    <a:lnTo>
                      <a:pt x="89" y="220"/>
                    </a:lnTo>
                    <a:lnTo>
                      <a:pt x="78" y="217"/>
                    </a:lnTo>
                    <a:lnTo>
                      <a:pt x="68" y="214"/>
                    </a:lnTo>
                    <a:lnTo>
                      <a:pt x="58" y="209"/>
                    </a:lnTo>
                    <a:lnTo>
                      <a:pt x="50" y="203"/>
                    </a:lnTo>
                    <a:lnTo>
                      <a:pt x="41" y="196"/>
                    </a:lnTo>
                    <a:lnTo>
                      <a:pt x="34" y="189"/>
                    </a:lnTo>
                    <a:lnTo>
                      <a:pt x="34" y="189"/>
                    </a:lnTo>
                    <a:lnTo>
                      <a:pt x="26" y="182"/>
                    </a:lnTo>
                    <a:lnTo>
                      <a:pt x="20" y="173"/>
                    </a:lnTo>
                    <a:lnTo>
                      <a:pt x="14" y="164"/>
                    </a:lnTo>
                    <a:lnTo>
                      <a:pt x="9" y="154"/>
                    </a:lnTo>
                    <a:lnTo>
                      <a:pt x="5" y="143"/>
                    </a:lnTo>
                    <a:lnTo>
                      <a:pt x="3" y="133"/>
                    </a:lnTo>
                    <a:lnTo>
                      <a:pt x="2" y="122"/>
                    </a:lnTo>
                    <a:lnTo>
                      <a:pt x="0" y="111"/>
                    </a:lnTo>
                    <a:lnTo>
                      <a:pt x="0" y="111"/>
                    </a:lnTo>
                    <a:lnTo>
                      <a:pt x="0" y="111"/>
                    </a:lnTo>
                    <a:lnTo>
                      <a:pt x="2" y="100"/>
                    </a:lnTo>
                    <a:lnTo>
                      <a:pt x="3" y="89"/>
                    </a:lnTo>
                    <a:lnTo>
                      <a:pt x="5" y="78"/>
                    </a:lnTo>
                    <a:lnTo>
                      <a:pt x="9" y="68"/>
                    </a:lnTo>
                    <a:lnTo>
                      <a:pt x="14" y="58"/>
                    </a:lnTo>
                    <a:lnTo>
                      <a:pt x="20" y="49"/>
                    </a:lnTo>
                    <a:lnTo>
                      <a:pt x="26" y="41"/>
                    </a:lnTo>
                    <a:lnTo>
                      <a:pt x="34" y="32"/>
                    </a:lnTo>
                    <a:lnTo>
                      <a:pt x="34" y="32"/>
                    </a:lnTo>
                    <a:lnTo>
                      <a:pt x="41" y="26"/>
                    </a:lnTo>
                    <a:lnTo>
                      <a:pt x="50" y="18"/>
                    </a:lnTo>
                    <a:lnTo>
                      <a:pt x="58" y="13"/>
                    </a:lnTo>
                    <a:lnTo>
                      <a:pt x="68" y="9"/>
                    </a:lnTo>
                    <a:lnTo>
                      <a:pt x="78" y="5"/>
                    </a:lnTo>
                    <a:lnTo>
                      <a:pt x="89" y="2"/>
                    </a:lnTo>
                    <a:lnTo>
                      <a:pt x="100" y="0"/>
                    </a:lnTo>
                    <a:lnTo>
                      <a:pt x="112" y="0"/>
                    </a:lnTo>
                    <a:lnTo>
                      <a:pt x="112" y="0"/>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30" name="Freeform 20"/>
              <p:cNvSpPr/>
              <p:nvPr/>
            </p:nvSpPr>
            <p:spPr bwMode="auto">
              <a:xfrm>
                <a:off x="1714480" y="4357700"/>
                <a:ext cx="230188" cy="177800"/>
              </a:xfrm>
              <a:custGeom>
                <a:avLst/>
                <a:gdLst/>
                <a:ahLst/>
                <a:cxnLst>
                  <a:cxn ang="0">
                    <a:pos x="181" y="0"/>
                  </a:cxn>
                  <a:cxn ang="0">
                    <a:pos x="192" y="0"/>
                  </a:cxn>
                  <a:cxn ang="0">
                    <a:pos x="213" y="5"/>
                  </a:cxn>
                  <a:cxn ang="0">
                    <a:pos x="234" y="13"/>
                  </a:cxn>
                  <a:cxn ang="0">
                    <a:pos x="251" y="26"/>
                  </a:cxn>
                  <a:cxn ang="0">
                    <a:pos x="258" y="32"/>
                  </a:cxn>
                  <a:cxn ang="0">
                    <a:pos x="272" y="49"/>
                  </a:cxn>
                  <a:cxn ang="0">
                    <a:pos x="283" y="68"/>
                  </a:cxn>
                  <a:cxn ang="0">
                    <a:pos x="289" y="89"/>
                  </a:cxn>
                  <a:cxn ang="0">
                    <a:pos x="292" y="111"/>
                  </a:cxn>
                  <a:cxn ang="0">
                    <a:pos x="292" y="111"/>
                  </a:cxn>
                  <a:cxn ang="0">
                    <a:pos x="289" y="133"/>
                  </a:cxn>
                  <a:cxn ang="0">
                    <a:pos x="283" y="154"/>
                  </a:cxn>
                  <a:cxn ang="0">
                    <a:pos x="272" y="173"/>
                  </a:cxn>
                  <a:cxn ang="0">
                    <a:pos x="258" y="189"/>
                  </a:cxn>
                  <a:cxn ang="0">
                    <a:pos x="251" y="196"/>
                  </a:cxn>
                  <a:cxn ang="0">
                    <a:pos x="234" y="209"/>
                  </a:cxn>
                  <a:cxn ang="0">
                    <a:pos x="213" y="217"/>
                  </a:cxn>
                  <a:cxn ang="0">
                    <a:pos x="192" y="221"/>
                  </a:cxn>
                  <a:cxn ang="0">
                    <a:pos x="100" y="222"/>
                  </a:cxn>
                  <a:cxn ang="0">
                    <a:pos x="89" y="221"/>
                  </a:cxn>
                  <a:cxn ang="0">
                    <a:pos x="67" y="217"/>
                  </a:cxn>
                  <a:cxn ang="0">
                    <a:pos x="47" y="209"/>
                  </a:cxn>
                  <a:cxn ang="0">
                    <a:pos x="30" y="196"/>
                  </a:cxn>
                  <a:cxn ang="0">
                    <a:pos x="21" y="189"/>
                  </a:cxn>
                  <a:cxn ang="0">
                    <a:pos x="9" y="175"/>
                  </a:cxn>
                  <a:cxn ang="0">
                    <a:pos x="0" y="158"/>
                  </a:cxn>
                  <a:cxn ang="0">
                    <a:pos x="61" y="158"/>
                  </a:cxn>
                  <a:cxn ang="0">
                    <a:pos x="79" y="169"/>
                  </a:cxn>
                  <a:cxn ang="0">
                    <a:pos x="100" y="173"/>
                  </a:cxn>
                  <a:cxn ang="0">
                    <a:pos x="181" y="173"/>
                  </a:cxn>
                  <a:cxn ang="0">
                    <a:pos x="204" y="168"/>
                  </a:cxn>
                  <a:cxn ang="0">
                    <a:pos x="224" y="154"/>
                  </a:cxn>
                  <a:cxn ang="0">
                    <a:pos x="231" y="146"/>
                  </a:cxn>
                  <a:cxn ang="0">
                    <a:pos x="241" y="124"/>
                  </a:cxn>
                  <a:cxn ang="0">
                    <a:pos x="242" y="111"/>
                  </a:cxn>
                  <a:cxn ang="0">
                    <a:pos x="241" y="99"/>
                  </a:cxn>
                  <a:cxn ang="0">
                    <a:pos x="231" y="77"/>
                  </a:cxn>
                  <a:cxn ang="0">
                    <a:pos x="224" y="68"/>
                  </a:cxn>
                  <a:cxn ang="0">
                    <a:pos x="204" y="54"/>
                  </a:cxn>
                  <a:cxn ang="0">
                    <a:pos x="181" y="49"/>
                  </a:cxn>
                  <a:cxn ang="0">
                    <a:pos x="100" y="49"/>
                  </a:cxn>
                  <a:cxn ang="0">
                    <a:pos x="79" y="53"/>
                  </a:cxn>
                  <a:cxn ang="0">
                    <a:pos x="61" y="63"/>
                  </a:cxn>
                  <a:cxn ang="0">
                    <a:pos x="0" y="63"/>
                  </a:cxn>
                  <a:cxn ang="0">
                    <a:pos x="9" y="47"/>
                  </a:cxn>
                  <a:cxn ang="0">
                    <a:pos x="21" y="32"/>
                  </a:cxn>
                  <a:cxn ang="0">
                    <a:pos x="30" y="26"/>
                  </a:cxn>
                  <a:cxn ang="0">
                    <a:pos x="47" y="13"/>
                  </a:cxn>
                  <a:cxn ang="0">
                    <a:pos x="67" y="5"/>
                  </a:cxn>
                  <a:cxn ang="0">
                    <a:pos x="89" y="0"/>
                  </a:cxn>
                  <a:cxn ang="0">
                    <a:pos x="100" y="0"/>
                  </a:cxn>
                </a:cxnLst>
                <a:rect l="0" t="0" r="r" b="b"/>
                <a:pathLst>
                  <a:path w="292" h="222">
                    <a:moveTo>
                      <a:pt x="100" y="0"/>
                    </a:moveTo>
                    <a:lnTo>
                      <a:pt x="181" y="0"/>
                    </a:lnTo>
                    <a:lnTo>
                      <a:pt x="181" y="0"/>
                    </a:lnTo>
                    <a:lnTo>
                      <a:pt x="192" y="0"/>
                    </a:lnTo>
                    <a:lnTo>
                      <a:pt x="203" y="2"/>
                    </a:lnTo>
                    <a:lnTo>
                      <a:pt x="213" y="5"/>
                    </a:lnTo>
                    <a:lnTo>
                      <a:pt x="224" y="9"/>
                    </a:lnTo>
                    <a:lnTo>
                      <a:pt x="234" y="13"/>
                    </a:lnTo>
                    <a:lnTo>
                      <a:pt x="242" y="18"/>
                    </a:lnTo>
                    <a:lnTo>
                      <a:pt x="251" y="26"/>
                    </a:lnTo>
                    <a:lnTo>
                      <a:pt x="258" y="32"/>
                    </a:lnTo>
                    <a:lnTo>
                      <a:pt x="258" y="32"/>
                    </a:lnTo>
                    <a:lnTo>
                      <a:pt x="266" y="41"/>
                    </a:lnTo>
                    <a:lnTo>
                      <a:pt x="272" y="49"/>
                    </a:lnTo>
                    <a:lnTo>
                      <a:pt x="278" y="58"/>
                    </a:lnTo>
                    <a:lnTo>
                      <a:pt x="283" y="68"/>
                    </a:lnTo>
                    <a:lnTo>
                      <a:pt x="287" y="78"/>
                    </a:lnTo>
                    <a:lnTo>
                      <a:pt x="289" y="89"/>
                    </a:lnTo>
                    <a:lnTo>
                      <a:pt x="291" y="100"/>
                    </a:lnTo>
                    <a:lnTo>
                      <a:pt x="292" y="111"/>
                    </a:lnTo>
                    <a:lnTo>
                      <a:pt x="292" y="111"/>
                    </a:lnTo>
                    <a:lnTo>
                      <a:pt x="292" y="111"/>
                    </a:lnTo>
                    <a:lnTo>
                      <a:pt x="291" y="122"/>
                    </a:lnTo>
                    <a:lnTo>
                      <a:pt x="289" y="133"/>
                    </a:lnTo>
                    <a:lnTo>
                      <a:pt x="287" y="143"/>
                    </a:lnTo>
                    <a:lnTo>
                      <a:pt x="283" y="154"/>
                    </a:lnTo>
                    <a:lnTo>
                      <a:pt x="278" y="164"/>
                    </a:lnTo>
                    <a:lnTo>
                      <a:pt x="272" y="173"/>
                    </a:lnTo>
                    <a:lnTo>
                      <a:pt x="266" y="182"/>
                    </a:lnTo>
                    <a:lnTo>
                      <a:pt x="258" y="189"/>
                    </a:lnTo>
                    <a:lnTo>
                      <a:pt x="258" y="189"/>
                    </a:lnTo>
                    <a:lnTo>
                      <a:pt x="251" y="196"/>
                    </a:lnTo>
                    <a:lnTo>
                      <a:pt x="242" y="203"/>
                    </a:lnTo>
                    <a:lnTo>
                      <a:pt x="234" y="209"/>
                    </a:lnTo>
                    <a:lnTo>
                      <a:pt x="224" y="214"/>
                    </a:lnTo>
                    <a:lnTo>
                      <a:pt x="213" y="217"/>
                    </a:lnTo>
                    <a:lnTo>
                      <a:pt x="203" y="220"/>
                    </a:lnTo>
                    <a:lnTo>
                      <a:pt x="192" y="221"/>
                    </a:lnTo>
                    <a:lnTo>
                      <a:pt x="181" y="222"/>
                    </a:lnTo>
                    <a:lnTo>
                      <a:pt x="100" y="222"/>
                    </a:lnTo>
                    <a:lnTo>
                      <a:pt x="100" y="222"/>
                    </a:lnTo>
                    <a:lnTo>
                      <a:pt x="89" y="221"/>
                    </a:lnTo>
                    <a:lnTo>
                      <a:pt x="78" y="220"/>
                    </a:lnTo>
                    <a:lnTo>
                      <a:pt x="67" y="217"/>
                    </a:lnTo>
                    <a:lnTo>
                      <a:pt x="57" y="214"/>
                    </a:lnTo>
                    <a:lnTo>
                      <a:pt x="47" y="209"/>
                    </a:lnTo>
                    <a:lnTo>
                      <a:pt x="38" y="203"/>
                    </a:lnTo>
                    <a:lnTo>
                      <a:pt x="30" y="196"/>
                    </a:lnTo>
                    <a:lnTo>
                      <a:pt x="21" y="189"/>
                    </a:lnTo>
                    <a:lnTo>
                      <a:pt x="21" y="189"/>
                    </a:lnTo>
                    <a:lnTo>
                      <a:pt x="15" y="183"/>
                    </a:lnTo>
                    <a:lnTo>
                      <a:pt x="9" y="175"/>
                    </a:lnTo>
                    <a:lnTo>
                      <a:pt x="4" y="167"/>
                    </a:lnTo>
                    <a:lnTo>
                      <a:pt x="0" y="158"/>
                    </a:lnTo>
                    <a:lnTo>
                      <a:pt x="61" y="158"/>
                    </a:lnTo>
                    <a:lnTo>
                      <a:pt x="61" y="158"/>
                    </a:lnTo>
                    <a:lnTo>
                      <a:pt x="69" y="164"/>
                    </a:lnTo>
                    <a:lnTo>
                      <a:pt x="79" y="169"/>
                    </a:lnTo>
                    <a:lnTo>
                      <a:pt x="89" y="172"/>
                    </a:lnTo>
                    <a:lnTo>
                      <a:pt x="100" y="173"/>
                    </a:lnTo>
                    <a:lnTo>
                      <a:pt x="181" y="173"/>
                    </a:lnTo>
                    <a:lnTo>
                      <a:pt x="181" y="173"/>
                    </a:lnTo>
                    <a:lnTo>
                      <a:pt x="193" y="172"/>
                    </a:lnTo>
                    <a:lnTo>
                      <a:pt x="204" y="168"/>
                    </a:lnTo>
                    <a:lnTo>
                      <a:pt x="215" y="162"/>
                    </a:lnTo>
                    <a:lnTo>
                      <a:pt x="224" y="154"/>
                    </a:lnTo>
                    <a:lnTo>
                      <a:pt x="224" y="154"/>
                    </a:lnTo>
                    <a:lnTo>
                      <a:pt x="231" y="146"/>
                    </a:lnTo>
                    <a:lnTo>
                      <a:pt x="237" y="135"/>
                    </a:lnTo>
                    <a:lnTo>
                      <a:pt x="241" y="124"/>
                    </a:lnTo>
                    <a:lnTo>
                      <a:pt x="242" y="111"/>
                    </a:lnTo>
                    <a:lnTo>
                      <a:pt x="242" y="111"/>
                    </a:lnTo>
                    <a:lnTo>
                      <a:pt x="242" y="111"/>
                    </a:lnTo>
                    <a:lnTo>
                      <a:pt x="241" y="99"/>
                    </a:lnTo>
                    <a:lnTo>
                      <a:pt x="237" y="86"/>
                    </a:lnTo>
                    <a:lnTo>
                      <a:pt x="231" y="77"/>
                    </a:lnTo>
                    <a:lnTo>
                      <a:pt x="224" y="68"/>
                    </a:lnTo>
                    <a:lnTo>
                      <a:pt x="224" y="68"/>
                    </a:lnTo>
                    <a:lnTo>
                      <a:pt x="215" y="60"/>
                    </a:lnTo>
                    <a:lnTo>
                      <a:pt x="204" y="54"/>
                    </a:lnTo>
                    <a:lnTo>
                      <a:pt x="193" y="51"/>
                    </a:lnTo>
                    <a:lnTo>
                      <a:pt x="181" y="49"/>
                    </a:lnTo>
                    <a:lnTo>
                      <a:pt x="100" y="49"/>
                    </a:lnTo>
                    <a:lnTo>
                      <a:pt x="100" y="49"/>
                    </a:lnTo>
                    <a:lnTo>
                      <a:pt x="89" y="51"/>
                    </a:lnTo>
                    <a:lnTo>
                      <a:pt x="79" y="53"/>
                    </a:lnTo>
                    <a:lnTo>
                      <a:pt x="69" y="58"/>
                    </a:lnTo>
                    <a:lnTo>
                      <a:pt x="61" y="63"/>
                    </a:lnTo>
                    <a:lnTo>
                      <a:pt x="0" y="63"/>
                    </a:lnTo>
                    <a:lnTo>
                      <a:pt x="0" y="63"/>
                    </a:lnTo>
                    <a:lnTo>
                      <a:pt x="4" y="56"/>
                    </a:lnTo>
                    <a:lnTo>
                      <a:pt x="9" y="47"/>
                    </a:lnTo>
                    <a:lnTo>
                      <a:pt x="15" y="39"/>
                    </a:lnTo>
                    <a:lnTo>
                      <a:pt x="21" y="32"/>
                    </a:lnTo>
                    <a:lnTo>
                      <a:pt x="21" y="32"/>
                    </a:lnTo>
                    <a:lnTo>
                      <a:pt x="30" y="26"/>
                    </a:lnTo>
                    <a:lnTo>
                      <a:pt x="38" y="18"/>
                    </a:lnTo>
                    <a:lnTo>
                      <a:pt x="47" y="13"/>
                    </a:lnTo>
                    <a:lnTo>
                      <a:pt x="57" y="9"/>
                    </a:lnTo>
                    <a:lnTo>
                      <a:pt x="67" y="5"/>
                    </a:lnTo>
                    <a:lnTo>
                      <a:pt x="78" y="2"/>
                    </a:lnTo>
                    <a:lnTo>
                      <a:pt x="89" y="0"/>
                    </a:lnTo>
                    <a:lnTo>
                      <a:pt x="100" y="0"/>
                    </a:lnTo>
                    <a:lnTo>
                      <a:pt x="100" y="0"/>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31" name="Freeform 21"/>
              <p:cNvSpPr/>
              <p:nvPr/>
            </p:nvSpPr>
            <p:spPr bwMode="auto">
              <a:xfrm>
                <a:off x="1601767" y="4427550"/>
                <a:ext cx="195263" cy="36513"/>
              </a:xfrm>
              <a:custGeom>
                <a:avLst/>
                <a:gdLst/>
                <a:ahLst/>
                <a:cxnLst>
                  <a:cxn ang="0">
                    <a:pos x="24" y="0"/>
                  </a:cxn>
                  <a:cxn ang="0">
                    <a:pos x="224" y="0"/>
                  </a:cxn>
                  <a:cxn ang="0">
                    <a:pos x="224" y="0"/>
                  </a:cxn>
                  <a:cxn ang="0">
                    <a:pos x="229" y="1"/>
                  </a:cxn>
                  <a:cxn ang="0">
                    <a:pos x="233" y="2"/>
                  </a:cxn>
                  <a:cxn ang="0">
                    <a:pos x="236" y="5"/>
                  </a:cxn>
                  <a:cxn ang="0">
                    <a:pos x="240" y="7"/>
                  </a:cxn>
                  <a:cxn ang="0">
                    <a:pos x="242" y="11"/>
                  </a:cxn>
                  <a:cxn ang="0">
                    <a:pos x="245" y="14"/>
                  </a:cxn>
                  <a:cxn ang="0">
                    <a:pos x="246" y="18"/>
                  </a:cxn>
                  <a:cxn ang="0">
                    <a:pos x="246" y="23"/>
                  </a:cxn>
                  <a:cxn ang="0">
                    <a:pos x="246" y="23"/>
                  </a:cxn>
                  <a:cxn ang="0">
                    <a:pos x="246" y="23"/>
                  </a:cxn>
                  <a:cxn ang="0">
                    <a:pos x="246" y="28"/>
                  </a:cxn>
                  <a:cxn ang="0">
                    <a:pos x="245" y="32"/>
                  </a:cxn>
                  <a:cxn ang="0">
                    <a:pos x="242" y="36"/>
                  </a:cxn>
                  <a:cxn ang="0">
                    <a:pos x="240" y="39"/>
                  </a:cxn>
                  <a:cxn ang="0">
                    <a:pos x="236" y="42"/>
                  </a:cxn>
                  <a:cxn ang="0">
                    <a:pos x="233" y="44"/>
                  </a:cxn>
                  <a:cxn ang="0">
                    <a:pos x="229" y="45"/>
                  </a:cxn>
                  <a:cxn ang="0">
                    <a:pos x="224" y="45"/>
                  </a:cxn>
                  <a:cxn ang="0">
                    <a:pos x="24" y="45"/>
                  </a:cxn>
                  <a:cxn ang="0">
                    <a:pos x="24" y="45"/>
                  </a:cxn>
                  <a:cxn ang="0">
                    <a:pos x="19" y="45"/>
                  </a:cxn>
                  <a:cxn ang="0">
                    <a:pos x="14" y="44"/>
                  </a:cxn>
                  <a:cxn ang="0">
                    <a:pos x="10" y="42"/>
                  </a:cxn>
                  <a:cxn ang="0">
                    <a:pos x="6" y="39"/>
                  </a:cxn>
                  <a:cxn ang="0">
                    <a:pos x="4" y="36"/>
                  </a:cxn>
                  <a:cxn ang="0">
                    <a:pos x="3" y="32"/>
                  </a:cxn>
                  <a:cxn ang="0">
                    <a:pos x="0" y="28"/>
                  </a:cxn>
                  <a:cxn ang="0">
                    <a:pos x="0" y="23"/>
                  </a:cxn>
                  <a:cxn ang="0">
                    <a:pos x="0" y="23"/>
                  </a:cxn>
                  <a:cxn ang="0">
                    <a:pos x="0" y="23"/>
                  </a:cxn>
                  <a:cxn ang="0">
                    <a:pos x="0" y="18"/>
                  </a:cxn>
                  <a:cxn ang="0">
                    <a:pos x="3" y="14"/>
                  </a:cxn>
                  <a:cxn ang="0">
                    <a:pos x="4" y="11"/>
                  </a:cxn>
                  <a:cxn ang="0">
                    <a:pos x="6" y="7"/>
                  </a:cxn>
                  <a:cxn ang="0">
                    <a:pos x="10" y="5"/>
                  </a:cxn>
                  <a:cxn ang="0">
                    <a:pos x="14" y="2"/>
                  </a:cxn>
                  <a:cxn ang="0">
                    <a:pos x="19" y="1"/>
                  </a:cxn>
                  <a:cxn ang="0">
                    <a:pos x="24" y="0"/>
                  </a:cxn>
                  <a:cxn ang="0">
                    <a:pos x="24" y="0"/>
                  </a:cxn>
                </a:cxnLst>
                <a:rect l="0" t="0" r="r" b="b"/>
                <a:pathLst>
                  <a:path w="246" h="45">
                    <a:moveTo>
                      <a:pt x="24" y="0"/>
                    </a:moveTo>
                    <a:lnTo>
                      <a:pt x="224" y="0"/>
                    </a:lnTo>
                    <a:lnTo>
                      <a:pt x="224" y="0"/>
                    </a:lnTo>
                    <a:lnTo>
                      <a:pt x="229" y="1"/>
                    </a:lnTo>
                    <a:lnTo>
                      <a:pt x="233" y="2"/>
                    </a:lnTo>
                    <a:lnTo>
                      <a:pt x="236" y="5"/>
                    </a:lnTo>
                    <a:lnTo>
                      <a:pt x="240" y="7"/>
                    </a:lnTo>
                    <a:lnTo>
                      <a:pt x="242" y="11"/>
                    </a:lnTo>
                    <a:lnTo>
                      <a:pt x="245" y="14"/>
                    </a:lnTo>
                    <a:lnTo>
                      <a:pt x="246" y="18"/>
                    </a:lnTo>
                    <a:lnTo>
                      <a:pt x="246" y="23"/>
                    </a:lnTo>
                    <a:lnTo>
                      <a:pt x="246" y="23"/>
                    </a:lnTo>
                    <a:lnTo>
                      <a:pt x="246" y="23"/>
                    </a:lnTo>
                    <a:lnTo>
                      <a:pt x="246" y="28"/>
                    </a:lnTo>
                    <a:lnTo>
                      <a:pt x="245" y="32"/>
                    </a:lnTo>
                    <a:lnTo>
                      <a:pt x="242" y="36"/>
                    </a:lnTo>
                    <a:lnTo>
                      <a:pt x="240" y="39"/>
                    </a:lnTo>
                    <a:lnTo>
                      <a:pt x="236" y="42"/>
                    </a:lnTo>
                    <a:lnTo>
                      <a:pt x="233" y="44"/>
                    </a:lnTo>
                    <a:lnTo>
                      <a:pt x="229" y="45"/>
                    </a:lnTo>
                    <a:lnTo>
                      <a:pt x="224" y="45"/>
                    </a:lnTo>
                    <a:lnTo>
                      <a:pt x="24" y="45"/>
                    </a:lnTo>
                    <a:lnTo>
                      <a:pt x="24" y="45"/>
                    </a:lnTo>
                    <a:lnTo>
                      <a:pt x="19" y="45"/>
                    </a:lnTo>
                    <a:lnTo>
                      <a:pt x="14" y="44"/>
                    </a:lnTo>
                    <a:lnTo>
                      <a:pt x="10" y="42"/>
                    </a:lnTo>
                    <a:lnTo>
                      <a:pt x="6" y="39"/>
                    </a:lnTo>
                    <a:lnTo>
                      <a:pt x="4" y="36"/>
                    </a:lnTo>
                    <a:lnTo>
                      <a:pt x="3" y="32"/>
                    </a:lnTo>
                    <a:lnTo>
                      <a:pt x="0" y="28"/>
                    </a:lnTo>
                    <a:lnTo>
                      <a:pt x="0" y="23"/>
                    </a:lnTo>
                    <a:lnTo>
                      <a:pt x="0" y="23"/>
                    </a:lnTo>
                    <a:lnTo>
                      <a:pt x="0" y="23"/>
                    </a:lnTo>
                    <a:lnTo>
                      <a:pt x="0" y="18"/>
                    </a:lnTo>
                    <a:lnTo>
                      <a:pt x="3" y="14"/>
                    </a:lnTo>
                    <a:lnTo>
                      <a:pt x="4" y="11"/>
                    </a:lnTo>
                    <a:lnTo>
                      <a:pt x="6" y="7"/>
                    </a:lnTo>
                    <a:lnTo>
                      <a:pt x="10" y="5"/>
                    </a:lnTo>
                    <a:lnTo>
                      <a:pt x="14" y="2"/>
                    </a:lnTo>
                    <a:lnTo>
                      <a:pt x="19" y="1"/>
                    </a:lnTo>
                    <a:lnTo>
                      <a:pt x="24" y="0"/>
                    </a:lnTo>
                    <a:lnTo>
                      <a:pt x="24" y="0"/>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532" name="Group 83"/>
            <p:cNvGrpSpPr/>
            <p:nvPr/>
          </p:nvGrpSpPr>
          <p:grpSpPr>
            <a:xfrm>
              <a:off x="9941" y="4846"/>
              <a:ext cx="484" cy="580"/>
              <a:chOff x="1787872" y="3796481"/>
              <a:chExt cx="296916" cy="296916"/>
            </a:xfrm>
            <a:grpFill/>
          </p:grpSpPr>
          <p:sp>
            <p:nvSpPr>
              <p:cNvPr id="533" name="Freeform 12"/>
              <p:cNvSpPr>
                <a:spLocks noEditPoints="1"/>
              </p:cNvSpPr>
              <p:nvPr/>
            </p:nvSpPr>
            <p:spPr bwMode="auto">
              <a:xfrm>
                <a:off x="1787872" y="3796481"/>
                <a:ext cx="296916" cy="296916"/>
              </a:xfrm>
              <a:custGeom>
                <a:avLst/>
                <a:gdLst/>
                <a:ahLst/>
                <a:cxnLst>
                  <a:cxn ang="0">
                    <a:pos x="221" y="189"/>
                  </a:cxn>
                  <a:cxn ang="0">
                    <a:pos x="241" y="140"/>
                  </a:cxn>
                  <a:cxn ang="0">
                    <a:pos x="243" y="109"/>
                  </a:cxn>
                  <a:cxn ang="0">
                    <a:pos x="234" y="73"/>
                  </a:cxn>
                  <a:cxn ang="0">
                    <a:pos x="221" y="53"/>
                  </a:cxn>
                  <a:cxn ang="0">
                    <a:pos x="207" y="35"/>
                  </a:cxn>
                  <a:cxn ang="0">
                    <a:pos x="179" y="15"/>
                  </a:cxn>
                  <a:cxn ang="0">
                    <a:pos x="158" y="6"/>
                  </a:cxn>
                  <a:cxn ang="0">
                    <a:pos x="121" y="0"/>
                  </a:cxn>
                  <a:cxn ang="0">
                    <a:pos x="98" y="2"/>
                  </a:cxn>
                  <a:cxn ang="0">
                    <a:pos x="74" y="9"/>
                  </a:cxn>
                  <a:cxn ang="0">
                    <a:pos x="44" y="27"/>
                  </a:cxn>
                  <a:cxn ang="0">
                    <a:pos x="27" y="44"/>
                  </a:cxn>
                  <a:cxn ang="0">
                    <a:pos x="9" y="73"/>
                  </a:cxn>
                  <a:cxn ang="0">
                    <a:pos x="2" y="96"/>
                  </a:cxn>
                  <a:cxn ang="0">
                    <a:pos x="0" y="120"/>
                  </a:cxn>
                  <a:cxn ang="0">
                    <a:pos x="5" y="156"/>
                  </a:cxn>
                  <a:cxn ang="0">
                    <a:pos x="15" y="178"/>
                  </a:cxn>
                  <a:cxn ang="0">
                    <a:pos x="36" y="207"/>
                  </a:cxn>
                  <a:cxn ang="0">
                    <a:pos x="53" y="221"/>
                  </a:cxn>
                  <a:cxn ang="0">
                    <a:pos x="74" y="232"/>
                  </a:cxn>
                  <a:cxn ang="0">
                    <a:pos x="109" y="241"/>
                  </a:cxn>
                  <a:cxn ang="0">
                    <a:pos x="140" y="241"/>
                  </a:cxn>
                  <a:cxn ang="0">
                    <a:pos x="190" y="220"/>
                  </a:cxn>
                  <a:cxn ang="0">
                    <a:pos x="256" y="285"/>
                  </a:cxn>
                  <a:cxn ang="0">
                    <a:pos x="274" y="285"/>
                  </a:cxn>
                  <a:cxn ang="0">
                    <a:pos x="285" y="272"/>
                  </a:cxn>
                  <a:cxn ang="0">
                    <a:pos x="285" y="256"/>
                  </a:cxn>
                  <a:cxn ang="0">
                    <a:pos x="176" y="174"/>
                  </a:cxn>
                  <a:cxn ang="0">
                    <a:pos x="150" y="192"/>
                  </a:cxn>
                  <a:cxn ang="0">
                    <a:pos x="121" y="198"/>
                  </a:cxn>
                  <a:cxn ang="0">
                    <a:pos x="80" y="185"/>
                  </a:cxn>
                  <a:cxn ang="0">
                    <a:pos x="56" y="163"/>
                  </a:cxn>
                  <a:cxn ang="0">
                    <a:pos x="44" y="120"/>
                  </a:cxn>
                  <a:cxn ang="0">
                    <a:pos x="51" y="91"/>
                  </a:cxn>
                  <a:cxn ang="0">
                    <a:pos x="67" y="65"/>
                  </a:cxn>
                  <a:cxn ang="0">
                    <a:pos x="107" y="45"/>
                  </a:cxn>
                  <a:cxn ang="0">
                    <a:pos x="136" y="45"/>
                  </a:cxn>
                  <a:cxn ang="0">
                    <a:pos x="176" y="65"/>
                  </a:cxn>
                  <a:cxn ang="0">
                    <a:pos x="192" y="91"/>
                  </a:cxn>
                  <a:cxn ang="0">
                    <a:pos x="199" y="120"/>
                  </a:cxn>
                  <a:cxn ang="0">
                    <a:pos x="187" y="163"/>
                  </a:cxn>
                </a:cxnLst>
                <a:rect l="0" t="0" r="r" b="b"/>
                <a:pathLst>
                  <a:path w="286" h="287">
                    <a:moveTo>
                      <a:pt x="281" y="249"/>
                    </a:moveTo>
                    <a:lnTo>
                      <a:pt x="221" y="189"/>
                    </a:lnTo>
                    <a:lnTo>
                      <a:pt x="221" y="189"/>
                    </a:lnTo>
                    <a:lnTo>
                      <a:pt x="230" y="174"/>
                    </a:lnTo>
                    <a:lnTo>
                      <a:pt x="237" y="156"/>
                    </a:lnTo>
                    <a:lnTo>
                      <a:pt x="241" y="140"/>
                    </a:lnTo>
                    <a:lnTo>
                      <a:pt x="243" y="120"/>
                    </a:lnTo>
                    <a:lnTo>
                      <a:pt x="243" y="120"/>
                    </a:lnTo>
                    <a:lnTo>
                      <a:pt x="243" y="109"/>
                    </a:lnTo>
                    <a:lnTo>
                      <a:pt x="241" y="96"/>
                    </a:lnTo>
                    <a:lnTo>
                      <a:pt x="237" y="85"/>
                    </a:lnTo>
                    <a:lnTo>
                      <a:pt x="234" y="73"/>
                    </a:lnTo>
                    <a:lnTo>
                      <a:pt x="234" y="73"/>
                    </a:lnTo>
                    <a:lnTo>
                      <a:pt x="228" y="62"/>
                    </a:lnTo>
                    <a:lnTo>
                      <a:pt x="221" y="53"/>
                    </a:lnTo>
                    <a:lnTo>
                      <a:pt x="216" y="44"/>
                    </a:lnTo>
                    <a:lnTo>
                      <a:pt x="207" y="35"/>
                    </a:lnTo>
                    <a:lnTo>
                      <a:pt x="207" y="35"/>
                    </a:lnTo>
                    <a:lnTo>
                      <a:pt x="199" y="27"/>
                    </a:lnTo>
                    <a:lnTo>
                      <a:pt x="190" y="20"/>
                    </a:lnTo>
                    <a:lnTo>
                      <a:pt x="179" y="15"/>
                    </a:lnTo>
                    <a:lnTo>
                      <a:pt x="169" y="9"/>
                    </a:lnTo>
                    <a:lnTo>
                      <a:pt x="169" y="9"/>
                    </a:lnTo>
                    <a:lnTo>
                      <a:pt x="158" y="6"/>
                    </a:lnTo>
                    <a:lnTo>
                      <a:pt x="145" y="2"/>
                    </a:lnTo>
                    <a:lnTo>
                      <a:pt x="134" y="0"/>
                    </a:lnTo>
                    <a:lnTo>
                      <a:pt x="121" y="0"/>
                    </a:lnTo>
                    <a:lnTo>
                      <a:pt x="121" y="0"/>
                    </a:lnTo>
                    <a:lnTo>
                      <a:pt x="109" y="0"/>
                    </a:lnTo>
                    <a:lnTo>
                      <a:pt x="98" y="2"/>
                    </a:lnTo>
                    <a:lnTo>
                      <a:pt x="85" y="6"/>
                    </a:lnTo>
                    <a:lnTo>
                      <a:pt x="74" y="9"/>
                    </a:lnTo>
                    <a:lnTo>
                      <a:pt x="74" y="9"/>
                    </a:lnTo>
                    <a:lnTo>
                      <a:pt x="63" y="15"/>
                    </a:lnTo>
                    <a:lnTo>
                      <a:pt x="53" y="20"/>
                    </a:lnTo>
                    <a:lnTo>
                      <a:pt x="44" y="27"/>
                    </a:lnTo>
                    <a:lnTo>
                      <a:pt x="36" y="35"/>
                    </a:lnTo>
                    <a:lnTo>
                      <a:pt x="36" y="35"/>
                    </a:lnTo>
                    <a:lnTo>
                      <a:pt x="27" y="44"/>
                    </a:lnTo>
                    <a:lnTo>
                      <a:pt x="22" y="53"/>
                    </a:lnTo>
                    <a:lnTo>
                      <a:pt x="15" y="62"/>
                    </a:lnTo>
                    <a:lnTo>
                      <a:pt x="9" y="73"/>
                    </a:lnTo>
                    <a:lnTo>
                      <a:pt x="9" y="73"/>
                    </a:lnTo>
                    <a:lnTo>
                      <a:pt x="5" y="85"/>
                    </a:lnTo>
                    <a:lnTo>
                      <a:pt x="2" y="96"/>
                    </a:lnTo>
                    <a:lnTo>
                      <a:pt x="0" y="109"/>
                    </a:lnTo>
                    <a:lnTo>
                      <a:pt x="0" y="120"/>
                    </a:lnTo>
                    <a:lnTo>
                      <a:pt x="0" y="120"/>
                    </a:lnTo>
                    <a:lnTo>
                      <a:pt x="0" y="132"/>
                    </a:lnTo>
                    <a:lnTo>
                      <a:pt x="2" y="145"/>
                    </a:lnTo>
                    <a:lnTo>
                      <a:pt x="5" y="156"/>
                    </a:lnTo>
                    <a:lnTo>
                      <a:pt x="9" y="167"/>
                    </a:lnTo>
                    <a:lnTo>
                      <a:pt x="9" y="167"/>
                    </a:lnTo>
                    <a:lnTo>
                      <a:pt x="15" y="178"/>
                    </a:lnTo>
                    <a:lnTo>
                      <a:pt x="22" y="189"/>
                    </a:lnTo>
                    <a:lnTo>
                      <a:pt x="27" y="198"/>
                    </a:lnTo>
                    <a:lnTo>
                      <a:pt x="36" y="207"/>
                    </a:lnTo>
                    <a:lnTo>
                      <a:pt x="36" y="207"/>
                    </a:lnTo>
                    <a:lnTo>
                      <a:pt x="44" y="214"/>
                    </a:lnTo>
                    <a:lnTo>
                      <a:pt x="53" y="221"/>
                    </a:lnTo>
                    <a:lnTo>
                      <a:pt x="63" y="227"/>
                    </a:lnTo>
                    <a:lnTo>
                      <a:pt x="74" y="232"/>
                    </a:lnTo>
                    <a:lnTo>
                      <a:pt x="74" y="232"/>
                    </a:lnTo>
                    <a:lnTo>
                      <a:pt x="85" y="236"/>
                    </a:lnTo>
                    <a:lnTo>
                      <a:pt x="98" y="239"/>
                    </a:lnTo>
                    <a:lnTo>
                      <a:pt x="109" y="241"/>
                    </a:lnTo>
                    <a:lnTo>
                      <a:pt x="121" y="241"/>
                    </a:lnTo>
                    <a:lnTo>
                      <a:pt x="121" y="241"/>
                    </a:lnTo>
                    <a:lnTo>
                      <a:pt x="140" y="241"/>
                    </a:lnTo>
                    <a:lnTo>
                      <a:pt x="158" y="236"/>
                    </a:lnTo>
                    <a:lnTo>
                      <a:pt x="174" y="230"/>
                    </a:lnTo>
                    <a:lnTo>
                      <a:pt x="190" y="220"/>
                    </a:lnTo>
                    <a:lnTo>
                      <a:pt x="248" y="279"/>
                    </a:lnTo>
                    <a:lnTo>
                      <a:pt x="248" y="279"/>
                    </a:lnTo>
                    <a:lnTo>
                      <a:pt x="256" y="285"/>
                    </a:lnTo>
                    <a:lnTo>
                      <a:pt x="265" y="287"/>
                    </a:lnTo>
                    <a:lnTo>
                      <a:pt x="265" y="287"/>
                    </a:lnTo>
                    <a:lnTo>
                      <a:pt x="274" y="285"/>
                    </a:lnTo>
                    <a:lnTo>
                      <a:pt x="281" y="279"/>
                    </a:lnTo>
                    <a:lnTo>
                      <a:pt x="281" y="279"/>
                    </a:lnTo>
                    <a:lnTo>
                      <a:pt x="285" y="272"/>
                    </a:lnTo>
                    <a:lnTo>
                      <a:pt x="286" y="263"/>
                    </a:lnTo>
                    <a:lnTo>
                      <a:pt x="286" y="263"/>
                    </a:lnTo>
                    <a:lnTo>
                      <a:pt x="285" y="256"/>
                    </a:lnTo>
                    <a:lnTo>
                      <a:pt x="281" y="249"/>
                    </a:lnTo>
                    <a:lnTo>
                      <a:pt x="281" y="249"/>
                    </a:lnTo>
                    <a:close/>
                    <a:moveTo>
                      <a:pt x="176" y="174"/>
                    </a:moveTo>
                    <a:lnTo>
                      <a:pt x="176" y="174"/>
                    </a:lnTo>
                    <a:lnTo>
                      <a:pt x="163" y="185"/>
                    </a:lnTo>
                    <a:lnTo>
                      <a:pt x="150" y="192"/>
                    </a:lnTo>
                    <a:lnTo>
                      <a:pt x="136" y="196"/>
                    </a:lnTo>
                    <a:lnTo>
                      <a:pt x="121" y="198"/>
                    </a:lnTo>
                    <a:lnTo>
                      <a:pt x="121" y="198"/>
                    </a:lnTo>
                    <a:lnTo>
                      <a:pt x="107" y="196"/>
                    </a:lnTo>
                    <a:lnTo>
                      <a:pt x="92" y="192"/>
                    </a:lnTo>
                    <a:lnTo>
                      <a:pt x="80" y="185"/>
                    </a:lnTo>
                    <a:lnTo>
                      <a:pt x="67" y="174"/>
                    </a:lnTo>
                    <a:lnTo>
                      <a:pt x="67" y="174"/>
                    </a:lnTo>
                    <a:lnTo>
                      <a:pt x="56" y="163"/>
                    </a:lnTo>
                    <a:lnTo>
                      <a:pt x="51" y="151"/>
                    </a:lnTo>
                    <a:lnTo>
                      <a:pt x="45" y="136"/>
                    </a:lnTo>
                    <a:lnTo>
                      <a:pt x="44" y="120"/>
                    </a:lnTo>
                    <a:lnTo>
                      <a:pt x="44" y="120"/>
                    </a:lnTo>
                    <a:lnTo>
                      <a:pt x="45" y="105"/>
                    </a:lnTo>
                    <a:lnTo>
                      <a:pt x="51" y="91"/>
                    </a:lnTo>
                    <a:lnTo>
                      <a:pt x="56" y="78"/>
                    </a:lnTo>
                    <a:lnTo>
                      <a:pt x="67" y="65"/>
                    </a:lnTo>
                    <a:lnTo>
                      <a:pt x="67" y="65"/>
                    </a:lnTo>
                    <a:lnTo>
                      <a:pt x="80" y="56"/>
                    </a:lnTo>
                    <a:lnTo>
                      <a:pt x="92" y="49"/>
                    </a:lnTo>
                    <a:lnTo>
                      <a:pt x="107" y="45"/>
                    </a:lnTo>
                    <a:lnTo>
                      <a:pt x="121" y="44"/>
                    </a:lnTo>
                    <a:lnTo>
                      <a:pt x="121" y="44"/>
                    </a:lnTo>
                    <a:lnTo>
                      <a:pt x="136" y="45"/>
                    </a:lnTo>
                    <a:lnTo>
                      <a:pt x="150" y="49"/>
                    </a:lnTo>
                    <a:lnTo>
                      <a:pt x="163" y="56"/>
                    </a:lnTo>
                    <a:lnTo>
                      <a:pt x="176" y="65"/>
                    </a:lnTo>
                    <a:lnTo>
                      <a:pt x="176" y="65"/>
                    </a:lnTo>
                    <a:lnTo>
                      <a:pt x="187" y="78"/>
                    </a:lnTo>
                    <a:lnTo>
                      <a:pt x="192" y="91"/>
                    </a:lnTo>
                    <a:lnTo>
                      <a:pt x="198" y="105"/>
                    </a:lnTo>
                    <a:lnTo>
                      <a:pt x="199" y="120"/>
                    </a:lnTo>
                    <a:lnTo>
                      <a:pt x="199" y="120"/>
                    </a:lnTo>
                    <a:lnTo>
                      <a:pt x="198" y="136"/>
                    </a:lnTo>
                    <a:lnTo>
                      <a:pt x="192" y="151"/>
                    </a:lnTo>
                    <a:lnTo>
                      <a:pt x="187" y="163"/>
                    </a:lnTo>
                    <a:lnTo>
                      <a:pt x="176" y="174"/>
                    </a:lnTo>
                    <a:lnTo>
                      <a:pt x="176" y="174"/>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34" name="Freeform 13"/>
              <p:cNvSpPr/>
              <p:nvPr/>
            </p:nvSpPr>
            <p:spPr bwMode="auto">
              <a:xfrm>
                <a:off x="1858467" y="3864999"/>
                <a:ext cx="112122" cy="114199"/>
              </a:xfrm>
              <a:custGeom>
                <a:avLst/>
                <a:gdLst/>
                <a:ahLst/>
                <a:cxnLst>
                  <a:cxn ang="0">
                    <a:pos x="103" y="44"/>
                  </a:cxn>
                  <a:cxn ang="0">
                    <a:pos x="65" y="44"/>
                  </a:cxn>
                  <a:cxn ang="0">
                    <a:pos x="65" y="6"/>
                  </a:cxn>
                  <a:cxn ang="0">
                    <a:pos x="65" y="6"/>
                  </a:cxn>
                  <a:cxn ang="0">
                    <a:pos x="64" y="2"/>
                  </a:cxn>
                  <a:cxn ang="0">
                    <a:pos x="64" y="2"/>
                  </a:cxn>
                  <a:cxn ang="0">
                    <a:pos x="60" y="0"/>
                  </a:cxn>
                  <a:cxn ang="0">
                    <a:pos x="49" y="0"/>
                  </a:cxn>
                  <a:cxn ang="0">
                    <a:pos x="49" y="0"/>
                  </a:cxn>
                  <a:cxn ang="0">
                    <a:pos x="45" y="2"/>
                  </a:cxn>
                  <a:cxn ang="0">
                    <a:pos x="45" y="2"/>
                  </a:cxn>
                  <a:cxn ang="0">
                    <a:pos x="44" y="6"/>
                  </a:cxn>
                  <a:cxn ang="0">
                    <a:pos x="44" y="44"/>
                  </a:cxn>
                  <a:cxn ang="0">
                    <a:pos x="6" y="44"/>
                  </a:cxn>
                  <a:cxn ang="0">
                    <a:pos x="6" y="44"/>
                  </a:cxn>
                  <a:cxn ang="0">
                    <a:pos x="2" y="46"/>
                  </a:cxn>
                  <a:cxn ang="0">
                    <a:pos x="2" y="46"/>
                  </a:cxn>
                  <a:cxn ang="0">
                    <a:pos x="0" y="49"/>
                  </a:cxn>
                  <a:cxn ang="0">
                    <a:pos x="0" y="60"/>
                  </a:cxn>
                  <a:cxn ang="0">
                    <a:pos x="0" y="60"/>
                  </a:cxn>
                  <a:cxn ang="0">
                    <a:pos x="2" y="66"/>
                  </a:cxn>
                  <a:cxn ang="0">
                    <a:pos x="2" y="66"/>
                  </a:cxn>
                  <a:cxn ang="0">
                    <a:pos x="6" y="66"/>
                  </a:cxn>
                  <a:cxn ang="0">
                    <a:pos x="44" y="66"/>
                  </a:cxn>
                  <a:cxn ang="0">
                    <a:pos x="44" y="106"/>
                  </a:cxn>
                  <a:cxn ang="0">
                    <a:pos x="44" y="106"/>
                  </a:cxn>
                  <a:cxn ang="0">
                    <a:pos x="45" y="109"/>
                  </a:cxn>
                  <a:cxn ang="0">
                    <a:pos x="45" y="109"/>
                  </a:cxn>
                  <a:cxn ang="0">
                    <a:pos x="49" y="111"/>
                  </a:cxn>
                  <a:cxn ang="0">
                    <a:pos x="60" y="111"/>
                  </a:cxn>
                  <a:cxn ang="0">
                    <a:pos x="60" y="111"/>
                  </a:cxn>
                  <a:cxn ang="0">
                    <a:pos x="64" y="109"/>
                  </a:cxn>
                  <a:cxn ang="0">
                    <a:pos x="64" y="109"/>
                  </a:cxn>
                  <a:cxn ang="0">
                    <a:pos x="65" y="106"/>
                  </a:cxn>
                  <a:cxn ang="0">
                    <a:pos x="65" y="66"/>
                  </a:cxn>
                  <a:cxn ang="0">
                    <a:pos x="103" y="66"/>
                  </a:cxn>
                  <a:cxn ang="0">
                    <a:pos x="103" y="66"/>
                  </a:cxn>
                  <a:cxn ang="0">
                    <a:pos x="107" y="66"/>
                  </a:cxn>
                  <a:cxn ang="0">
                    <a:pos x="107" y="66"/>
                  </a:cxn>
                  <a:cxn ang="0">
                    <a:pos x="109" y="60"/>
                  </a:cxn>
                  <a:cxn ang="0">
                    <a:pos x="109" y="49"/>
                  </a:cxn>
                  <a:cxn ang="0">
                    <a:pos x="109" y="49"/>
                  </a:cxn>
                  <a:cxn ang="0">
                    <a:pos x="107" y="46"/>
                  </a:cxn>
                  <a:cxn ang="0">
                    <a:pos x="107" y="46"/>
                  </a:cxn>
                  <a:cxn ang="0">
                    <a:pos x="103" y="44"/>
                  </a:cxn>
                  <a:cxn ang="0">
                    <a:pos x="103" y="44"/>
                  </a:cxn>
                </a:cxnLst>
                <a:rect l="0" t="0" r="r" b="b"/>
                <a:pathLst>
                  <a:path w="109" h="111">
                    <a:moveTo>
                      <a:pt x="103" y="44"/>
                    </a:moveTo>
                    <a:lnTo>
                      <a:pt x="65" y="44"/>
                    </a:lnTo>
                    <a:lnTo>
                      <a:pt x="65" y="6"/>
                    </a:lnTo>
                    <a:lnTo>
                      <a:pt x="65" y="6"/>
                    </a:lnTo>
                    <a:lnTo>
                      <a:pt x="64" y="2"/>
                    </a:lnTo>
                    <a:lnTo>
                      <a:pt x="64" y="2"/>
                    </a:lnTo>
                    <a:lnTo>
                      <a:pt x="60" y="0"/>
                    </a:lnTo>
                    <a:lnTo>
                      <a:pt x="49" y="0"/>
                    </a:lnTo>
                    <a:lnTo>
                      <a:pt x="49" y="0"/>
                    </a:lnTo>
                    <a:lnTo>
                      <a:pt x="45" y="2"/>
                    </a:lnTo>
                    <a:lnTo>
                      <a:pt x="45" y="2"/>
                    </a:lnTo>
                    <a:lnTo>
                      <a:pt x="44" y="6"/>
                    </a:lnTo>
                    <a:lnTo>
                      <a:pt x="44" y="44"/>
                    </a:lnTo>
                    <a:lnTo>
                      <a:pt x="6" y="44"/>
                    </a:lnTo>
                    <a:lnTo>
                      <a:pt x="6" y="44"/>
                    </a:lnTo>
                    <a:lnTo>
                      <a:pt x="2" y="46"/>
                    </a:lnTo>
                    <a:lnTo>
                      <a:pt x="2" y="46"/>
                    </a:lnTo>
                    <a:lnTo>
                      <a:pt x="0" y="49"/>
                    </a:lnTo>
                    <a:lnTo>
                      <a:pt x="0" y="60"/>
                    </a:lnTo>
                    <a:lnTo>
                      <a:pt x="0" y="60"/>
                    </a:lnTo>
                    <a:lnTo>
                      <a:pt x="2" y="66"/>
                    </a:lnTo>
                    <a:lnTo>
                      <a:pt x="2" y="66"/>
                    </a:lnTo>
                    <a:lnTo>
                      <a:pt x="6" y="66"/>
                    </a:lnTo>
                    <a:lnTo>
                      <a:pt x="44" y="66"/>
                    </a:lnTo>
                    <a:lnTo>
                      <a:pt x="44" y="106"/>
                    </a:lnTo>
                    <a:lnTo>
                      <a:pt x="44" y="106"/>
                    </a:lnTo>
                    <a:lnTo>
                      <a:pt x="45" y="109"/>
                    </a:lnTo>
                    <a:lnTo>
                      <a:pt x="45" y="109"/>
                    </a:lnTo>
                    <a:lnTo>
                      <a:pt x="49" y="111"/>
                    </a:lnTo>
                    <a:lnTo>
                      <a:pt x="60" y="111"/>
                    </a:lnTo>
                    <a:lnTo>
                      <a:pt x="60" y="111"/>
                    </a:lnTo>
                    <a:lnTo>
                      <a:pt x="64" y="109"/>
                    </a:lnTo>
                    <a:lnTo>
                      <a:pt x="64" y="109"/>
                    </a:lnTo>
                    <a:lnTo>
                      <a:pt x="65" y="106"/>
                    </a:lnTo>
                    <a:lnTo>
                      <a:pt x="65" y="66"/>
                    </a:lnTo>
                    <a:lnTo>
                      <a:pt x="103" y="66"/>
                    </a:lnTo>
                    <a:lnTo>
                      <a:pt x="103" y="66"/>
                    </a:lnTo>
                    <a:lnTo>
                      <a:pt x="107" y="66"/>
                    </a:lnTo>
                    <a:lnTo>
                      <a:pt x="107" y="66"/>
                    </a:lnTo>
                    <a:lnTo>
                      <a:pt x="109" y="60"/>
                    </a:lnTo>
                    <a:lnTo>
                      <a:pt x="109" y="49"/>
                    </a:lnTo>
                    <a:lnTo>
                      <a:pt x="109" y="49"/>
                    </a:lnTo>
                    <a:lnTo>
                      <a:pt x="107" y="46"/>
                    </a:lnTo>
                    <a:lnTo>
                      <a:pt x="107" y="46"/>
                    </a:lnTo>
                    <a:lnTo>
                      <a:pt x="103" y="44"/>
                    </a:lnTo>
                    <a:lnTo>
                      <a:pt x="103" y="44"/>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sp>
          <p:nvSpPr>
            <p:cNvPr id="535" name="Freeform 60"/>
            <p:cNvSpPr>
              <a:spLocks noEditPoints="1"/>
            </p:cNvSpPr>
            <p:nvPr/>
          </p:nvSpPr>
          <p:spPr bwMode="auto">
            <a:xfrm>
              <a:off x="5109" y="4846"/>
              <a:ext cx="481" cy="580"/>
            </a:xfrm>
            <a:custGeom>
              <a:avLst/>
              <a:gdLst/>
              <a:ahLst/>
              <a:cxnLst>
                <a:cxn ang="0">
                  <a:pos x="18" y="0"/>
                </a:cxn>
                <a:cxn ang="0">
                  <a:pos x="11" y="2"/>
                </a:cxn>
                <a:cxn ang="0">
                  <a:pos x="0" y="11"/>
                </a:cxn>
                <a:cxn ang="0">
                  <a:pos x="0" y="269"/>
                </a:cxn>
                <a:cxn ang="0">
                  <a:pos x="0" y="276"/>
                </a:cxn>
                <a:cxn ang="0">
                  <a:pos x="11" y="285"/>
                </a:cxn>
                <a:cxn ang="0">
                  <a:pos x="267" y="287"/>
                </a:cxn>
                <a:cxn ang="0">
                  <a:pos x="274" y="285"/>
                </a:cxn>
                <a:cxn ang="0">
                  <a:pos x="283" y="276"/>
                </a:cxn>
                <a:cxn ang="0">
                  <a:pos x="285" y="19"/>
                </a:cxn>
                <a:cxn ang="0">
                  <a:pos x="283" y="11"/>
                </a:cxn>
                <a:cxn ang="0">
                  <a:pos x="274" y="2"/>
                </a:cxn>
                <a:cxn ang="0">
                  <a:pos x="267" y="0"/>
                </a:cxn>
                <a:cxn ang="0">
                  <a:pos x="18" y="269"/>
                </a:cxn>
                <a:cxn ang="0">
                  <a:pos x="53" y="233"/>
                </a:cxn>
                <a:cxn ang="0">
                  <a:pos x="53" y="198"/>
                </a:cxn>
                <a:cxn ang="0">
                  <a:pos x="18" y="162"/>
                </a:cxn>
                <a:cxn ang="0">
                  <a:pos x="53" y="198"/>
                </a:cxn>
                <a:cxn ang="0">
                  <a:pos x="18" y="126"/>
                </a:cxn>
                <a:cxn ang="0">
                  <a:pos x="53" y="91"/>
                </a:cxn>
                <a:cxn ang="0">
                  <a:pos x="53" y="55"/>
                </a:cxn>
                <a:cxn ang="0">
                  <a:pos x="18" y="19"/>
                </a:cxn>
                <a:cxn ang="0">
                  <a:pos x="53" y="55"/>
                </a:cxn>
                <a:cxn ang="0">
                  <a:pos x="71" y="269"/>
                </a:cxn>
                <a:cxn ang="0">
                  <a:pos x="214" y="180"/>
                </a:cxn>
                <a:cxn ang="0">
                  <a:pos x="214" y="162"/>
                </a:cxn>
                <a:cxn ang="0">
                  <a:pos x="71" y="19"/>
                </a:cxn>
                <a:cxn ang="0">
                  <a:pos x="214" y="162"/>
                </a:cxn>
                <a:cxn ang="0">
                  <a:pos x="232" y="269"/>
                </a:cxn>
                <a:cxn ang="0">
                  <a:pos x="267" y="233"/>
                </a:cxn>
                <a:cxn ang="0">
                  <a:pos x="267" y="198"/>
                </a:cxn>
                <a:cxn ang="0">
                  <a:pos x="232" y="162"/>
                </a:cxn>
                <a:cxn ang="0">
                  <a:pos x="267" y="198"/>
                </a:cxn>
                <a:cxn ang="0">
                  <a:pos x="232" y="126"/>
                </a:cxn>
                <a:cxn ang="0">
                  <a:pos x="267" y="91"/>
                </a:cxn>
                <a:cxn ang="0">
                  <a:pos x="267" y="55"/>
                </a:cxn>
                <a:cxn ang="0">
                  <a:pos x="232" y="19"/>
                </a:cxn>
                <a:cxn ang="0">
                  <a:pos x="267" y="55"/>
                </a:cxn>
              </a:cxnLst>
              <a:rect l="0" t="0" r="r" b="b"/>
              <a:pathLst>
                <a:path w="285" h="287">
                  <a:moveTo>
                    <a:pt x="267" y="0"/>
                  </a:moveTo>
                  <a:lnTo>
                    <a:pt x="18" y="0"/>
                  </a:lnTo>
                  <a:lnTo>
                    <a:pt x="18" y="0"/>
                  </a:lnTo>
                  <a:lnTo>
                    <a:pt x="11" y="2"/>
                  </a:lnTo>
                  <a:lnTo>
                    <a:pt x="6" y="6"/>
                  </a:lnTo>
                  <a:lnTo>
                    <a:pt x="0" y="11"/>
                  </a:lnTo>
                  <a:lnTo>
                    <a:pt x="0" y="19"/>
                  </a:lnTo>
                  <a:lnTo>
                    <a:pt x="0" y="269"/>
                  </a:lnTo>
                  <a:lnTo>
                    <a:pt x="0" y="269"/>
                  </a:lnTo>
                  <a:lnTo>
                    <a:pt x="0" y="276"/>
                  </a:lnTo>
                  <a:lnTo>
                    <a:pt x="6" y="281"/>
                  </a:lnTo>
                  <a:lnTo>
                    <a:pt x="11" y="285"/>
                  </a:lnTo>
                  <a:lnTo>
                    <a:pt x="18" y="287"/>
                  </a:lnTo>
                  <a:lnTo>
                    <a:pt x="267" y="287"/>
                  </a:lnTo>
                  <a:lnTo>
                    <a:pt x="267" y="287"/>
                  </a:lnTo>
                  <a:lnTo>
                    <a:pt x="274" y="285"/>
                  </a:lnTo>
                  <a:lnTo>
                    <a:pt x="279" y="281"/>
                  </a:lnTo>
                  <a:lnTo>
                    <a:pt x="283" y="276"/>
                  </a:lnTo>
                  <a:lnTo>
                    <a:pt x="285" y="269"/>
                  </a:lnTo>
                  <a:lnTo>
                    <a:pt x="285" y="19"/>
                  </a:lnTo>
                  <a:lnTo>
                    <a:pt x="285" y="19"/>
                  </a:lnTo>
                  <a:lnTo>
                    <a:pt x="283" y="11"/>
                  </a:lnTo>
                  <a:lnTo>
                    <a:pt x="279" y="6"/>
                  </a:lnTo>
                  <a:lnTo>
                    <a:pt x="274" y="2"/>
                  </a:lnTo>
                  <a:lnTo>
                    <a:pt x="267" y="0"/>
                  </a:lnTo>
                  <a:lnTo>
                    <a:pt x="267" y="0"/>
                  </a:lnTo>
                  <a:close/>
                  <a:moveTo>
                    <a:pt x="53" y="269"/>
                  </a:moveTo>
                  <a:lnTo>
                    <a:pt x="18" y="269"/>
                  </a:lnTo>
                  <a:lnTo>
                    <a:pt x="18" y="233"/>
                  </a:lnTo>
                  <a:lnTo>
                    <a:pt x="53" y="233"/>
                  </a:lnTo>
                  <a:lnTo>
                    <a:pt x="53" y="269"/>
                  </a:lnTo>
                  <a:close/>
                  <a:moveTo>
                    <a:pt x="53" y="198"/>
                  </a:moveTo>
                  <a:lnTo>
                    <a:pt x="18" y="198"/>
                  </a:lnTo>
                  <a:lnTo>
                    <a:pt x="18" y="162"/>
                  </a:lnTo>
                  <a:lnTo>
                    <a:pt x="53" y="162"/>
                  </a:lnTo>
                  <a:lnTo>
                    <a:pt x="53" y="198"/>
                  </a:lnTo>
                  <a:close/>
                  <a:moveTo>
                    <a:pt x="53" y="126"/>
                  </a:moveTo>
                  <a:lnTo>
                    <a:pt x="18" y="126"/>
                  </a:lnTo>
                  <a:lnTo>
                    <a:pt x="18" y="91"/>
                  </a:lnTo>
                  <a:lnTo>
                    <a:pt x="53" y="91"/>
                  </a:lnTo>
                  <a:lnTo>
                    <a:pt x="53" y="126"/>
                  </a:lnTo>
                  <a:close/>
                  <a:moveTo>
                    <a:pt x="53" y="55"/>
                  </a:moveTo>
                  <a:lnTo>
                    <a:pt x="18" y="55"/>
                  </a:lnTo>
                  <a:lnTo>
                    <a:pt x="18" y="19"/>
                  </a:lnTo>
                  <a:lnTo>
                    <a:pt x="53" y="19"/>
                  </a:lnTo>
                  <a:lnTo>
                    <a:pt x="53" y="55"/>
                  </a:lnTo>
                  <a:close/>
                  <a:moveTo>
                    <a:pt x="214" y="269"/>
                  </a:moveTo>
                  <a:lnTo>
                    <a:pt x="71" y="269"/>
                  </a:lnTo>
                  <a:lnTo>
                    <a:pt x="71" y="180"/>
                  </a:lnTo>
                  <a:lnTo>
                    <a:pt x="214" y="180"/>
                  </a:lnTo>
                  <a:lnTo>
                    <a:pt x="214" y="269"/>
                  </a:lnTo>
                  <a:close/>
                  <a:moveTo>
                    <a:pt x="214" y="162"/>
                  </a:moveTo>
                  <a:lnTo>
                    <a:pt x="71" y="162"/>
                  </a:lnTo>
                  <a:lnTo>
                    <a:pt x="71" y="19"/>
                  </a:lnTo>
                  <a:lnTo>
                    <a:pt x="214" y="19"/>
                  </a:lnTo>
                  <a:lnTo>
                    <a:pt x="214" y="162"/>
                  </a:lnTo>
                  <a:close/>
                  <a:moveTo>
                    <a:pt x="267" y="269"/>
                  </a:moveTo>
                  <a:lnTo>
                    <a:pt x="232" y="269"/>
                  </a:lnTo>
                  <a:lnTo>
                    <a:pt x="232" y="233"/>
                  </a:lnTo>
                  <a:lnTo>
                    <a:pt x="267" y="233"/>
                  </a:lnTo>
                  <a:lnTo>
                    <a:pt x="267" y="269"/>
                  </a:lnTo>
                  <a:close/>
                  <a:moveTo>
                    <a:pt x="267" y="198"/>
                  </a:moveTo>
                  <a:lnTo>
                    <a:pt x="232" y="198"/>
                  </a:lnTo>
                  <a:lnTo>
                    <a:pt x="232" y="162"/>
                  </a:lnTo>
                  <a:lnTo>
                    <a:pt x="267" y="162"/>
                  </a:lnTo>
                  <a:lnTo>
                    <a:pt x="267" y="198"/>
                  </a:lnTo>
                  <a:close/>
                  <a:moveTo>
                    <a:pt x="267" y="126"/>
                  </a:moveTo>
                  <a:lnTo>
                    <a:pt x="232" y="126"/>
                  </a:lnTo>
                  <a:lnTo>
                    <a:pt x="232" y="91"/>
                  </a:lnTo>
                  <a:lnTo>
                    <a:pt x="267" y="91"/>
                  </a:lnTo>
                  <a:lnTo>
                    <a:pt x="267" y="126"/>
                  </a:lnTo>
                  <a:close/>
                  <a:moveTo>
                    <a:pt x="267" y="55"/>
                  </a:moveTo>
                  <a:lnTo>
                    <a:pt x="232" y="55"/>
                  </a:lnTo>
                  <a:lnTo>
                    <a:pt x="232" y="19"/>
                  </a:lnTo>
                  <a:lnTo>
                    <a:pt x="267" y="19"/>
                  </a:lnTo>
                  <a:lnTo>
                    <a:pt x="267" y="55"/>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nvGrpSpPr>
            <p:cNvPr id="536" name="组合 535"/>
            <p:cNvGrpSpPr/>
            <p:nvPr/>
          </p:nvGrpSpPr>
          <p:grpSpPr>
            <a:xfrm>
              <a:off x="11101" y="4782"/>
              <a:ext cx="600" cy="707"/>
              <a:chOff x="9374188" y="916658"/>
              <a:chExt cx="309563" cy="304800"/>
            </a:xfrm>
            <a:grpFill/>
          </p:grpSpPr>
          <p:sp>
            <p:nvSpPr>
              <p:cNvPr id="537" name="Freeform 263"/>
              <p:cNvSpPr/>
              <p:nvPr/>
            </p:nvSpPr>
            <p:spPr bwMode="auto">
              <a:xfrm>
                <a:off x="9429751" y="916658"/>
                <a:ext cx="117475" cy="222250"/>
              </a:xfrm>
              <a:custGeom>
                <a:avLst/>
                <a:gdLst>
                  <a:gd name="T0" fmla="*/ 2 w 75"/>
                  <a:gd name="T1" fmla="*/ 142 h 142"/>
                  <a:gd name="T2" fmla="*/ 71 w 75"/>
                  <a:gd name="T3" fmla="*/ 142 h 142"/>
                  <a:gd name="T4" fmla="*/ 73 w 75"/>
                  <a:gd name="T5" fmla="*/ 141 h 142"/>
                  <a:gd name="T6" fmla="*/ 73 w 75"/>
                  <a:gd name="T7" fmla="*/ 139 h 142"/>
                  <a:gd name="T8" fmla="*/ 75 w 75"/>
                  <a:gd name="T9" fmla="*/ 2 h 142"/>
                  <a:gd name="T10" fmla="*/ 74 w 75"/>
                  <a:gd name="T11" fmla="*/ 0 h 142"/>
                  <a:gd name="T12" fmla="*/ 72 w 75"/>
                  <a:gd name="T13" fmla="*/ 0 h 142"/>
                  <a:gd name="T14" fmla="*/ 0 w 75"/>
                  <a:gd name="T15" fmla="*/ 140 h 142"/>
                  <a:gd name="T16" fmla="*/ 0 w 75"/>
                  <a:gd name="T17" fmla="*/ 141 h 142"/>
                  <a:gd name="T18" fmla="*/ 2 w 7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42">
                    <a:moveTo>
                      <a:pt x="2" y="142"/>
                    </a:moveTo>
                    <a:cubicBezTo>
                      <a:pt x="71" y="142"/>
                      <a:pt x="71" y="142"/>
                      <a:pt x="71" y="142"/>
                    </a:cubicBezTo>
                    <a:cubicBezTo>
                      <a:pt x="72" y="142"/>
                      <a:pt x="73" y="142"/>
                      <a:pt x="73" y="141"/>
                    </a:cubicBezTo>
                    <a:cubicBezTo>
                      <a:pt x="73" y="141"/>
                      <a:pt x="73" y="140"/>
                      <a:pt x="73" y="139"/>
                    </a:cubicBezTo>
                    <a:cubicBezTo>
                      <a:pt x="71" y="132"/>
                      <a:pt x="73" y="53"/>
                      <a:pt x="75" y="2"/>
                    </a:cubicBezTo>
                    <a:cubicBezTo>
                      <a:pt x="75" y="1"/>
                      <a:pt x="75" y="1"/>
                      <a:pt x="74" y="0"/>
                    </a:cubicBezTo>
                    <a:cubicBezTo>
                      <a:pt x="73" y="0"/>
                      <a:pt x="73" y="0"/>
                      <a:pt x="72" y="0"/>
                    </a:cubicBezTo>
                    <a:cubicBezTo>
                      <a:pt x="13" y="42"/>
                      <a:pt x="0" y="139"/>
                      <a:pt x="0" y="140"/>
                    </a:cubicBezTo>
                    <a:cubicBezTo>
                      <a:pt x="0" y="140"/>
                      <a:pt x="0" y="141"/>
                      <a:pt x="0" y="141"/>
                    </a:cubicBezTo>
                    <a:cubicBezTo>
                      <a:pt x="1" y="142"/>
                      <a:pt x="1" y="142"/>
                      <a:pt x="2"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38" name="Freeform 264"/>
              <p:cNvSpPr/>
              <p:nvPr/>
            </p:nvSpPr>
            <p:spPr bwMode="auto">
              <a:xfrm>
                <a:off x="9553576" y="976983"/>
                <a:ext cx="68263" cy="161925"/>
              </a:xfrm>
              <a:custGeom>
                <a:avLst/>
                <a:gdLst>
                  <a:gd name="T0" fmla="*/ 0 w 44"/>
                  <a:gd name="T1" fmla="*/ 102 h 104"/>
                  <a:gd name="T2" fmla="*/ 0 w 44"/>
                  <a:gd name="T3" fmla="*/ 103 h 104"/>
                  <a:gd name="T4" fmla="*/ 2 w 44"/>
                  <a:gd name="T5" fmla="*/ 104 h 104"/>
                  <a:gd name="T6" fmla="*/ 42 w 44"/>
                  <a:gd name="T7" fmla="*/ 104 h 104"/>
                  <a:gd name="T8" fmla="*/ 44 w 44"/>
                  <a:gd name="T9" fmla="*/ 103 h 104"/>
                  <a:gd name="T10" fmla="*/ 44 w 44"/>
                  <a:gd name="T11" fmla="*/ 102 h 104"/>
                  <a:gd name="T12" fmla="*/ 4 w 44"/>
                  <a:gd name="T13" fmla="*/ 1 h 104"/>
                  <a:gd name="T14" fmla="*/ 1 w 44"/>
                  <a:gd name="T15" fmla="*/ 0 h 104"/>
                  <a:gd name="T16" fmla="*/ 0 w 44"/>
                  <a:gd name="T17" fmla="*/ 2 h 104"/>
                  <a:gd name="T18" fmla="*/ 0 w 44"/>
                  <a:gd name="T19" fmla="*/ 10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04">
                    <a:moveTo>
                      <a:pt x="0" y="102"/>
                    </a:moveTo>
                    <a:cubicBezTo>
                      <a:pt x="0" y="102"/>
                      <a:pt x="0" y="103"/>
                      <a:pt x="0" y="103"/>
                    </a:cubicBezTo>
                    <a:cubicBezTo>
                      <a:pt x="1" y="104"/>
                      <a:pt x="1" y="104"/>
                      <a:pt x="2" y="104"/>
                    </a:cubicBezTo>
                    <a:cubicBezTo>
                      <a:pt x="42" y="104"/>
                      <a:pt x="42" y="104"/>
                      <a:pt x="42" y="104"/>
                    </a:cubicBezTo>
                    <a:cubicBezTo>
                      <a:pt x="43" y="104"/>
                      <a:pt x="43" y="104"/>
                      <a:pt x="44" y="103"/>
                    </a:cubicBezTo>
                    <a:cubicBezTo>
                      <a:pt x="44" y="103"/>
                      <a:pt x="44" y="102"/>
                      <a:pt x="44" y="102"/>
                    </a:cubicBezTo>
                    <a:cubicBezTo>
                      <a:pt x="44" y="101"/>
                      <a:pt x="30" y="56"/>
                      <a:pt x="4" y="1"/>
                    </a:cubicBezTo>
                    <a:cubicBezTo>
                      <a:pt x="3" y="0"/>
                      <a:pt x="2" y="0"/>
                      <a:pt x="1" y="0"/>
                    </a:cubicBezTo>
                    <a:cubicBezTo>
                      <a:pt x="0" y="0"/>
                      <a:pt x="0" y="1"/>
                      <a:pt x="0" y="2"/>
                    </a:cubicBezTo>
                    <a:cubicBezTo>
                      <a:pt x="0" y="3"/>
                      <a:pt x="7" y="76"/>
                      <a:pt x="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39" name="Freeform 265"/>
              <p:cNvSpPr/>
              <p:nvPr/>
            </p:nvSpPr>
            <p:spPr bwMode="auto">
              <a:xfrm>
                <a:off x="9407526" y="1150021"/>
                <a:ext cx="138113" cy="22225"/>
              </a:xfrm>
              <a:custGeom>
                <a:avLst/>
                <a:gdLst>
                  <a:gd name="T0" fmla="*/ 16 w 88"/>
                  <a:gd name="T1" fmla="*/ 14 h 14"/>
                  <a:gd name="T2" fmla="*/ 18 w 88"/>
                  <a:gd name="T3" fmla="*/ 14 h 14"/>
                  <a:gd name="T4" fmla="*/ 86 w 88"/>
                  <a:gd name="T5" fmla="*/ 3 h 14"/>
                  <a:gd name="T6" fmla="*/ 88 w 88"/>
                  <a:gd name="T7" fmla="*/ 1 h 14"/>
                  <a:gd name="T8" fmla="*/ 86 w 88"/>
                  <a:gd name="T9" fmla="*/ 0 h 14"/>
                  <a:gd name="T10" fmla="*/ 2 w 88"/>
                  <a:gd name="T11" fmla="*/ 0 h 14"/>
                  <a:gd name="T12" fmla="*/ 1 w 88"/>
                  <a:gd name="T13" fmla="*/ 0 h 14"/>
                  <a:gd name="T14" fmla="*/ 1 w 88"/>
                  <a:gd name="T15" fmla="*/ 2 h 14"/>
                  <a:gd name="T16" fmla="*/ 16 w 8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4">
                    <a:moveTo>
                      <a:pt x="16" y="14"/>
                    </a:moveTo>
                    <a:cubicBezTo>
                      <a:pt x="17" y="14"/>
                      <a:pt x="17" y="14"/>
                      <a:pt x="18" y="14"/>
                    </a:cubicBezTo>
                    <a:cubicBezTo>
                      <a:pt x="39" y="14"/>
                      <a:pt x="84" y="4"/>
                      <a:pt x="86" y="3"/>
                    </a:cubicBezTo>
                    <a:cubicBezTo>
                      <a:pt x="87" y="3"/>
                      <a:pt x="88" y="2"/>
                      <a:pt x="88" y="1"/>
                    </a:cubicBezTo>
                    <a:cubicBezTo>
                      <a:pt x="88" y="0"/>
                      <a:pt x="87" y="0"/>
                      <a:pt x="86" y="0"/>
                    </a:cubicBezTo>
                    <a:cubicBezTo>
                      <a:pt x="2" y="0"/>
                      <a:pt x="2" y="0"/>
                      <a:pt x="2" y="0"/>
                    </a:cubicBezTo>
                    <a:cubicBezTo>
                      <a:pt x="2" y="0"/>
                      <a:pt x="1" y="0"/>
                      <a:pt x="1" y="0"/>
                    </a:cubicBezTo>
                    <a:cubicBezTo>
                      <a:pt x="0" y="1"/>
                      <a:pt x="0" y="2"/>
                      <a:pt x="1" y="2"/>
                    </a:cubicBezTo>
                    <a:cubicBezTo>
                      <a:pt x="5" y="13"/>
                      <a:pt x="13" y="14"/>
                      <a:pt x="1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40" name="Freeform 266"/>
              <p:cNvSpPr/>
              <p:nvPr/>
            </p:nvSpPr>
            <p:spPr bwMode="auto">
              <a:xfrm>
                <a:off x="9374188" y="1162721"/>
                <a:ext cx="309563" cy="38100"/>
              </a:xfrm>
              <a:custGeom>
                <a:avLst/>
                <a:gdLst>
                  <a:gd name="T0" fmla="*/ 198 w 198"/>
                  <a:gd name="T1" fmla="*/ 16 h 24"/>
                  <a:gd name="T2" fmla="*/ 136 w 198"/>
                  <a:gd name="T3" fmla="*/ 0 h 24"/>
                  <a:gd name="T4" fmla="*/ 109 w 198"/>
                  <a:gd name="T5" fmla="*/ 2 h 24"/>
                  <a:gd name="T6" fmla="*/ 3 w 198"/>
                  <a:gd name="T7" fmla="*/ 13 h 24"/>
                  <a:gd name="T8" fmla="*/ 2 w 198"/>
                  <a:gd name="T9" fmla="*/ 13 h 24"/>
                  <a:gd name="T10" fmla="*/ 2 w 198"/>
                  <a:gd name="T11" fmla="*/ 13 h 24"/>
                  <a:gd name="T12" fmla="*/ 0 w 198"/>
                  <a:gd name="T13" fmla="*/ 14 h 24"/>
                  <a:gd name="T14" fmla="*/ 1 w 198"/>
                  <a:gd name="T15" fmla="*/ 17 h 24"/>
                  <a:gd name="T16" fmla="*/ 41 w 198"/>
                  <a:gd name="T17" fmla="*/ 24 h 24"/>
                  <a:gd name="T18" fmla="*/ 111 w 198"/>
                  <a:gd name="T19" fmla="*/ 17 h 24"/>
                  <a:gd name="T20" fmla="*/ 142 w 198"/>
                  <a:gd name="T21" fmla="*/ 15 h 24"/>
                  <a:gd name="T22" fmla="*/ 196 w 198"/>
                  <a:gd name="T23" fmla="*/ 20 h 24"/>
                  <a:gd name="T24" fmla="*/ 198 w 198"/>
                  <a:gd name="T25" fmla="*/ 19 h 24"/>
                  <a:gd name="T26" fmla="*/ 198 w 198"/>
                  <a:gd name="T2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8" h="24">
                    <a:moveTo>
                      <a:pt x="198" y="16"/>
                    </a:moveTo>
                    <a:cubicBezTo>
                      <a:pt x="188" y="3"/>
                      <a:pt x="159" y="0"/>
                      <a:pt x="136" y="0"/>
                    </a:cubicBezTo>
                    <a:cubicBezTo>
                      <a:pt x="121" y="0"/>
                      <a:pt x="110" y="2"/>
                      <a:pt x="109" y="2"/>
                    </a:cubicBezTo>
                    <a:cubicBezTo>
                      <a:pt x="71" y="13"/>
                      <a:pt x="14" y="13"/>
                      <a:pt x="3" y="13"/>
                    </a:cubicBezTo>
                    <a:cubicBezTo>
                      <a:pt x="2" y="13"/>
                      <a:pt x="2" y="13"/>
                      <a:pt x="2" y="13"/>
                    </a:cubicBezTo>
                    <a:cubicBezTo>
                      <a:pt x="2" y="13"/>
                      <a:pt x="2" y="13"/>
                      <a:pt x="2" y="13"/>
                    </a:cubicBezTo>
                    <a:cubicBezTo>
                      <a:pt x="1" y="13"/>
                      <a:pt x="1" y="14"/>
                      <a:pt x="0" y="14"/>
                    </a:cubicBezTo>
                    <a:cubicBezTo>
                      <a:pt x="0" y="15"/>
                      <a:pt x="0" y="16"/>
                      <a:pt x="1" y="17"/>
                    </a:cubicBezTo>
                    <a:cubicBezTo>
                      <a:pt x="7" y="22"/>
                      <a:pt x="21" y="24"/>
                      <a:pt x="41" y="24"/>
                    </a:cubicBezTo>
                    <a:cubicBezTo>
                      <a:pt x="61" y="24"/>
                      <a:pt x="87" y="22"/>
                      <a:pt x="111" y="17"/>
                    </a:cubicBezTo>
                    <a:cubicBezTo>
                      <a:pt x="120" y="16"/>
                      <a:pt x="130" y="15"/>
                      <a:pt x="142" y="15"/>
                    </a:cubicBezTo>
                    <a:cubicBezTo>
                      <a:pt x="170" y="15"/>
                      <a:pt x="196" y="20"/>
                      <a:pt x="196" y="20"/>
                    </a:cubicBezTo>
                    <a:cubicBezTo>
                      <a:pt x="197" y="20"/>
                      <a:pt x="198" y="19"/>
                      <a:pt x="198" y="19"/>
                    </a:cubicBezTo>
                    <a:cubicBezTo>
                      <a:pt x="198" y="18"/>
                      <a:pt x="198" y="17"/>
                      <a:pt x="19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41" name="Freeform 267"/>
              <p:cNvSpPr/>
              <p:nvPr/>
            </p:nvSpPr>
            <p:spPr bwMode="auto">
              <a:xfrm>
                <a:off x="9447213" y="1199233"/>
                <a:ext cx="144463" cy="22225"/>
              </a:xfrm>
              <a:custGeom>
                <a:avLst/>
                <a:gdLst>
                  <a:gd name="T0" fmla="*/ 91 w 92"/>
                  <a:gd name="T1" fmla="*/ 2 h 14"/>
                  <a:gd name="T2" fmla="*/ 72 w 92"/>
                  <a:gd name="T3" fmla="*/ 0 h 14"/>
                  <a:gd name="T4" fmla="*/ 42 w 92"/>
                  <a:gd name="T5" fmla="*/ 3 h 14"/>
                  <a:gd name="T6" fmla="*/ 12 w 92"/>
                  <a:gd name="T7" fmla="*/ 6 h 14"/>
                  <a:gd name="T8" fmla="*/ 2 w 92"/>
                  <a:gd name="T9" fmla="*/ 6 h 14"/>
                  <a:gd name="T10" fmla="*/ 0 w 92"/>
                  <a:gd name="T11" fmla="*/ 7 h 14"/>
                  <a:gd name="T12" fmla="*/ 1 w 92"/>
                  <a:gd name="T13" fmla="*/ 9 h 14"/>
                  <a:gd name="T14" fmla="*/ 20 w 92"/>
                  <a:gd name="T15" fmla="*/ 13 h 14"/>
                  <a:gd name="T16" fmla="*/ 28 w 92"/>
                  <a:gd name="T17" fmla="*/ 14 h 14"/>
                  <a:gd name="T18" fmla="*/ 57 w 92"/>
                  <a:gd name="T19" fmla="*/ 9 h 14"/>
                  <a:gd name="T20" fmla="*/ 84 w 92"/>
                  <a:gd name="T21" fmla="*/ 5 h 14"/>
                  <a:gd name="T22" fmla="*/ 90 w 92"/>
                  <a:gd name="T23" fmla="*/ 6 h 14"/>
                  <a:gd name="T24" fmla="*/ 92 w 92"/>
                  <a:gd name="T25" fmla="*/ 4 h 14"/>
                  <a:gd name="T26" fmla="*/ 91 w 92"/>
                  <a:gd name="T2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14">
                    <a:moveTo>
                      <a:pt x="91" y="2"/>
                    </a:moveTo>
                    <a:cubicBezTo>
                      <a:pt x="85" y="0"/>
                      <a:pt x="79" y="0"/>
                      <a:pt x="72" y="0"/>
                    </a:cubicBezTo>
                    <a:cubicBezTo>
                      <a:pt x="62" y="0"/>
                      <a:pt x="52" y="1"/>
                      <a:pt x="42" y="3"/>
                    </a:cubicBezTo>
                    <a:cubicBezTo>
                      <a:pt x="32" y="5"/>
                      <a:pt x="22" y="6"/>
                      <a:pt x="12" y="6"/>
                    </a:cubicBezTo>
                    <a:cubicBezTo>
                      <a:pt x="9" y="6"/>
                      <a:pt x="5" y="6"/>
                      <a:pt x="2" y="6"/>
                    </a:cubicBezTo>
                    <a:cubicBezTo>
                      <a:pt x="1" y="6"/>
                      <a:pt x="0" y="6"/>
                      <a:pt x="0" y="7"/>
                    </a:cubicBezTo>
                    <a:cubicBezTo>
                      <a:pt x="0" y="8"/>
                      <a:pt x="0" y="9"/>
                      <a:pt x="1" y="9"/>
                    </a:cubicBezTo>
                    <a:cubicBezTo>
                      <a:pt x="3" y="10"/>
                      <a:pt x="12" y="12"/>
                      <a:pt x="20" y="13"/>
                    </a:cubicBezTo>
                    <a:cubicBezTo>
                      <a:pt x="23" y="13"/>
                      <a:pt x="26" y="14"/>
                      <a:pt x="28" y="14"/>
                    </a:cubicBezTo>
                    <a:cubicBezTo>
                      <a:pt x="38" y="14"/>
                      <a:pt x="48" y="11"/>
                      <a:pt x="57" y="9"/>
                    </a:cubicBezTo>
                    <a:cubicBezTo>
                      <a:pt x="66" y="7"/>
                      <a:pt x="75" y="5"/>
                      <a:pt x="84" y="5"/>
                    </a:cubicBezTo>
                    <a:cubicBezTo>
                      <a:pt x="86" y="5"/>
                      <a:pt x="88" y="5"/>
                      <a:pt x="90" y="6"/>
                    </a:cubicBezTo>
                    <a:cubicBezTo>
                      <a:pt x="91" y="6"/>
                      <a:pt x="92" y="5"/>
                      <a:pt x="92" y="4"/>
                    </a:cubicBezTo>
                    <a:cubicBezTo>
                      <a:pt x="92" y="3"/>
                      <a:pt x="92" y="2"/>
                      <a:pt x="9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542" name="组合 541"/>
            <p:cNvGrpSpPr/>
            <p:nvPr/>
          </p:nvGrpSpPr>
          <p:grpSpPr>
            <a:xfrm>
              <a:off x="1475" y="4806"/>
              <a:ext cx="546" cy="658"/>
              <a:chOff x="5745163" y="5881688"/>
              <a:chExt cx="739775" cy="744537"/>
            </a:xfrm>
            <a:grpFill/>
          </p:grpSpPr>
          <p:sp>
            <p:nvSpPr>
              <p:cNvPr id="543" name="Freeform 13"/>
              <p:cNvSpPr>
                <a:spLocks noEditPoints="1"/>
              </p:cNvSpPr>
              <p:nvPr/>
            </p:nvSpPr>
            <p:spPr bwMode="auto">
              <a:xfrm>
                <a:off x="5745163" y="5956300"/>
                <a:ext cx="668337" cy="669925"/>
              </a:xfrm>
              <a:custGeom>
                <a:avLst/>
                <a:gdLst>
                  <a:gd name="T0" fmla="*/ 129 w 259"/>
                  <a:gd name="T1" fmla="*/ 260 h 260"/>
                  <a:gd name="T2" fmla="*/ 259 w 259"/>
                  <a:gd name="T3" fmla="*/ 130 h 260"/>
                  <a:gd name="T4" fmla="*/ 243 w 259"/>
                  <a:gd name="T5" fmla="*/ 69 h 260"/>
                  <a:gd name="T6" fmla="*/ 240 w 259"/>
                  <a:gd name="T7" fmla="*/ 69 h 260"/>
                  <a:gd name="T8" fmla="*/ 238 w 259"/>
                  <a:gd name="T9" fmla="*/ 69 h 260"/>
                  <a:gd name="T10" fmla="*/ 222 w 259"/>
                  <a:gd name="T11" fmla="*/ 68 h 260"/>
                  <a:gd name="T12" fmla="*/ 210 w 259"/>
                  <a:gd name="T13" fmla="*/ 80 h 260"/>
                  <a:gd name="T14" fmla="*/ 224 w 259"/>
                  <a:gd name="T15" fmla="*/ 130 h 260"/>
                  <a:gd name="T16" fmla="*/ 129 w 259"/>
                  <a:gd name="T17" fmla="*/ 225 h 260"/>
                  <a:gd name="T18" fmla="*/ 34 w 259"/>
                  <a:gd name="T19" fmla="*/ 130 h 260"/>
                  <a:gd name="T20" fmla="*/ 129 w 259"/>
                  <a:gd name="T21" fmla="*/ 35 h 260"/>
                  <a:gd name="T22" fmla="*/ 179 w 259"/>
                  <a:gd name="T23" fmla="*/ 49 h 260"/>
                  <a:gd name="T24" fmla="*/ 190 w 259"/>
                  <a:gd name="T25" fmla="*/ 38 h 260"/>
                  <a:gd name="T26" fmla="*/ 189 w 259"/>
                  <a:gd name="T27" fmla="*/ 19 h 260"/>
                  <a:gd name="T28" fmla="*/ 189 w 259"/>
                  <a:gd name="T29" fmla="*/ 15 h 260"/>
                  <a:gd name="T30" fmla="*/ 129 w 259"/>
                  <a:gd name="T31" fmla="*/ 0 h 260"/>
                  <a:gd name="T32" fmla="*/ 0 w 259"/>
                  <a:gd name="T33" fmla="*/ 130 h 260"/>
                  <a:gd name="T34" fmla="*/ 129 w 259"/>
                  <a:gd name="T35" fmla="*/ 260 h 260"/>
                  <a:gd name="T36" fmla="*/ 129 w 259"/>
                  <a:gd name="T37" fmla="*/ 260 h 260"/>
                  <a:gd name="T38" fmla="*/ 129 w 259"/>
                  <a:gd name="T39"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9" h="260">
                    <a:moveTo>
                      <a:pt x="129" y="260"/>
                    </a:moveTo>
                    <a:cubicBezTo>
                      <a:pt x="201" y="260"/>
                      <a:pt x="259" y="202"/>
                      <a:pt x="259" y="130"/>
                    </a:cubicBezTo>
                    <a:cubicBezTo>
                      <a:pt x="259" y="108"/>
                      <a:pt x="253" y="87"/>
                      <a:pt x="243" y="69"/>
                    </a:cubicBezTo>
                    <a:cubicBezTo>
                      <a:pt x="242" y="69"/>
                      <a:pt x="241" y="69"/>
                      <a:pt x="240" y="69"/>
                    </a:cubicBezTo>
                    <a:cubicBezTo>
                      <a:pt x="240" y="69"/>
                      <a:pt x="239" y="69"/>
                      <a:pt x="238" y="69"/>
                    </a:cubicBezTo>
                    <a:cubicBezTo>
                      <a:pt x="222" y="68"/>
                      <a:pt x="222" y="68"/>
                      <a:pt x="222" y="68"/>
                    </a:cubicBezTo>
                    <a:cubicBezTo>
                      <a:pt x="210" y="80"/>
                      <a:pt x="210" y="80"/>
                      <a:pt x="210" y="80"/>
                    </a:cubicBezTo>
                    <a:cubicBezTo>
                      <a:pt x="219" y="94"/>
                      <a:pt x="224" y="112"/>
                      <a:pt x="224" y="130"/>
                    </a:cubicBezTo>
                    <a:cubicBezTo>
                      <a:pt x="224" y="183"/>
                      <a:pt x="182" y="225"/>
                      <a:pt x="129" y="225"/>
                    </a:cubicBezTo>
                    <a:cubicBezTo>
                      <a:pt x="77" y="225"/>
                      <a:pt x="34" y="183"/>
                      <a:pt x="34" y="130"/>
                    </a:cubicBezTo>
                    <a:cubicBezTo>
                      <a:pt x="34" y="77"/>
                      <a:pt x="76" y="35"/>
                      <a:pt x="129" y="35"/>
                    </a:cubicBezTo>
                    <a:cubicBezTo>
                      <a:pt x="147" y="35"/>
                      <a:pt x="165" y="40"/>
                      <a:pt x="179" y="49"/>
                    </a:cubicBezTo>
                    <a:cubicBezTo>
                      <a:pt x="190" y="38"/>
                      <a:pt x="190" y="38"/>
                      <a:pt x="190" y="38"/>
                    </a:cubicBezTo>
                    <a:cubicBezTo>
                      <a:pt x="189" y="19"/>
                      <a:pt x="189" y="19"/>
                      <a:pt x="189" y="19"/>
                    </a:cubicBezTo>
                    <a:cubicBezTo>
                      <a:pt x="188" y="18"/>
                      <a:pt x="188" y="16"/>
                      <a:pt x="189" y="15"/>
                    </a:cubicBezTo>
                    <a:cubicBezTo>
                      <a:pt x="171" y="6"/>
                      <a:pt x="151" y="0"/>
                      <a:pt x="129" y="0"/>
                    </a:cubicBezTo>
                    <a:cubicBezTo>
                      <a:pt x="58" y="0"/>
                      <a:pt x="0" y="58"/>
                      <a:pt x="0" y="130"/>
                    </a:cubicBezTo>
                    <a:cubicBezTo>
                      <a:pt x="0" y="202"/>
                      <a:pt x="58" y="260"/>
                      <a:pt x="129" y="260"/>
                    </a:cubicBezTo>
                    <a:close/>
                    <a:moveTo>
                      <a:pt x="129" y="260"/>
                    </a:moveTo>
                    <a:cubicBezTo>
                      <a:pt x="129" y="260"/>
                      <a:pt x="129" y="260"/>
                      <a:pt x="129" y="2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44" name="Freeform 14"/>
              <p:cNvSpPr>
                <a:spLocks noEditPoints="1"/>
              </p:cNvSpPr>
              <p:nvPr/>
            </p:nvSpPr>
            <p:spPr bwMode="auto">
              <a:xfrm>
                <a:off x="5913438" y="6126163"/>
                <a:ext cx="330200" cy="330200"/>
              </a:xfrm>
              <a:custGeom>
                <a:avLst/>
                <a:gdLst>
                  <a:gd name="T0" fmla="*/ 64 w 128"/>
                  <a:gd name="T1" fmla="*/ 31 h 128"/>
                  <a:gd name="T2" fmla="*/ 67 w 128"/>
                  <a:gd name="T3" fmla="*/ 31 h 128"/>
                  <a:gd name="T4" fmla="*/ 91 w 128"/>
                  <a:gd name="T5" fmla="*/ 7 h 128"/>
                  <a:gd name="T6" fmla="*/ 91 w 128"/>
                  <a:gd name="T7" fmla="*/ 6 h 128"/>
                  <a:gd name="T8" fmla="*/ 64 w 128"/>
                  <a:gd name="T9" fmla="*/ 0 h 128"/>
                  <a:gd name="T10" fmla="*/ 0 w 128"/>
                  <a:gd name="T11" fmla="*/ 64 h 128"/>
                  <a:gd name="T12" fmla="*/ 64 w 128"/>
                  <a:gd name="T13" fmla="*/ 128 h 128"/>
                  <a:gd name="T14" fmla="*/ 128 w 128"/>
                  <a:gd name="T15" fmla="*/ 64 h 128"/>
                  <a:gd name="T16" fmla="*/ 122 w 128"/>
                  <a:gd name="T17" fmla="*/ 37 h 128"/>
                  <a:gd name="T18" fmla="*/ 121 w 128"/>
                  <a:gd name="T19" fmla="*/ 38 h 128"/>
                  <a:gd name="T20" fmla="*/ 97 w 128"/>
                  <a:gd name="T21" fmla="*/ 61 h 128"/>
                  <a:gd name="T22" fmla="*/ 98 w 128"/>
                  <a:gd name="T23" fmla="*/ 64 h 128"/>
                  <a:gd name="T24" fmla="*/ 64 w 128"/>
                  <a:gd name="T25" fmla="*/ 98 h 128"/>
                  <a:gd name="T26" fmla="*/ 31 w 128"/>
                  <a:gd name="T27" fmla="*/ 64 h 128"/>
                  <a:gd name="T28" fmla="*/ 64 w 128"/>
                  <a:gd name="T29" fmla="*/ 31 h 128"/>
                  <a:gd name="T30" fmla="*/ 64 w 128"/>
                  <a:gd name="T31" fmla="*/ 31 h 128"/>
                  <a:gd name="T32" fmla="*/ 64 w 128"/>
                  <a:gd name="T33" fmla="*/ 3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8">
                    <a:moveTo>
                      <a:pt x="64" y="31"/>
                    </a:moveTo>
                    <a:cubicBezTo>
                      <a:pt x="65" y="31"/>
                      <a:pt x="66" y="31"/>
                      <a:pt x="67" y="31"/>
                    </a:cubicBezTo>
                    <a:cubicBezTo>
                      <a:pt x="91" y="7"/>
                      <a:pt x="91" y="7"/>
                      <a:pt x="91" y="7"/>
                    </a:cubicBezTo>
                    <a:cubicBezTo>
                      <a:pt x="91" y="6"/>
                      <a:pt x="91" y="6"/>
                      <a:pt x="91" y="6"/>
                    </a:cubicBezTo>
                    <a:cubicBezTo>
                      <a:pt x="83" y="2"/>
                      <a:pt x="74" y="0"/>
                      <a:pt x="64" y="0"/>
                    </a:cubicBezTo>
                    <a:cubicBezTo>
                      <a:pt x="29" y="0"/>
                      <a:pt x="0" y="29"/>
                      <a:pt x="0" y="64"/>
                    </a:cubicBezTo>
                    <a:cubicBezTo>
                      <a:pt x="0" y="99"/>
                      <a:pt x="29" y="128"/>
                      <a:pt x="64" y="128"/>
                    </a:cubicBezTo>
                    <a:cubicBezTo>
                      <a:pt x="99" y="128"/>
                      <a:pt x="128" y="99"/>
                      <a:pt x="128" y="64"/>
                    </a:cubicBezTo>
                    <a:cubicBezTo>
                      <a:pt x="128" y="54"/>
                      <a:pt x="126" y="45"/>
                      <a:pt x="122" y="37"/>
                    </a:cubicBezTo>
                    <a:cubicBezTo>
                      <a:pt x="121" y="38"/>
                      <a:pt x="121" y="38"/>
                      <a:pt x="121" y="38"/>
                    </a:cubicBezTo>
                    <a:cubicBezTo>
                      <a:pt x="97" y="61"/>
                      <a:pt x="97" y="61"/>
                      <a:pt x="97" y="61"/>
                    </a:cubicBezTo>
                    <a:cubicBezTo>
                      <a:pt x="97" y="62"/>
                      <a:pt x="98" y="63"/>
                      <a:pt x="98" y="64"/>
                    </a:cubicBezTo>
                    <a:cubicBezTo>
                      <a:pt x="98" y="83"/>
                      <a:pt x="83" y="98"/>
                      <a:pt x="64" y="98"/>
                    </a:cubicBezTo>
                    <a:cubicBezTo>
                      <a:pt x="46" y="98"/>
                      <a:pt x="31" y="83"/>
                      <a:pt x="31" y="64"/>
                    </a:cubicBezTo>
                    <a:cubicBezTo>
                      <a:pt x="31" y="46"/>
                      <a:pt x="46" y="31"/>
                      <a:pt x="64" y="31"/>
                    </a:cubicBezTo>
                    <a:close/>
                    <a:moveTo>
                      <a:pt x="64" y="31"/>
                    </a:moveTo>
                    <a:cubicBezTo>
                      <a:pt x="64" y="31"/>
                      <a:pt x="64" y="31"/>
                      <a:pt x="6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45" name="Freeform 15"/>
              <p:cNvSpPr>
                <a:spLocks noEditPoints="1"/>
              </p:cNvSpPr>
              <p:nvPr/>
            </p:nvSpPr>
            <p:spPr bwMode="auto">
              <a:xfrm>
                <a:off x="6078538" y="5881688"/>
                <a:ext cx="406400" cy="407988"/>
              </a:xfrm>
              <a:custGeom>
                <a:avLst/>
                <a:gdLst>
                  <a:gd name="T0" fmla="*/ 134 w 158"/>
                  <a:gd name="T1" fmla="*/ 43 h 158"/>
                  <a:gd name="T2" fmla="*/ 141 w 158"/>
                  <a:gd name="T3" fmla="*/ 36 h 158"/>
                  <a:gd name="T4" fmla="*/ 141 w 158"/>
                  <a:gd name="T5" fmla="*/ 23 h 158"/>
                  <a:gd name="T6" fmla="*/ 136 w 158"/>
                  <a:gd name="T7" fmla="*/ 18 h 158"/>
                  <a:gd name="T8" fmla="*/ 130 w 158"/>
                  <a:gd name="T9" fmla="*/ 15 h 158"/>
                  <a:gd name="T10" fmla="*/ 123 w 158"/>
                  <a:gd name="T11" fmla="*/ 18 h 158"/>
                  <a:gd name="T12" fmla="*/ 115 w 158"/>
                  <a:gd name="T13" fmla="*/ 27 h 158"/>
                  <a:gd name="T14" fmla="*/ 113 w 158"/>
                  <a:gd name="T15" fmla="*/ 3 h 158"/>
                  <a:gd name="T16" fmla="*/ 110 w 158"/>
                  <a:gd name="T17" fmla="*/ 0 h 158"/>
                  <a:gd name="T18" fmla="*/ 108 w 158"/>
                  <a:gd name="T19" fmla="*/ 1 h 158"/>
                  <a:gd name="T20" fmla="*/ 73 w 158"/>
                  <a:gd name="T21" fmla="*/ 36 h 158"/>
                  <a:gd name="T22" fmla="*/ 69 w 158"/>
                  <a:gd name="T23" fmla="*/ 48 h 158"/>
                  <a:gd name="T24" fmla="*/ 69 w 158"/>
                  <a:gd name="T25" fmla="*/ 49 h 158"/>
                  <a:gd name="T26" fmla="*/ 70 w 158"/>
                  <a:gd name="T27" fmla="*/ 71 h 158"/>
                  <a:gd name="T28" fmla="*/ 58 w 158"/>
                  <a:gd name="T29" fmla="*/ 83 h 158"/>
                  <a:gd name="T30" fmla="*/ 35 w 158"/>
                  <a:gd name="T31" fmla="*/ 106 h 158"/>
                  <a:gd name="T32" fmla="*/ 35 w 158"/>
                  <a:gd name="T33" fmla="*/ 106 h 158"/>
                  <a:gd name="T34" fmla="*/ 13 w 158"/>
                  <a:gd name="T35" fmla="*/ 128 h 158"/>
                  <a:gd name="T36" fmla="*/ 3 w 158"/>
                  <a:gd name="T37" fmla="*/ 138 h 158"/>
                  <a:gd name="T38" fmla="*/ 1 w 158"/>
                  <a:gd name="T39" fmla="*/ 143 h 158"/>
                  <a:gd name="T40" fmla="*/ 0 w 158"/>
                  <a:gd name="T41" fmla="*/ 150 h 158"/>
                  <a:gd name="T42" fmla="*/ 8 w 158"/>
                  <a:gd name="T43" fmla="*/ 158 h 158"/>
                  <a:gd name="T44" fmla="*/ 8 w 158"/>
                  <a:gd name="T45" fmla="*/ 158 h 158"/>
                  <a:gd name="T46" fmla="*/ 16 w 158"/>
                  <a:gd name="T47" fmla="*/ 158 h 158"/>
                  <a:gd name="T48" fmla="*/ 21 w 158"/>
                  <a:gd name="T49" fmla="*/ 156 h 158"/>
                  <a:gd name="T50" fmla="*/ 89 w 158"/>
                  <a:gd name="T51" fmla="*/ 88 h 158"/>
                  <a:gd name="T52" fmla="*/ 109 w 158"/>
                  <a:gd name="T53" fmla="*/ 89 h 158"/>
                  <a:gd name="T54" fmla="*/ 110 w 158"/>
                  <a:gd name="T55" fmla="*/ 89 h 158"/>
                  <a:gd name="T56" fmla="*/ 111 w 158"/>
                  <a:gd name="T57" fmla="*/ 89 h 158"/>
                  <a:gd name="T58" fmla="*/ 122 w 158"/>
                  <a:gd name="T59" fmla="*/ 85 h 158"/>
                  <a:gd name="T60" fmla="*/ 157 w 158"/>
                  <a:gd name="T61" fmla="*/ 50 h 158"/>
                  <a:gd name="T62" fmla="*/ 155 w 158"/>
                  <a:gd name="T63" fmla="*/ 45 h 158"/>
                  <a:gd name="T64" fmla="*/ 134 w 158"/>
                  <a:gd name="T65" fmla="*/ 43 h 158"/>
                  <a:gd name="T66" fmla="*/ 134 w 158"/>
                  <a:gd name="T67" fmla="*/ 43 h 158"/>
                  <a:gd name="T68" fmla="*/ 134 w 158"/>
                  <a:gd name="T69" fmla="*/ 4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8" h="158">
                    <a:moveTo>
                      <a:pt x="134" y="43"/>
                    </a:moveTo>
                    <a:cubicBezTo>
                      <a:pt x="141" y="36"/>
                      <a:pt x="141" y="36"/>
                      <a:pt x="141" y="36"/>
                    </a:cubicBezTo>
                    <a:cubicBezTo>
                      <a:pt x="145" y="32"/>
                      <a:pt x="145" y="27"/>
                      <a:pt x="141" y="23"/>
                    </a:cubicBezTo>
                    <a:cubicBezTo>
                      <a:pt x="136" y="18"/>
                      <a:pt x="136" y="18"/>
                      <a:pt x="136" y="18"/>
                    </a:cubicBezTo>
                    <a:cubicBezTo>
                      <a:pt x="134" y="16"/>
                      <a:pt x="132" y="15"/>
                      <a:pt x="130" y="15"/>
                    </a:cubicBezTo>
                    <a:cubicBezTo>
                      <a:pt x="127" y="15"/>
                      <a:pt x="125" y="16"/>
                      <a:pt x="123" y="18"/>
                    </a:cubicBezTo>
                    <a:cubicBezTo>
                      <a:pt x="115" y="27"/>
                      <a:pt x="115" y="27"/>
                      <a:pt x="115" y="27"/>
                    </a:cubicBezTo>
                    <a:cubicBezTo>
                      <a:pt x="113" y="3"/>
                      <a:pt x="113" y="3"/>
                      <a:pt x="113" y="3"/>
                    </a:cubicBezTo>
                    <a:cubicBezTo>
                      <a:pt x="113" y="1"/>
                      <a:pt x="111" y="0"/>
                      <a:pt x="110" y="0"/>
                    </a:cubicBezTo>
                    <a:cubicBezTo>
                      <a:pt x="109" y="0"/>
                      <a:pt x="108" y="1"/>
                      <a:pt x="108" y="1"/>
                    </a:cubicBezTo>
                    <a:cubicBezTo>
                      <a:pt x="73" y="36"/>
                      <a:pt x="73" y="36"/>
                      <a:pt x="73" y="36"/>
                    </a:cubicBezTo>
                    <a:cubicBezTo>
                      <a:pt x="70" y="39"/>
                      <a:pt x="68" y="43"/>
                      <a:pt x="69" y="48"/>
                    </a:cubicBezTo>
                    <a:cubicBezTo>
                      <a:pt x="69" y="49"/>
                      <a:pt x="69" y="49"/>
                      <a:pt x="69" y="49"/>
                    </a:cubicBezTo>
                    <a:cubicBezTo>
                      <a:pt x="70" y="71"/>
                      <a:pt x="70" y="71"/>
                      <a:pt x="70" y="71"/>
                    </a:cubicBezTo>
                    <a:cubicBezTo>
                      <a:pt x="58" y="83"/>
                      <a:pt x="58" y="83"/>
                      <a:pt x="58" y="83"/>
                    </a:cubicBezTo>
                    <a:cubicBezTo>
                      <a:pt x="35" y="106"/>
                      <a:pt x="35" y="106"/>
                      <a:pt x="35" y="106"/>
                    </a:cubicBezTo>
                    <a:cubicBezTo>
                      <a:pt x="35" y="106"/>
                      <a:pt x="35" y="106"/>
                      <a:pt x="35" y="106"/>
                    </a:cubicBezTo>
                    <a:cubicBezTo>
                      <a:pt x="13" y="128"/>
                      <a:pt x="13" y="128"/>
                      <a:pt x="13" y="128"/>
                    </a:cubicBezTo>
                    <a:cubicBezTo>
                      <a:pt x="3" y="138"/>
                      <a:pt x="3" y="138"/>
                      <a:pt x="3" y="138"/>
                    </a:cubicBezTo>
                    <a:cubicBezTo>
                      <a:pt x="2" y="139"/>
                      <a:pt x="1" y="141"/>
                      <a:pt x="1" y="143"/>
                    </a:cubicBezTo>
                    <a:cubicBezTo>
                      <a:pt x="0" y="150"/>
                      <a:pt x="0" y="150"/>
                      <a:pt x="0" y="150"/>
                    </a:cubicBezTo>
                    <a:cubicBezTo>
                      <a:pt x="0" y="155"/>
                      <a:pt x="4" y="158"/>
                      <a:pt x="8" y="158"/>
                    </a:cubicBezTo>
                    <a:cubicBezTo>
                      <a:pt x="8" y="158"/>
                      <a:pt x="8" y="158"/>
                      <a:pt x="8" y="158"/>
                    </a:cubicBezTo>
                    <a:cubicBezTo>
                      <a:pt x="16" y="158"/>
                      <a:pt x="16" y="158"/>
                      <a:pt x="16" y="158"/>
                    </a:cubicBezTo>
                    <a:cubicBezTo>
                      <a:pt x="18" y="158"/>
                      <a:pt x="20" y="157"/>
                      <a:pt x="21" y="156"/>
                    </a:cubicBezTo>
                    <a:cubicBezTo>
                      <a:pt x="89" y="88"/>
                      <a:pt x="89" y="88"/>
                      <a:pt x="89" y="88"/>
                    </a:cubicBezTo>
                    <a:cubicBezTo>
                      <a:pt x="109" y="89"/>
                      <a:pt x="109" y="89"/>
                      <a:pt x="109" y="89"/>
                    </a:cubicBezTo>
                    <a:cubicBezTo>
                      <a:pt x="110" y="89"/>
                      <a:pt x="110" y="89"/>
                      <a:pt x="110" y="89"/>
                    </a:cubicBezTo>
                    <a:cubicBezTo>
                      <a:pt x="110" y="89"/>
                      <a:pt x="111" y="89"/>
                      <a:pt x="111" y="89"/>
                    </a:cubicBezTo>
                    <a:cubicBezTo>
                      <a:pt x="115" y="89"/>
                      <a:pt x="119" y="88"/>
                      <a:pt x="122" y="85"/>
                    </a:cubicBezTo>
                    <a:cubicBezTo>
                      <a:pt x="157" y="50"/>
                      <a:pt x="157" y="50"/>
                      <a:pt x="157" y="50"/>
                    </a:cubicBezTo>
                    <a:cubicBezTo>
                      <a:pt x="158" y="48"/>
                      <a:pt x="157" y="45"/>
                      <a:pt x="155" y="45"/>
                    </a:cubicBezTo>
                    <a:lnTo>
                      <a:pt x="134" y="43"/>
                    </a:lnTo>
                    <a:close/>
                    <a:moveTo>
                      <a:pt x="134" y="43"/>
                    </a:moveTo>
                    <a:cubicBezTo>
                      <a:pt x="134" y="43"/>
                      <a:pt x="134" y="43"/>
                      <a:pt x="134"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546" name="组合 545"/>
            <p:cNvGrpSpPr/>
            <p:nvPr/>
          </p:nvGrpSpPr>
          <p:grpSpPr>
            <a:xfrm>
              <a:off x="2685" y="4731"/>
              <a:ext cx="513" cy="812"/>
              <a:chOff x="4432300" y="1684338"/>
              <a:chExt cx="341313" cy="450850"/>
            </a:xfrm>
            <a:grpFill/>
          </p:grpSpPr>
          <p:sp>
            <p:nvSpPr>
              <p:cNvPr id="547" name="Freeform 83"/>
              <p:cNvSpPr>
                <a:spLocks noEditPoints="1"/>
              </p:cNvSpPr>
              <p:nvPr/>
            </p:nvSpPr>
            <p:spPr bwMode="auto">
              <a:xfrm>
                <a:off x="4451350" y="1684338"/>
                <a:ext cx="311150" cy="303213"/>
              </a:xfrm>
              <a:custGeom>
                <a:avLst/>
                <a:gdLst>
                  <a:gd name="T0" fmla="*/ 86 w 392"/>
                  <a:gd name="T1" fmla="*/ 80 h 381"/>
                  <a:gd name="T2" fmla="*/ 38 w 392"/>
                  <a:gd name="T3" fmla="*/ 94 h 381"/>
                  <a:gd name="T4" fmla="*/ 7 w 392"/>
                  <a:gd name="T5" fmla="*/ 132 h 381"/>
                  <a:gd name="T6" fmla="*/ 1 w 392"/>
                  <a:gd name="T7" fmla="*/ 180 h 381"/>
                  <a:gd name="T8" fmla="*/ 45 w 392"/>
                  <a:gd name="T9" fmla="*/ 241 h 381"/>
                  <a:gd name="T10" fmla="*/ 42 w 392"/>
                  <a:gd name="T11" fmla="*/ 295 h 381"/>
                  <a:gd name="T12" fmla="*/ 52 w 392"/>
                  <a:gd name="T13" fmla="*/ 335 h 381"/>
                  <a:gd name="T14" fmla="*/ 87 w 392"/>
                  <a:gd name="T15" fmla="*/ 370 h 381"/>
                  <a:gd name="T16" fmla="*/ 128 w 392"/>
                  <a:gd name="T17" fmla="*/ 381 h 381"/>
                  <a:gd name="T18" fmla="*/ 183 w 392"/>
                  <a:gd name="T19" fmla="*/ 361 h 381"/>
                  <a:gd name="T20" fmla="*/ 218 w 392"/>
                  <a:gd name="T21" fmla="*/ 366 h 381"/>
                  <a:gd name="T22" fmla="*/ 265 w 392"/>
                  <a:gd name="T23" fmla="*/ 381 h 381"/>
                  <a:gd name="T24" fmla="*/ 313 w 392"/>
                  <a:gd name="T25" fmla="*/ 366 h 381"/>
                  <a:gd name="T26" fmla="*/ 345 w 392"/>
                  <a:gd name="T27" fmla="*/ 328 h 381"/>
                  <a:gd name="T28" fmla="*/ 350 w 392"/>
                  <a:gd name="T29" fmla="*/ 282 h 381"/>
                  <a:gd name="T30" fmla="*/ 359 w 392"/>
                  <a:gd name="T31" fmla="*/ 234 h 381"/>
                  <a:gd name="T32" fmla="*/ 392 w 392"/>
                  <a:gd name="T33" fmla="*/ 166 h 381"/>
                  <a:gd name="T34" fmla="*/ 381 w 392"/>
                  <a:gd name="T35" fmla="*/ 124 h 381"/>
                  <a:gd name="T36" fmla="*/ 346 w 392"/>
                  <a:gd name="T37" fmla="*/ 89 h 381"/>
                  <a:gd name="T38" fmla="*/ 304 w 392"/>
                  <a:gd name="T39" fmla="*/ 80 h 381"/>
                  <a:gd name="T40" fmla="*/ 278 w 392"/>
                  <a:gd name="T41" fmla="*/ 59 h 381"/>
                  <a:gd name="T42" fmla="*/ 250 w 392"/>
                  <a:gd name="T43" fmla="*/ 19 h 381"/>
                  <a:gd name="T44" fmla="*/ 205 w 392"/>
                  <a:gd name="T45" fmla="*/ 1 h 381"/>
                  <a:gd name="T46" fmla="*/ 163 w 392"/>
                  <a:gd name="T47" fmla="*/ 6 h 381"/>
                  <a:gd name="T48" fmla="*/ 126 w 392"/>
                  <a:gd name="T49" fmla="*/ 37 h 381"/>
                  <a:gd name="T50" fmla="*/ 110 w 392"/>
                  <a:gd name="T51" fmla="*/ 84 h 381"/>
                  <a:gd name="T52" fmla="*/ 151 w 392"/>
                  <a:gd name="T53" fmla="*/ 115 h 381"/>
                  <a:gd name="T54" fmla="*/ 145 w 392"/>
                  <a:gd name="T55" fmla="*/ 76 h 381"/>
                  <a:gd name="T56" fmla="*/ 186 w 392"/>
                  <a:gd name="T57" fmla="*/ 36 h 381"/>
                  <a:gd name="T58" fmla="*/ 233 w 392"/>
                  <a:gd name="T59" fmla="*/ 50 h 381"/>
                  <a:gd name="T60" fmla="*/ 247 w 392"/>
                  <a:gd name="T61" fmla="*/ 97 h 381"/>
                  <a:gd name="T62" fmla="*/ 250 w 392"/>
                  <a:gd name="T63" fmla="*/ 127 h 381"/>
                  <a:gd name="T64" fmla="*/ 271 w 392"/>
                  <a:gd name="T65" fmla="*/ 127 h 381"/>
                  <a:gd name="T66" fmla="*/ 315 w 392"/>
                  <a:gd name="T67" fmla="*/ 116 h 381"/>
                  <a:gd name="T68" fmla="*/ 355 w 392"/>
                  <a:gd name="T69" fmla="*/ 156 h 381"/>
                  <a:gd name="T70" fmla="*/ 341 w 392"/>
                  <a:gd name="T71" fmla="*/ 203 h 381"/>
                  <a:gd name="T72" fmla="*/ 302 w 392"/>
                  <a:gd name="T73" fmla="*/ 217 h 381"/>
                  <a:gd name="T74" fmla="*/ 282 w 392"/>
                  <a:gd name="T75" fmla="*/ 236 h 381"/>
                  <a:gd name="T76" fmla="*/ 302 w 392"/>
                  <a:gd name="T77" fmla="*/ 259 h 381"/>
                  <a:gd name="T78" fmla="*/ 316 w 392"/>
                  <a:gd name="T79" fmla="*/ 295 h 381"/>
                  <a:gd name="T80" fmla="*/ 293 w 392"/>
                  <a:gd name="T81" fmla="*/ 338 h 381"/>
                  <a:gd name="T82" fmla="*/ 247 w 392"/>
                  <a:gd name="T83" fmla="*/ 343 h 381"/>
                  <a:gd name="T84" fmla="*/ 213 w 392"/>
                  <a:gd name="T85" fmla="*/ 304 h 381"/>
                  <a:gd name="T86" fmla="*/ 197 w 392"/>
                  <a:gd name="T87" fmla="*/ 290 h 381"/>
                  <a:gd name="T88" fmla="*/ 177 w 392"/>
                  <a:gd name="T89" fmla="*/ 313 h 381"/>
                  <a:gd name="T90" fmla="*/ 138 w 392"/>
                  <a:gd name="T91" fmla="*/ 345 h 381"/>
                  <a:gd name="T92" fmla="*/ 92 w 392"/>
                  <a:gd name="T93" fmla="*/ 331 h 381"/>
                  <a:gd name="T94" fmla="*/ 77 w 392"/>
                  <a:gd name="T95" fmla="*/ 287 h 381"/>
                  <a:gd name="T96" fmla="*/ 96 w 392"/>
                  <a:gd name="T97" fmla="*/ 253 h 381"/>
                  <a:gd name="T98" fmla="*/ 109 w 392"/>
                  <a:gd name="T99" fmla="*/ 230 h 381"/>
                  <a:gd name="T100" fmla="*/ 86 w 392"/>
                  <a:gd name="T101" fmla="*/ 218 h 381"/>
                  <a:gd name="T102" fmla="*/ 44 w 392"/>
                  <a:gd name="T103" fmla="*/ 195 h 381"/>
                  <a:gd name="T104" fmla="*/ 38 w 392"/>
                  <a:gd name="T105" fmla="*/ 146 h 381"/>
                  <a:gd name="T106" fmla="*/ 86 w 392"/>
                  <a:gd name="T107" fmla="*/ 115 h 381"/>
                  <a:gd name="T108" fmla="*/ 121 w 392"/>
                  <a:gd name="T109" fmla="*/ 12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2" h="381">
                    <a:moveTo>
                      <a:pt x="110" y="84"/>
                    </a:moveTo>
                    <a:lnTo>
                      <a:pt x="110" y="84"/>
                    </a:lnTo>
                    <a:lnTo>
                      <a:pt x="98" y="81"/>
                    </a:lnTo>
                    <a:lnTo>
                      <a:pt x="92" y="80"/>
                    </a:lnTo>
                    <a:lnTo>
                      <a:pt x="86" y="80"/>
                    </a:lnTo>
                    <a:lnTo>
                      <a:pt x="86" y="80"/>
                    </a:lnTo>
                    <a:lnTo>
                      <a:pt x="78" y="80"/>
                    </a:lnTo>
                    <a:lnTo>
                      <a:pt x="69" y="81"/>
                    </a:lnTo>
                    <a:lnTo>
                      <a:pt x="60" y="83"/>
                    </a:lnTo>
                    <a:lnTo>
                      <a:pt x="52" y="86"/>
                    </a:lnTo>
                    <a:lnTo>
                      <a:pt x="45" y="89"/>
                    </a:lnTo>
                    <a:lnTo>
                      <a:pt x="38" y="94"/>
                    </a:lnTo>
                    <a:lnTo>
                      <a:pt x="31" y="99"/>
                    </a:lnTo>
                    <a:lnTo>
                      <a:pt x="25" y="105"/>
                    </a:lnTo>
                    <a:lnTo>
                      <a:pt x="20" y="111"/>
                    </a:lnTo>
                    <a:lnTo>
                      <a:pt x="14" y="118"/>
                    </a:lnTo>
                    <a:lnTo>
                      <a:pt x="10" y="124"/>
                    </a:lnTo>
                    <a:lnTo>
                      <a:pt x="7" y="132"/>
                    </a:lnTo>
                    <a:lnTo>
                      <a:pt x="3" y="141"/>
                    </a:lnTo>
                    <a:lnTo>
                      <a:pt x="1" y="148"/>
                    </a:lnTo>
                    <a:lnTo>
                      <a:pt x="0" y="157"/>
                    </a:lnTo>
                    <a:lnTo>
                      <a:pt x="0" y="166"/>
                    </a:lnTo>
                    <a:lnTo>
                      <a:pt x="0" y="166"/>
                    </a:lnTo>
                    <a:lnTo>
                      <a:pt x="1" y="180"/>
                    </a:lnTo>
                    <a:lnTo>
                      <a:pt x="3" y="193"/>
                    </a:lnTo>
                    <a:lnTo>
                      <a:pt x="9" y="205"/>
                    </a:lnTo>
                    <a:lnTo>
                      <a:pt x="15" y="216"/>
                    </a:lnTo>
                    <a:lnTo>
                      <a:pt x="24" y="226"/>
                    </a:lnTo>
                    <a:lnTo>
                      <a:pt x="34" y="235"/>
                    </a:lnTo>
                    <a:lnTo>
                      <a:pt x="45" y="241"/>
                    </a:lnTo>
                    <a:lnTo>
                      <a:pt x="57" y="247"/>
                    </a:lnTo>
                    <a:lnTo>
                      <a:pt x="57" y="247"/>
                    </a:lnTo>
                    <a:lnTo>
                      <a:pt x="50" y="258"/>
                    </a:lnTo>
                    <a:lnTo>
                      <a:pt x="46" y="270"/>
                    </a:lnTo>
                    <a:lnTo>
                      <a:pt x="43" y="282"/>
                    </a:lnTo>
                    <a:lnTo>
                      <a:pt x="42" y="295"/>
                    </a:lnTo>
                    <a:lnTo>
                      <a:pt x="42" y="295"/>
                    </a:lnTo>
                    <a:lnTo>
                      <a:pt x="43" y="304"/>
                    </a:lnTo>
                    <a:lnTo>
                      <a:pt x="44" y="313"/>
                    </a:lnTo>
                    <a:lnTo>
                      <a:pt x="46" y="320"/>
                    </a:lnTo>
                    <a:lnTo>
                      <a:pt x="48" y="328"/>
                    </a:lnTo>
                    <a:lnTo>
                      <a:pt x="52" y="335"/>
                    </a:lnTo>
                    <a:lnTo>
                      <a:pt x="57" y="343"/>
                    </a:lnTo>
                    <a:lnTo>
                      <a:pt x="61" y="350"/>
                    </a:lnTo>
                    <a:lnTo>
                      <a:pt x="67" y="356"/>
                    </a:lnTo>
                    <a:lnTo>
                      <a:pt x="73" y="362"/>
                    </a:lnTo>
                    <a:lnTo>
                      <a:pt x="80" y="366"/>
                    </a:lnTo>
                    <a:lnTo>
                      <a:pt x="87" y="370"/>
                    </a:lnTo>
                    <a:lnTo>
                      <a:pt x="95" y="375"/>
                    </a:lnTo>
                    <a:lnTo>
                      <a:pt x="103" y="377"/>
                    </a:lnTo>
                    <a:lnTo>
                      <a:pt x="110" y="379"/>
                    </a:lnTo>
                    <a:lnTo>
                      <a:pt x="119" y="380"/>
                    </a:lnTo>
                    <a:lnTo>
                      <a:pt x="128" y="381"/>
                    </a:lnTo>
                    <a:lnTo>
                      <a:pt x="128" y="381"/>
                    </a:lnTo>
                    <a:lnTo>
                      <a:pt x="139" y="380"/>
                    </a:lnTo>
                    <a:lnTo>
                      <a:pt x="149" y="379"/>
                    </a:lnTo>
                    <a:lnTo>
                      <a:pt x="157" y="376"/>
                    </a:lnTo>
                    <a:lnTo>
                      <a:pt x="167" y="372"/>
                    </a:lnTo>
                    <a:lnTo>
                      <a:pt x="175" y="366"/>
                    </a:lnTo>
                    <a:lnTo>
                      <a:pt x="183" y="361"/>
                    </a:lnTo>
                    <a:lnTo>
                      <a:pt x="190" y="354"/>
                    </a:lnTo>
                    <a:lnTo>
                      <a:pt x="197" y="346"/>
                    </a:lnTo>
                    <a:lnTo>
                      <a:pt x="197" y="346"/>
                    </a:lnTo>
                    <a:lnTo>
                      <a:pt x="202" y="354"/>
                    </a:lnTo>
                    <a:lnTo>
                      <a:pt x="210" y="361"/>
                    </a:lnTo>
                    <a:lnTo>
                      <a:pt x="218" y="366"/>
                    </a:lnTo>
                    <a:lnTo>
                      <a:pt x="226" y="372"/>
                    </a:lnTo>
                    <a:lnTo>
                      <a:pt x="235" y="376"/>
                    </a:lnTo>
                    <a:lnTo>
                      <a:pt x="244" y="379"/>
                    </a:lnTo>
                    <a:lnTo>
                      <a:pt x="254" y="380"/>
                    </a:lnTo>
                    <a:lnTo>
                      <a:pt x="265" y="381"/>
                    </a:lnTo>
                    <a:lnTo>
                      <a:pt x="265" y="381"/>
                    </a:lnTo>
                    <a:lnTo>
                      <a:pt x="273" y="380"/>
                    </a:lnTo>
                    <a:lnTo>
                      <a:pt x="282" y="379"/>
                    </a:lnTo>
                    <a:lnTo>
                      <a:pt x="290" y="377"/>
                    </a:lnTo>
                    <a:lnTo>
                      <a:pt x="299" y="375"/>
                    </a:lnTo>
                    <a:lnTo>
                      <a:pt x="306" y="370"/>
                    </a:lnTo>
                    <a:lnTo>
                      <a:pt x="313" y="366"/>
                    </a:lnTo>
                    <a:lnTo>
                      <a:pt x="319" y="362"/>
                    </a:lnTo>
                    <a:lnTo>
                      <a:pt x="326" y="356"/>
                    </a:lnTo>
                    <a:lnTo>
                      <a:pt x="331" y="350"/>
                    </a:lnTo>
                    <a:lnTo>
                      <a:pt x="337" y="343"/>
                    </a:lnTo>
                    <a:lnTo>
                      <a:pt x="341" y="335"/>
                    </a:lnTo>
                    <a:lnTo>
                      <a:pt x="345" y="328"/>
                    </a:lnTo>
                    <a:lnTo>
                      <a:pt x="348" y="320"/>
                    </a:lnTo>
                    <a:lnTo>
                      <a:pt x="350" y="313"/>
                    </a:lnTo>
                    <a:lnTo>
                      <a:pt x="351" y="304"/>
                    </a:lnTo>
                    <a:lnTo>
                      <a:pt x="351" y="295"/>
                    </a:lnTo>
                    <a:lnTo>
                      <a:pt x="351" y="295"/>
                    </a:lnTo>
                    <a:lnTo>
                      <a:pt x="350" y="282"/>
                    </a:lnTo>
                    <a:lnTo>
                      <a:pt x="347" y="269"/>
                    </a:lnTo>
                    <a:lnTo>
                      <a:pt x="342" y="258"/>
                    </a:lnTo>
                    <a:lnTo>
                      <a:pt x="336" y="247"/>
                    </a:lnTo>
                    <a:lnTo>
                      <a:pt x="336" y="247"/>
                    </a:lnTo>
                    <a:lnTo>
                      <a:pt x="348" y="241"/>
                    </a:lnTo>
                    <a:lnTo>
                      <a:pt x="359" y="234"/>
                    </a:lnTo>
                    <a:lnTo>
                      <a:pt x="368" y="225"/>
                    </a:lnTo>
                    <a:lnTo>
                      <a:pt x="376" y="215"/>
                    </a:lnTo>
                    <a:lnTo>
                      <a:pt x="383" y="204"/>
                    </a:lnTo>
                    <a:lnTo>
                      <a:pt x="387" y="192"/>
                    </a:lnTo>
                    <a:lnTo>
                      <a:pt x="390" y="179"/>
                    </a:lnTo>
                    <a:lnTo>
                      <a:pt x="392" y="166"/>
                    </a:lnTo>
                    <a:lnTo>
                      <a:pt x="392" y="166"/>
                    </a:lnTo>
                    <a:lnTo>
                      <a:pt x="390" y="157"/>
                    </a:lnTo>
                    <a:lnTo>
                      <a:pt x="389" y="148"/>
                    </a:lnTo>
                    <a:lnTo>
                      <a:pt x="387" y="141"/>
                    </a:lnTo>
                    <a:lnTo>
                      <a:pt x="385" y="132"/>
                    </a:lnTo>
                    <a:lnTo>
                      <a:pt x="381" y="124"/>
                    </a:lnTo>
                    <a:lnTo>
                      <a:pt x="376" y="118"/>
                    </a:lnTo>
                    <a:lnTo>
                      <a:pt x="372" y="111"/>
                    </a:lnTo>
                    <a:lnTo>
                      <a:pt x="366" y="105"/>
                    </a:lnTo>
                    <a:lnTo>
                      <a:pt x="360" y="99"/>
                    </a:lnTo>
                    <a:lnTo>
                      <a:pt x="353" y="94"/>
                    </a:lnTo>
                    <a:lnTo>
                      <a:pt x="346" y="89"/>
                    </a:lnTo>
                    <a:lnTo>
                      <a:pt x="338" y="86"/>
                    </a:lnTo>
                    <a:lnTo>
                      <a:pt x="330" y="83"/>
                    </a:lnTo>
                    <a:lnTo>
                      <a:pt x="322" y="81"/>
                    </a:lnTo>
                    <a:lnTo>
                      <a:pt x="314" y="80"/>
                    </a:lnTo>
                    <a:lnTo>
                      <a:pt x="304" y="80"/>
                    </a:lnTo>
                    <a:lnTo>
                      <a:pt x="304" y="80"/>
                    </a:lnTo>
                    <a:lnTo>
                      <a:pt x="293" y="81"/>
                    </a:lnTo>
                    <a:lnTo>
                      <a:pt x="282" y="83"/>
                    </a:lnTo>
                    <a:lnTo>
                      <a:pt x="282" y="83"/>
                    </a:lnTo>
                    <a:lnTo>
                      <a:pt x="282" y="75"/>
                    </a:lnTo>
                    <a:lnTo>
                      <a:pt x="280" y="66"/>
                    </a:lnTo>
                    <a:lnTo>
                      <a:pt x="278" y="59"/>
                    </a:lnTo>
                    <a:lnTo>
                      <a:pt x="275" y="51"/>
                    </a:lnTo>
                    <a:lnTo>
                      <a:pt x="271" y="43"/>
                    </a:lnTo>
                    <a:lnTo>
                      <a:pt x="267" y="37"/>
                    </a:lnTo>
                    <a:lnTo>
                      <a:pt x="261" y="30"/>
                    </a:lnTo>
                    <a:lnTo>
                      <a:pt x="256" y="25"/>
                    </a:lnTo>
                    <a:lnTo>
                      <a:pt x="250" y="19"/>
                    </a:lnTo>
                    <a:lnTo>
                      <a:pt x="244" y="14"/>
                    </a:lnTo>
                    <a:lnTo>
                      <a:pt x="236" y="10"/>
                    </a:lnTo>
                    <a:lnTo>
                      <a:pt x="230" y="6"/>
                    </a:lnTo>
                    <a:lnTo>
                      <a:pt x="222" y="4"/>
                    </a:lnTo>
                    <a:lnTo>
                      <a:pt x="213" y="2"/>
                    </a:lnTo>
                    <a:lnTo>
                      <a:pt x="205" y="1"/>
                    </a:lnTo>
                    <a:lnTo>
                      <a:pt x="197" y="0"/>
                    </a:lnTo>
                    <a:lnTo>
                      <a:pt x="197" y="0"/>
                    </a:lnTo>
                    <a:lnTo>
                      <a:pt x="188" y="1"/>
                    </a:lnTo>
                    <a:lnTo>
                      <a:pt x="179" y="2"/>
                    </a:lnTo>
                    <a:lnTo>
                      <a:pt x="172" y="4"/>
                    </a:lnTo>
                    <a:lnTo>
                      <a:pt x="163" y="6"/>
                    </a:lnTo>
                    <a:lnTo>
                      <a:pt x="156" y="11"/>
                    </a:lnTo>
                    <a:lnTo>
                      <a:pt x="149" y="14"/>
                    </a:lnTo>
                    <a:lnTo>
                      <a:pt x="142" y="19"/>
                    </a:lnTo>
                    <a:lnTo>
                      <a:pt x="137" y="25"/>
                    </a:lnTo>
                    <a:lnTo>
                      <a:pt x="131" y="30"/>
                    </a:lnTo>
                    <a:lnTo>
                      <a:pt x="126" y="37"/>
                    </a:lnTo>
                    <a:lnTo>
                      <a:pt x="121" y="43"/>
                    </a:lnTo>
                    <a:lnTo>
                      <a:pt x="118" y="51"/>
                    </a:lnTo>
                    <a:lnTo>
                      <a:pt x="115" y="59"/>
                    </a:lnTo>
                    <a:lnTo>
                      <a:pt x="113" y="68"/>
                    </a:lnTo>
                    <a:lnTo>
                      <a:pt x="110" y="75"/>
                    </a:lnTo>
                    <a:lnTo>
                      <a:pt x="110" y="84"/>
                    </a:lnTo>
                    <a:lnTo>
                      <a:pt x="110" y="84"/>
                    </a:lnTo>
                    <a:close/>
                    <a:moveTo>
                      <a:pt x="144" y="130"/>
                    </a:moveTo>
                    <a:lnTo>
                      <a:pt x="144" y="130"/>
                    </a:lnTo>
                    <a:lnTo>
                      <a:pt x="148" y="125"/>
                    </a:lnTo>
                    <a:lnTo>
                      <a:pt x="151" y="120"/>
                    </a:lnTo>
                    <a:lnTo>
                      <a:pt x="151" y="115"/>
                    </a:lnTo>
                    <a:lnTo>
                      <a:pt x="150" y="108"/>
                    </a:lnTo>
                    <a:lnTo>
                      <a:pt x="150" y="108"/>
                    </a:lnTo>
                    <a:lnTo>
                      <a:pt x="145" y="98"/>
                    </a:lnTo>
                    <a:lnTo>
                      <a:pt x="144" y="87"/>
                    </a:lnTo>
                    <a:lnTo>
                      <a:pt x="144" y="87"/>
                    </a:lnTo>
                    <a:lnTo>
                      <a:pt x="145" y="76"/>
                    </a:lnTo>
                    <a:lnTo>
                      <a:pt x="149" y="66"/>
                    </a:lnTo>
                    <a:lnTo>
                      <a:pt x="153" y="58"/>
                    </a:lnTo>
                    <a:lnTo>
                      <a:pt x="160" y="50"/>
                    </a:lnTo>
                    <a:lnTo>
                      <a:pt x="167" y="43"/>
                    </a:lnTo>
                    <a:lnTo>
                      <a:pt x="176" y="39"/>
                    </a:lnTo>
                    <a:lnTo>
                      <a:pt x="186" y="36"/>
                    </a:lnTo>
                    <a:lnTo>
                      <a:pt x="197" y="35"/>
                    </a:lnTo>
                    <a:lnTo>
                      <a:pt x="197" y="35"/>
                    </a:lnTo>
                    <a:lnTo>
                      <a:pt x="207" y="36"/>
                    </a:lnTo>
                    <a:lnTo>
                      <a:pt x="217" y="39"/>
                    </a:lnTo>
                    <a:lnTo>
                      <a:pt x="225" y="43"/>
                    </a:lnTo>
                    <a:lnTo>
                      <a:pt x="233" y="50"/>
                    </a:lnTo>
                    <a:lnTo>
                      <a:pt x="240" y="58"/>
                    </a:lnTo>
                    <a:lnTo>
                      <a:pt x="244" y="66"/>
                    </a:lnTo>
                    <a:lnTo>
                      <a:pt x="247" y="76"/>
                    </a:lnTo>
                    <a:lnTo>
                      <a:pt x="248" y="87"/>
                    </a:lnTo>
                    <a:lnTo>
                      <a:pt x="248" y="87"/>
                    </a:lnTo>
                    <a:lnTo>
                      <a:pt x="247" y="97"/>
                    </a:lnTo>
                    <a:lnTo>
                      <a:pt x="245" y="106"/>
                    </a:lnTo>
                    <a:lnTo>
                      <a:pt x="245" y="106"/>
                    </a:lnTo>
                    <a:lnTo>
                      <a:pt x="243" y="112"/>
                    </a:lnTo>
                    <a:lnTo>
                      <a:pt x="244" y="118"/>
                    </a:lnTo>
                    <a:lnTo>
                      <a:pt x="246" y="122"/>
                    </a:lnTo>
                    <a:lnTo>
                      <a:pt x="250" y="127"/>
                    </a:lnTo>
                    <a:lnTo>
                      <a:pt x="250" y="127"/>
                    </a:lnTo>
                    <a:lnTo>
                      <a:pt x="256" y="130"/>
                    </a:lnTo>
                    <a:lnTo>
                      <a:pt x="261" y="130"/>
                    </a:lnTo>
                    <a:lnTo>
                      <a:pt x="267" y="129"/>
                    </a:lnTo>
                    <a:lnTo>
                      <a:pt x="271" y="127"/>
                    </a:lnTo>
                    <a:lnTo>
                      <a:pt x="271" y="127"/>
                    </a:lnTo>
                    <a:lnTo>
                      <a:pt x="279" y="121"/>
                    </a:lnTo>
                    <a:lnTo>
                      <a:pt x="288" y="118"/>
                    </a:lnTo>
                    <a:lnTo>
                      <a:pt x="295" y="115"/>
                    </a:lnTo>
                    <a:lnTo>
                      <a:pt x="304" y="115"/>
                    </a:lnTo>
                    <a:lnTo>
                      <a:pt x="304" y="115"/>
                    </a:lnTo>
                    <a:lnTo>
                      <a:pt x="315" y="116"/>
                    </a:lnTo>
                    <a:lnTo>
                      <a:pt x="325" y="119"/>
                    </a:lnTo>
                    <a:lnTo>
                      <a:pt x="334" y="123"/>
                    </a:lnTo>
                    <a:lnTo>
                      <a:pt x="341" y="130"/>
                    </a:lnTo>
                    <a:lnTo>
                      <a:pt x="348" y="138"/>
                    </a:lnTo>
                    <a:lnTo>
                      <a:pt x="352" y="146"/>
                    </a:lnTo>
                    <a:lnTo>
                      <a:pt x="355" y="156"/>
                    </a:lnTo>
                    <a:lnTo>
                      <a:pt x="357" y="166"/>
                    </a:lnTo>
                    <a:lnTo>
                      <a:pt x="357" y="166"/>
                    </a:lnTo>
                    <a:lnTo>
                      <a:pt x="355" y="177"/>
                    </a:lnTo>
                    <a:lnTo>
                      <a:pt x="352" y="187"/>
                    </a:lnTo>
                    <a:lnTo>
                      <a:pt x="348" y="195"/>
                    </a:lnTo>
                    <a:lnTo>
                      <a:pt x="341" y="203"/>
                    </a:lnTo>
                    <a:lnTo>
                      <a:pt x="334" y="209"/>
                    </a:lnTo>
                    <a:lnTo>
                      <a:pt x="325" y="214"/>
                    </a:lnTo>
                    <a:lnTo>
                      <a:pt x="315" y="217"/>
                    </a:lnTo>
                    <a:lnTo>
                      <a:pt x="304" y="218"/>
                    </a:lnTo>
                    <a:lnTo>
                      <a:pt x="302" y="217"/>
                    </a:lnTo>
                    <a:lnTo>
                      <a:pt x="302" y="217"/>
                    </a:lnTo>
                    <a:lnTo>
                      <a:pt x="295" y="218"/>
                    </a:lnTo>
                    <a:lnTo>
                      <a:pt x="290" y="221"/>
                    </a:lnTo>
                    <a:lnTo>
                      <a:pt x="287" y="225"/>
                    </a:lnTo>
                    <a:lnTo>
                      <a:pt x="283" y="230"/>
                    </a:lnTo>
                    <a:lnTo>
                      <a:pt x="283" y="230"/>
                    </a:lnTo>
                    <a:lnTo>
                      <a:pt x="282" y="236"/>
                    </a:lnTo>
                    <a:lnTo>
                      <a:pt x="283" y="241"/>
                    </a:lnTo>
                    <a:lnTo>
                      <a:pt x="287" y="246"/>
                    </a:lnTo>
                    <a:lnTo>
                      <a:pt x="291" y="250"/>
                    </a:lnTo>
                    <a:lnTo>
                      <a:pt x="291" y="250"/>
                    </a:lnTo>
                    <a:lnTo>
                      <a:pt x="296" y="253"/>
                    </a:lnTo>
                    <a:lnTo>
                      <a:pt x="302" y="259"/>
                    </a:lnTo>
                    <a:lnTo>
                      <a:pt x="306" y="263"/>
                    </a:lnTo>
                    <a:lnTo>
                      <a:pt x="310" y="269"/>
                    </a:lnTo>
                    <a:lnTo>
                      <a:pt x="313" y="275"/>
                    </a:lnTo>
                    <a:lnTo>
                      <a:pt x="315" y="281"/>
                    </a:lnTo>
                    <a:lnTo>
                      <a:pt x="316" y="287"/>
                    </a:lnTo>
                    <a:lnTo>
                      <a:pt x="316" y="295"/>
                    </a:lnTo>
                    <a:lnTo>
                      <a:pt x="316" y="295"/>
                    </a:lnTo>
                    <a:lnTo>
                      <a:pt x="315" y="305"/>
                    </a:lnTo>
                    <a:lnTo>
                      <a:pt x="312" y="315"/>
                    </a:lnTo>
                    <a:lnTo>
                      <a:pt x="307" y="323"/>
                    </a:lnTo>
                    <a:lnTo>
                      <a:pt x="301" y="331"/>
                    </a:lnTo>
                    <a:lnTo>
                      <a:pt x="293" y="338"/>
                    </a:lnTo>
                    <a:lnTo>
                      <a:pt x="284" y="342"/>
                    </a:lnTo>
                    <a:lnTo>
                      <a:pt x="275" y="345"/>
                    </a:lnTo>
                    <a:lnTo>
                      <a:pt x="265" y="346"/>
                    </a:lnTo>
                    <a:lnTo>
                      <a:pt x="265" y="346"/>
                    </a:lnTo>
                    <a:lnTo>
                      <a:pt x="255" y="345"/>
                    </a:lnTo>
                    <a:lnTo>
                      <a:pt x="247" y="343"/>
                    </a:lnTo>
                    <a:lnTo>
                      <a:pt x="238" y="340"/>
                    </a:lnTo>
                    <a:lnTo>
                      <a:pt x="232" y="334"/>
                    </a:lnTo>
                    <a:lnTo>
                      <a:pt x="225" y="328"/>
                    </a:lnTo>
                    <a:lnTo>
                      <a:pt x="220" y="321"/>
                    </a:lnTo>
                    <a:lnTo>
                      <a:pt x="217" y="313"/>
                    </a:lnTo>
                    <a:lnTo>
                      <a:pt x="213" y="304"/>
                    </a:lnTo>
                    <a:lnTo>
                      <a:pt x="213" y="304"/>
                    </a:lnTo>
                    <a:lnTo>
                      <a:pt x="211" y="298"/>
                    </a:lnTo>
                    <a:lnTo>
                      <a:pt x="208" y="294"/>
                    </a:lnTo>
                    <a:lnTo>
                      <a:pt x="202" y="291"/>
                    </a:lnTo>
                    <a:lnTo>
                      <a:pt x="197" y="290"/>
                    </a:lnTo>
                    <a:lnTo>
                      <a:pt x="197" y="290"/>
                    </a:lnTo>
                    <a:lnTo>
                      <a:pt x="190" y="291"/>
                    </a:lnTo>
                    <a:lnTo>
                      <a:pt x="185" y="294"/>
                    </a:lnTo>
                    <a:lnTo>
                      <a:pt x="182" y="298"/>
                    </a:lnTo>
                    <a:lnTo>
                      <a:pt x="179" y="304"/>
                    </a:lnTo>
                    <a:lnTo>
                      <a:pt x="179" y="304"/>
                    </a:lnTo>
                    <a:lnTo>
                      <a:pt x="177" y="313"/>
                    </a:lnTo>
                    <a:lnTo>
                      <a:pt x="173" y="321"/>
                    </a:lnTo>
                    <a:lnTo>
                      <a:pt x="167" y="328"/>
                    </a:lnTo>
                    <a:lnTo>
                      <a:pt x="162" y="334"/>
                    </a:lnTo>
                    <a:lnTo>
                      <a:pt x="154" y="340"/>
                    </a:lnTo>
                    <a:lnTo>
                      <a:pt x="147" y="343"/>
                    </a:lnTo>
                    <a:lnTo>
                      <a:pt x="138" y="345"/>
                    </a:lnTo>
                    <a:lnTo>
                      <a:pt x="128" y="346"/>
                    </a:lnTo>
                    <a:lnTo>
                      <a:pt x="128" y="346"/>
                    </a:lnTo>
                    <a:lnTo>
                      <a:pt x="118" y="345"/>
                    </a:lnTo>
                    <a:lnTo>
                      <a:pt x="108" y="342"/>
                    </a:lnTo>
                    <a:lnTo>
                      <a:pt x="99" y="338"/>
                    </a:lnTo>
                    <a:lnTo>
                      <a:pt x="92" y="331"/>
                    </a:lnTo>
                    <a:lnTo>
                      <a:pt x="85" y="323"/>
                    </a:lnTo>
                    <a:lnTo>
                      <a:pt x="81" y="315"/>
                    </a:lnTo>
                    <a:lnTo>
                      <a:pt x="78" y="305"/>
                    </a:lnTo>
                    <a:lnTo>
                      <a:pt x="77" y="295"/>
                    </a:lnTo>
                    <a:lnTo>
                      <a:pt x="77" y="295"/>
                    </a:lnTo>
                    <a:lnTo>
                      <a:pt x="77" y="287"/>
                    </a:lnTo>
                    <a:lnTo>
                      <a:pt x="79" y="281"/>
                    </a:lnTo>
                    <a:lnTo>
                      <a:pt x="81" y="275"/>
                    </a:lnTo>
                    <a:lnTo>
                      <a:pt x="83" y="269"/>
                    </a:lnTo>
                    <a:lnTo>
                      <a:pt x="87" y="263"/>
                    </a:lnTo>
                    <a:lnTo>
                      <a:pt x="92" y="259"/>
                    </a:lnTo>
                    <a:lnTo>
                      <a:pt x="96" y="253"/>
                    </a:lnTo>
                    <a:lnTo>
                      <a:pt x="102" y="250"/>
                    </a:lnTo>
                    <a:lnTo>
                      <a:pt x="102" y="250"/>
                    </a:lnTo>
                    <a:lnTo>
                      <a:pt x="106" y="246"/>
                    </a:lnTo>
                    <a:lnTo>
                      <a:pt x="109" y="241"/>
                    </a:lnTo>
                    <a:lnTo>
                      <a:pt x="110" y="236"/>
                    </a:lnTo>
                    <a:lnTo>
                      <a:pt x="109" y="230"/>
                    </a:lnTo>
                    <a:lnTo>
                      <a:pt x="109" y="230"/>
                    </a:lnTo>
                    <a:lnTo>
                      <a:pt x="107" y="225"/>
                    </a:lnTo>
                    <a:lnTo>
                      <a:pt x="103" y="221"/>
                    </a:lnTo>
                    <a:lnTo>
                      <a:pt x="97" y="218"/>
                    </a:lnTo>
                    <a:lnTo>
                      <a:pt x="92" y="217"/>
                    </a:lnTo>
                    <a:lnTo>
                      <a:pt x="86" y="218"/>
                    </a:lnTo>
                    <a:lnTo>
                      <a:pt x="86" y="218"/>
                    </a:lnTo>
                    <a:lnTo>
                      <a:pt x="75" y="217"/>
                    </a:lnTo>
                    <a:lnTo>
                      <a:pt x="66" y="214"/>
                    </a:lnTo>
                    <a:lnTo>
                      <a:pt x="57" y="209"/>
                    </a:lnTo>
                    <a:lnTo>
                      <a:pt x="49" y="203"/>
                    </a:lnTo>
                    <a:lnTo>
                      <a:pt x="44" y="195"/>
                    </a:lnTo>
                    <a:lnTo>
                      <a:pt x="38" y="187"/>
                    </a:lnTo>
                    <a:lnTo>
                      <a:pt x="35" y="177"/>
                    </a:lnTo>
                    <a:lnTo>
                      <a:pt x="34" y="166"/>
                    </a:lnTo>
                    <a:lnTo>
                      <a:pt x="34" y="166"/>
                    </a:lnTo>
                    <a:lnTo>
                      <a:pt x="35" y="156"/>
                    </a:lnTo>
                    <a:lnTo>
                      <a:pt x="38" y="146"/>
                    </a:lnTo>
                    <a:lnTo>
                      <a:pt x="44" y="138"/>
                    </a:lnTo>
                    <a:lnTo>
                      <a:pt x="49" y="130"/>
                    </a:lnTo>
                    <a:lnTo>
                      <a:pt x="57" y="123"/>
                    </a:lnTo>
                    <a:lnTo>
                      <a:pt x="66" y="119"/>
                    </a:lnTo>
                    <a:lnTo>
                      <a:pt x="75" y="116"/>
                    </a:lnTo>
                    <a:lnTo>
                      <a:pt x="86" y="115"/>
                    </a:lnTo>
                    <a:lnTo>
                      <a:pt x="86" y="115"/>
                    </a:lnTo>
                    <a:lnTo>
                      <a:pt x="96" y="116"/>
                    </a:lnTo>
                    <a:lnTo>
                      <a:pt x="105" y="118"/>
                    </a:lnTo>
                    <a:lnTo>
                      <a:pt x="114" y="122"/>
                    </a:lnTo>
                    <a:lnTo>
                      <a:pt x="121" y="129"/>
                    </a:lnTo>
                    <a:lnTo>
                      <a:pt x="121" y="129"/>
                    </a:lnTo>
                    <a:lnTo>
                      <a:pt x="127" y="132"/>
                    </a:lnTo>
                    <a:lnTo>
                      <a:pt x="132" y="133"/>
                    </a:lnTo>
                    <a:lnTo>
                      <a:pt x="139" y="132"/>
                    </a:lnTo>
                    <a:lnTo>
                      <a:pt x="144" y="130"/>
                    </a:lnTo>
                    <a:lnTo>
                      <a:pt x="144" y="1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48" name="Freeform 84"/>
              <p:cNvSpPr>
                <a:spLocks noEditPoints="1"/>
              </p:cNvSpPr>
              <p:nvPr/>
            </p:nvSpPr>
            <p:spPr bwMode="auto">
              <a:xfrm>
                <a:off x="4548188" y="1784350"/>
                <a:ext cx="119063" cy="117475"/>
              </a:xfrm>
              <a:custGeom>
                <a:avLst/>
                <a:gdLst>
                  <a:gd name="T0" fmla="*/ 0 w 149"/>
                  <a:gd name="T1" fmla="*/ 75 h 149"/>
                  <a:gd name="T2" fmla="*/ 2 w 149"/>
                  <a:gd name="T3" fmla="*/ 90 h 149"/>
                  <a:gd name="T4" fmla="*/ 6 w 149"/>
                  <a:gd name="T5" fmla="*/ 104 h 149"/>
                  <a:gd name="T6" fmla="*/ 12 w 149"/>
                  <a:gd name="T7" fmla="*/ 116 h 149"/>
                  <a:gd name="T8" fmla="*/ 22 w 149"/>
                  <a:gd name="T9" fmla="*/ 127 h 149"/>
                  <a:gd name="T10" fmla="*/ 33 w 149"/>
                  <a:gd name="T11" fmla="*/ 137 h 149"/>
                  <a:gd name="T12" fmla="*/ 45 w 149"/>
                  <a:gd name="T13" fmla="*/ 144 h 149"/>
                  <a:gd name="T14" fmla="*/ 60 w 149"/>
                  <a:gd name="T15" fmla="*/ 148 h 149"/>
                  <a:gd name="T16" fmla="*/ 75 w 149"/>
                  <a:gd name="T17" fmla="*/ 149 h 149"/>
                  <a:gd name="T18" fmla="*/ 83 w 149"/>
                  <a:gd name="T19" fmla="*/ 149 h 149"/>
                  <a:gd name="T20" fmla="*/ 97 w 149"/>
                  <a:gd name="T21" fmla="*/ 146 h 149"/>
                  <a:gd name="T22" fmla="*/ 110 w 149"/>
                  <a:gd name="T23" fmla="*/ 140 h 149"/>
                  <a:gd name="T24" fmla="*/ 122 w 149"/>
                  <a:gd name="T25" fmla="*/ 133 h 149"/>
                  <a:gd name="T26" fmla="*/ 132 w 149"/>
                  <a:gd name="T27" fmla="*/ 122 h 149"/>
                  <a:gd name="T28" fmla="*/ 139 w 149"/>
                  <a:gd name="T29" fmla="*/ 111 h 149"/>
                  <a:gd name="T30" fmla="*/ 146 w 149"/>
                  <a:gd name="T31" fmla="*/ 97 h 149"/>
                  <a:gd name="T32" fmla="*/ 148 w 149"/>
                  <a:gd name="T33" fmla="*/ 83 h 149"/>
                  <a:gd name="T34" fmla="*/ 149 w 149"/>
                  <a:gd name="T35" fmla="*/ 75 h 149"/>
                  <a:gd name="T36" fmla="*/ 147 w 149"/>
                  <a:gd name="T37" fmla="*/ 61 h 149"/>
                  <a:gd name="T38" fmla="*/ 143 w 149"/>
                  <a:gd name="T39" fmla="*/ 46 h 149"/>
                  <a:gd name="T40" fmla="*/ 136 w 149"/>
                  <a:gd name="T41" fmla="*/ 33 h 149"/>
                  <a:gd name="T42" fmla="*/ 127 w 149"/>
                  <a:gd name="T43" fmla="*/ 22 h 149"/>
                  <a:gd name="T44" fmla="*/ 116 w 149"/>
                  <a:gd name="T45" fmla="*/ 14 h 149"/>
                  <a:gd name="T46" fmla="*/ 103 w 149"/>
                  <a:gd name="T47" fmla="*/ 7 h 149"/>
                  <a:gd name="T48" fmla="*/ 89 w 149"/>
                  <a:gd name="T49" fmla="*/ 3 h 149"/>
                  <a:gd name="T50" fmla="*/ 75 w 149"/>
                  <a:gd name="T51" fmla="*/ 0 h 149"/>
                  <a:gd name="T52" fmla="*/ 67 w 149"/>
                  <a:gd name="T53" fmla="*/ 2 h 149"/>
                  <a:gd name="T54" fmla="*/ 52 w 149"/>
                  <a:gd name="T55" fmla="*/ 4 h 149"/>
                  <a:gd name="T56" fmla="*/ 39 w 149"/>
                  <a:gd name="T57" fmla="*/ 9 h 149"/>
                  <a:gd name="T58" fmla="*/ 27 w 149"/>
                  <a:gd name="T59" fmla="*/ 18 h 149"/>
                  <a:gd name="T60" fmla="*/ 17 w 149"/>
                  <a:gd name="T61" fmla="*/ 28 h 149"/>
                  <a:gd name="T62" fmla="*/ 9 w 149"/>
                  <a:gd name="T63" fmla="*/ 40 h 149"/>
                  <a:gd name="T64" fmla="*/ 4 w 149"/>
                  <a:gd name="T65" fmla="*/ 53 h 149"/>
                  <a:gd name="T66" fmla="*/ 0 w 149"/>
                  <a:gd name="T67" fmla="*/ 67 h 149"/>
                  <a:gd name="T68" fmla="*/ 0 w 149"/>
                  <a:gd name="T69" fmla="*/ 75 h 149"/>
                  <a:gd name="T70" fmla="*/ 34 w 149"/>
                  <a:gd name="T71" fmla="*/ 75 h 149"/>
                  <a:gd name="T72" fmla="*/ 38 w 149"/>
                  <a:gd name="T73" fmla="*/ 60 h 149"/>
                  <a:gd name="T74" fmla="*/ 46 w 149"/>
                  <a:gd name="T75" fmla="*/ 48 h 149"/>
                  <a:gd name="T76" fmla="*/ 60 w 149"/>
                  <a:gd name="T77" fmla="*/ 39 h 149"/>
                  <a:gd name="T78" fmla="*/ 75 w 149"/>
                  <a:gd name="T79" fmla="*/ 35 h 149"/>
                  <a:gd name="T80" fmla="*/ 83 w 149"/>
                  <a:gd name="T81" fmla="*/ 37 h 149"/>
                  <a:gd name="T82" fmla="*/ 97 w 149"/>
                  <a:gd name="T83" fmla="*/ 42 h 149"/>
                  <a:gd name="T84" fmla="*/ 108 w 149"/>
                  <a:gd name="T85" fmla="*/ 53 h 149"/>
                  <a:gd name="T86" fmla="*/ 113 w 149"/>
                  <a:gd name="T87" fmla="*/ 67 h 149"/>
                  <a:gd name="T88" fmla="*/ 114 w 149"/>
                  <a:gd name="T89" fmla="*/ 75 h 149"/>
                  <a:gd name="T90" fmla="*/ 111 w 149"/>
                  <a:gd name="T91" fmla="*/ 90 h 149"/>
                  <a:gd name="T92" fmla="*/ 102 w 149"/>
                  <a:gd name="T93" fmla="*/ 103 h 149"/>
                  <a:gd name="T94" fmla="*/ 90 w 149"/>
                  <a:gd name="T95" fmla="*/ 112 h 149"/>
                  <a:gd name="T96" fmla="*/ 75 w 149"/>
                  <a:gd name="T97" fmla="*/ 114 h 149"/>
                  <a:gd name="T98" fmla="*/ 66 w 149"/>
                  <a:gd name="T99" fmla="*/ 114 h 149"/>
                  <a:gd name="T100" fmla="*/ 52 w 149"/>
                  <a:gd name="T101" fmla="*/ 108 h 149"/>
                  <a:gd name="T102" fmla="*/ 42 w 149"/>
                  <a:gd name="T103" fmla="*/ 97 h 149"/>
                  <a:gd name="T104" fmla="*/ 35 w 149"/>
                  <a:gd name="T105" fmla="*/ 84 h 149"/>
                  <a:gd name="T106" fmla="*/ 34 w 149"/>
                  <a:gd name="T107"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9" h="149">
                    <a:moveTo>
                      <a:pt x="0" y="75"/>
                    </a:moveTo>
                    <a:lnTo>
                      <a:pt x="0" y="75"/>
                    </a:lnTo>
                    <a:lnTo>
                      <a:pt x="0" y="83"/>
                    </a:lnTo>
                    <a:lnTo>
                      <a:pt x="2" y="90"/>
                    </a:lnTo>
                    <a:lnTo>
                      <a:pt x="4" y="97"/>
                    </a:lnTo>
                    <a:lnTo>
                      <a:pt x="6" y="104"/>
                    </a:lnTo>
                    <a:lnTo>
                      <a:pt x="9" y="111"/>
                    </a:lnTo>
                    <a:lnTo>
                      <a:pt x="12" y="116"/>
                    </a:lnTo>
                    <a:lnTo>
                      <a:pt x="17" y="122"/>
                    </a:lnTo>
                    <a:lnTo>
                      <a:pt x="22" y="127"/>
                    </a:lnTo>
                    <a:lnTo>
                      <a:pt x="27" y="133"/>
                    </a:lnTo>
                    <a:lnTo>
                      <a:pt x="33" y="137"/>
                    </a:lnTo>
                    <a:lnTo>
                      <a:pt x="39" y="140"/>
                    </a:lnTo>
                    <a:lnTo>
                      <a:pt x="45" y="144"/>
                    </a:lnTo>
                    <a:lnTo>
                      <a:pt x="52" y="146"/>
                    </a:lnTo>
                    <a:lnTo>
                      <a:pt x="60" y="148"/>
                    </a:lnTo>
                    <a:lnTo>
                      <a:pt x="67" y="149"/>
                    </a:lnTo>
                    <a:lnTo>
                      <a:pt x="75" y="149"/>
                    </a:lnTo>
                    <a:lnTo>
                      <a:pt x="75" y="149"/>
                    </a:lnTo>
                    <a:lnTo>
                      <a:pt x="83" y="149"/>
                    </a:lnTo>
                    <a:lnTo>
                      <a:pt x="89" y="148"/>
                    </a:lnTo>
                    <a:lnTo>
                      <a:pt x="97" y="146"/>
                    </a:lnTo>
                    <a:lnTo>
                      <a:pt x="103" y="144"/>
                    </a:lnTo>
                    <a:lnTo>
                      <a:pt x="110" y="140"/>
                    </a:lnTo>
                    <a:lnTo>
                      <a:pt x="116" y="137"/>
                    </a:lnTo>
                    <a:lnTo>
                      <a:pt x="122" y="133"/>
                    </a:lnTo>
                    <a:lnTo>
                      <a:pt x="127" y="127"/>
                    </a:lnTo>
                    <a:lnTo>
                      <a:pt x="132" y="122"/>
                    </a:lnTo>
                    <a:lnTo>
                      <a:pt x="136" y="116"/>
                    </a:lnTo>
                    <a:lnTo>
                      <a:pt x="139" y="111"/>
                    </a:lnTo>
                    <a:lnTo>
                      <a:pt x="143" y="104"/>
                    </a:lnTo>
                    <a:lnTo>
                      <a:pt x="146" y="97"/>
                    </a:lnTo>
                    <a:lnTo>
                      <a:pt x="147" y="90"/>
                    </a:lnTo>
                    <a:lnTo>
                      <a:pt x="148" y="83"/>
                    </a:lnTo>
                    <a:lnTo>
                      <a:pt x="149" y="75"/>
                    </a:lnTo>
                    <a:lnTo>
                      <a:pt x="149" y="75"/>
                    </a:lnTo>
                    <a:lnTo>
                      <a:pt x="148" y="67"/>
                    </a:lnTo>
                    <a:lnTo>
                      <a:pt x="147" y="61"/>
                    </a:lnTo>
                    <a:lnTo>
                      <a:pt x="146" y="53"/>
                    </a:lnTo>
                    <a:lnTo>
                      <a:pt x="143" y="46"/>
                    </a:lnTo>
                    <a:lnTo>
                      <a:pt x="139" y="40"/>
                    </a:lnTo>
                    <a:lnTo>
                      <a:pt x="136" y="33"/>
                    </a:lnTo>
                    <a:lnTo>
                      <a:pt x="132" y="28"/>
                    </a:lnTo>
                    <a:lnTo>
                      <a:pt x="127" y="22"/>
                    </a:lnTo>
                    <a:lnTo>
                      <a:pt x="122" y="18"/>
                    </a:lnTo>
                    <a:lnTo>
                      <a:pt x="116" y="14"/>
                    </a:lnTo>
                    <a:lnTo>
                      <a:pt x="110" y="9"/>
                    </a:lnTo>
                    <a:lnTo>
                      <a:pt x="103" y="7"/>
                    </a:lnTo>
                    <a:lnTo>
                      <a:pt x="97" y="4"/>
                    </a:lnTo>
                    <a:lnTo>
                      <a:pt x="89" y="3"/>
                    </a:lnTo>
                    <a:lnTo>
                      <a:pt x="83" y="2"/>
                    </a:lnTo>
                    <a:lnTo>
                      <a:pt x="75" y="0"/>
                    </a:lnTo>
                    <a:lnTo>
                      <a:pt x="75" y="0"/>
                    </a:lnTo>
                    <a:lnTo>
                      <a:pt x="67" y="2"/>
                    </a:lnTo>
                    <a:lnTo>
                      <a:pt x="60" y="3"/>
                    </a:lnTo>
                    <a:lnTo>
                      <a:pt x="52" y="4"/>
                    </a:lnTo>
                    <a:lnTo>
                      <a:pt x="45" y="7"/>
                    </a:lnTo>
                    <a:lnTo>
                      <a:pt x="39" y="9"/>
                    </a:lnTo>
                    <a:lnTo>
                      <a:pt x="33" y="14"/>
                    </a:lnTo>
                    <a:lnTo>
                      <a:pt x="27" y="18"/>
                    </a:lnTo>
                    <a:lnTo>
                      <a:pt x="22" y="22"/>
                    </a:lnTo>
                    <a:lnTo>
                      <a:pt x="17" y="28"/>
                    </a:lnTo>
                    <a:lnTo>
                      <a:pt x="12" y="33"/>
                    </a:lnTo>
                    <a:lnTo>
                      <a:pt x="9" y="40"/>
                    </a:lnTo>
                    <a:lnTo>
                      <a:pt x="6" y="46"/>
                    </a:lnTo>
                    <a:lnTo>
                      <a:pt x="4" y="53"/>
                    </a:lnTo>
                    <a:lnTo>
                      <a:pt x="2" y="61"/>
                    </a:lnTo>
                    <a:lnTo>
                      <a:pt x="0" y="67"/>
                    </a:lnTo>
                    <a:lnTo>
                      <a:pt x="0" y="75"/>
                    </a:lnTo>
                    <a:lnTo>
                      <a:pt x="0" y="75"/>
                    </a:lnTo>
                    <a:close/>
                    <a:moveTo>
                      <a:pt x="34" y="75"/>
                    </a:moveTo>
                    <a:lnTo>
                      <a:pt x="34" y="75"/>
                    </a:lnTo>
                    <a:lnTo>
                      <a:pt x="35" y="67"/>
                    </a:lnTo>
                    <a:lnTo>
                      <a:pt x="38" y="60"/>
                    </a:lnTo>
                    <a:lnTo>
                      <a:pt x="42" y="53"/>
                    </a:lnTo>
                    <a:lnTo>
                      <a:pt x="46" y="48"/>
                    </a:lnTo>
                    <a:lnTo>
                      <a:pt x="52" y="42"/>
                    </a:lnTo>
                    <a:lnTo>
                      <a:pt x="60" y="39"/>
                    </a:lnTo>
                    <a:lnTo>
                      <a:pt x="66" y="37"/>
                    </a:lnTo>
                    <a:lnTo>
                      <a:pt x="75" y="35"/>
                    </a:lnTo>
                    <a:lnTo>
                      <a:pt x="75" y="35"/>
                    </a:lnTo>
                    <a:lnTo>
                      <a:pt x="83" y="37"/>
                    </a:lnTo>
                    <a:lnTo>
                      <a:pt x="90" y="39"/>
                    </a:lnTo>
                    <a:lnTo>
                      <a:pt x="97" y="42"/>
                    </a:lnTo>
                    <a:lnTo>
                      <a:pt x="102" y="48"/>
                    </a:lnTo>
                    <a:lnTo>
                      <a:pt x="108" y="53"/>
                    </a:lnTo>
                    <a:lnTo>
                      <a:pt x="111" y="60"/>
                    </a:lnTo>
                    <a:lnTo>
                      <a:pt x="113" y="67"/>
                    </a:lnTo>
                    <a:lnTo>
                      <a:pt x="114" y="75"/>
                    </a:lnTo>
                    <a:lnTo>
                      <a:pt x="114" y="75"/>
                    </a:lnTo>
                    <a:lnTo>
                      <a:pt x="113" y="84"/>
                    </a:lnTo>
                    <a:lnTo>
                      <a:pt x="111" y="90"/>
                    </a:lnTo>
                    <a:lnTo>
                      <a:pt x="108" y="97"/>
                    </a:lnTo>
                    <a:lnTo>
                      <a:pt x="102" y="103"/>
                    </a:lnTo>
                    <a:lnTo>
                      <a:pt x="97" y="108"/>
                    </a:lnTo>
                    <a:lnTo>
                      <a:pt x="90" y="112"/>
                    </a:lnTo>
                    <a:lnTo>
                      <a:pt x="83" y="114"/>
                    </a:lnTo>
                    <a:lnTo>
                      <a:pt x="75" y="114"/>
                    </a:lnTo>
                    <a:lnTo>
                      <a:pt x="75" y="114"/>
                    </a:lnTo>
                    <a:lnTo>
                      <a:pt x="66" y="114"/>
                    </a:lnTo>
                    <a:lnTo>
                      <a:pt x="60" y="112"/>
                    </a:lnTo>
                    <a:lnTo>
                      <a:pt x="52" y="108"/>
                    </a:lnTo>
                    <a:lnTo>
                      <a:pt x="46" y="103"/>
                    </a:lnTo>
                    <a:lnTo>
                      <a:pt x="42" y="97"/>
                    </a:lnTo>
                    <a:lnTo>
                      <a:pt x="38" y="90"/>
                    </a:lnTo>
                    <a:lnTo>
                      <a:pt x="35" y="84"/>
                    </a:lnTo>
                    <a:lnTo>
                      <a:pt x="34" y="75"/>
                    </a:lnTo>
                    <a:lnTo>
                      <a:pt x="34"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49" name="Freeform 85"/>
              <p:cNvSpPr/>
              <p:nvPr/>
            </p:nvSpPr>
            <p:spPr bwMode="auto">
              <a:xfrm>
                <a:off x="4432300" y="1993900"/>
                <a:ext cx="341313" cy="141288"/>
              </a:xfrm>
              <a:custGeom>
                <a:avLst/>
                <a:gdLst>
                  <a:gd name="T0" fmla="*/ 304 w 430"/>
                  <a:gd name="T1" fmla="*/ 86 h 178"/>
                  <a:gd name="T2" fmla="*/ 282 w 430"/>
                  <a:gd name="T3" fmla="*/ 100 h 178"/>
                  <a:gd name="T4" fmla="*/ 264 w 430"/>
                  <a:gd name="T5" fmla="*/ 115 h 178"/>
                  <a:gd name="T6" fmla="*/ 236 w 430"/>
                  <a:gd name="T7" fmla="*/ 146 h 178"/>
                  <a:gd name="T8" fmla="*/ 236 w 430"/>
                  <a:gd name="T9" fmla="*/ 21 h 178"/>
                  <a:gd name="T10" fmla="*/ 234 w 430"/>
                  <a:gd name="T11" fmla="*/ 12 h 178"/>
                  <a:gd name="T12" fmla="*/ 230 w 430"/>
                  <a:gd name="T13" fmla="*/ 6 h 178"/>
                  <a:gd name="T14" fmla="*/ 223 w 430"/>
                  <a:gd name="T15" fmla="*/ 1 h 178"/>
                  <a:gd name="T16" fmla="*/ 214 w 430"/>
                  <a:gd name="T17" fmla="*/ 0 h 178"/>
                  <a:gd name="T18" fmla="*/ 210 w 430"/>
                  <a:gd name="T19" fmla="*/ 0 h 178"/>
                  <a:gd name="T20" fmla="*/ 202 w 430"/>
                  <a:gd name="T21" fmla="*/ 3 h 178"/>
                  <a:gd name="T22" fmla="*/ 197 w 430"/>
                  <a:gd name="T23" fmla="*/ 9 h 178"/>
                  <a:gd name="T24" fmla="*/ 194 w 430"/>
                  <a:gd name="T25" fmla="*/ 16 h 178"/>
                  <a:gd name="T26" fmla="*/ 194 w 430"/>
                  <a:gd name="T27" fmla="*/ 146 h 178"/>
                  <a:gd name="T28" fmla="*/ 180 w 430"/>
                  <a:gd name="T29" fmla="*/ 130 h 178"/>
                  <a:gd name="T30" fmla="*/ 156 w 430"/>
                  <a:gd name="T31" fmla="*/ 107 h 178"/>
                  <a:gd name="T32" fmla="*/ 137 w 430"/>
                  <a:gd name="T33" fmla="*/ 92 h 178"/>
                  <a:gd name="T34" fmla="*/ 125 w 430"/>
                  <a:gd name="T35" fmla="*/ 86 h 178"/>
                  <a:gd name="T36" fmla="*/ 103 w 430"/>
                  <a:gd name="T37" fmla="*/ 76 h 178"/>
                  <a:gd name="T38" fmla="*/ 81 w 430"/>
                  <a:gd name="T39" fmla="*/ 69 h 178"/>
                  <a:gd name="T40" fmla="*/ 40 w 430"/>
                  <a:gd name="T41" fmla="*/ 62 h 178"/>
                  <a:gd name="T42" fmla="*/ 11 w 430"/>
                  <a:gd name="T43" fmla="*/ 61 h 178"/>
                  <a:gd name="T44" fmla="*/ 0 w 430"/>
                  <a:gd name="T45" fmla="*/ 62 h 178"/>
                  <a:gd name="T46" fmla="*/ 13 w 430"/>
                  <a:gd name="T47" fmla="*/ 82 h 178"/>
                  <a:gd name="T48" fmla="*/ 35 w 430"/>
                  <a:gd name="T49" fmla="*/ 111 h 178"/>
                  <a:gd name="T50" fmla="*/ 59 w 430"/>
                  <a:gd name="T51" fmla="*/ 132 h 178"/>
                  <a:gd name="T52" fmla="*/ 79 w 430"/>
                  <a:gd name="T53" fmla="*/ 147 h 178"/>
                  <a:gd name="T54" fmla="*/ 90 w 430"/>
                  <a:gd name="T55" fmla="*/ 153 h 178"/>
                  <a:gd name="T56" fmla="*/ 127 w 430"/>
                  <a:gd name="T57" fmla="*/ 168 h 178"/>
                  <a:gd name="T58" fmla="*/ 162 w 430"/>
                  <a:gd name="T59" fmla="*/ 175 h 178"/>
                  <a:gd name="T60" fmla="*/ 190 w 430"/>
                  <a:gd name="T61" fmla="*/ 177 h 178"/>
                  <a:gd name="T62" fmla="*/ 209 w 430"/>
                  <a:gd name="T63" fmla="*/ 177 h 178"/>
                  <a:gd name="T64" fmla="*/ 214 w 430"/>
                  <a:gd name="T65" fmla="*/ 178 h 178"/>
                  <a:gd name="T66" fmla="*/ 220 w 430"/>
                  <a:gd name="T67" fmla="*/ 177 h 178"/>
                  <a:gd name="T68" fmla="*/ 253 w 430"/>
                  <a:gd name="T69" fmla="*/ 177 h 178"/>
                  <a:gd name="T70" fmla="*/ 284 w 430"/>
                  <a:gd name="T71" fmla="*/ 173 h 178"/>
                  <a:gd name="T72" fmla="*/ 321 w 430"/>
                  <a:gd name="T73" fmla="*/ 162 h 178"/>
                  <a:gd name="T74" fmla="*/ 340 w 430"/>
                  <a:gd name="T75" fmla="*/ 153 h 178"/>
                  <a:gd name="T76" fmla="*/ 361 w 430"/>
                  <a:gd name="T77" fmla="*/ 140 h 178"/>
                  <a:gd name="T78" fmla="*/ 378 w 430"/>
                  <a:gd name="T79" fmla="*/ 126 h 178"/>
                  <a:gd name="T80" fmla="*/ 407 w 430"/>
                  <a:gd name="T81" fmla="*/ 95 h 178"/>
                  <a:gd name="T82" fmla="*/ 423 w 430"/>
                  <a:gd name="T83" fmla="*/ 72 h 178"/>
                  <a:gd name="T84" fmla="*/ 430 w 430"/>
                  <a:gd name="T85" fmla="*/ 62 h 178"/>
                  <a:gd name="T86" fmla="*/ 406 w 430"/>
                  <a:gd name="T87" fmla="*/ 61 h 178"/>
                  <a:gd name="T88" fmla="*/ 370 w 430"/>
                  <a:gd name="T89" fmla="*/ 65 h 178"/>
                  <a:gd name="T90" fmla="*/ 338 w 430"/>
                  <a:gd name="T91" fmla="*/ 72 h 178"/>
                  <a:gd name="T92" fmla="*/ 315 w 430"/>
                  <a:gd name="T93" fmla="*/ 81 h 178"/>
                  <a:gd name="T94" fmla="*/ 304 w 430"/>
                  <a:gd name="T95" fmla="*/ 8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0" h="178">
                    <a:moveTo>
                      <a:pt x="304" y="86"/>
                    </a:moveTo>
                    <a:lnTo>
                      <a:pt x="304" y="86"/>
                    </a:lnTo>
                    <a:lnTo>
                      <a:pt x="293" y="92"/>
                    </a:lnTo>
                    <a:lnTo>
                      <a:pt x="282" y="100"/>
                    </a:lnTo>
                    <a:lnTo>
                      <a:pt x="273" y="107"/>
                    </a:lnTo>
                    <a:lnTo>
                      <a:pt x="264" y="115"/>
                    </a:lnTo>
                    <a:lnTo>
                      <a:pt x="248" y="130"/>
                    </a:lnTo>
                    <a:lnTo>
                      <a:pt x="236" y="146"/>
                    </a:lnTo>
                    <a:lnTo>
                      <a:pt x="236" y="21"/>
                    </a:lnTo>
                    <a:lnTo>
                      <a:pt x="236" y="21"/>
                    </a:lnTo>
                    <a:lnTo>
                      <a:pt x="235" y="16"/>
                    </a:lnTo>
                    <a:lnTo>
                      <a:pt x="234" y="12"/>
                    </a:lnTo>
                    <a:lnTo>
                      <a:pt x="232" y="9"/>
                    </a:lnTo>
                    <a:lnTo>
                      <a:pt x="230" y="6"/>
                    </a:lnTo>
                    <a:lnTo>
                      <a:pt x="226" y="3"/>
                    </a:lnTo>
                    <a:lnTo>
                      <a:pt x="223" y="1"/>
                    </a:lnTo>
                    <a:lnTo>
                      <a:pt x="219" y="0"/>
                    </a:lnTo>
                    <a:lnTo>
                      <a:pt x="214" y="0"/>
                    </a:lnTo>
                    <a:lnTo>
                      <a:pt x="214" y="0"/>
                    </a:lnTo>
                    <a:lnTo>
                      <a:pt x="210" y="0"/>
                    </a:lnTo>
                    <a:lnTo>
                      <a:pt x="207" y="1"/>
                    </a:lnTo>
                    <a:lnTo>
                      <a:pt x="202" y="3"/>
                    </a:lnTo>
                    <a:lnTo>
                      <a:pt x="200" y="6"/>
                    </a:lnTo>
                    <a:lnTo>
                      <a:pt x="197" y="9"/>
                    </a:lnTo>
                    <a:lnTo>
                      <a:pt x="195" y="12"/>
                    </a:lnTo>
                    <a:lnTo>
                      <a:pt x="194" y="16"/>
                    </a:lnTo>
                    <a:lnTo>
                      <a:pt x="194" y="21"/>
                    </a:lnTo>
                    <a:lnTo>
                      <a:pt x="194" y="146"/>
                    </a:lnTo>
                    <a:lnTo>
                      <a:pt x="194" y="146"/>
                    </a:lnTo>
                    <a:lnTo>
                      <a:pt x="180" y="130"/>
                    </a:lnTo>
                    <a:lnTo>
                      <a:pt x="165" y="115"/>
                    </a:lnTo>
                    <a:lnTo>
                      <a:pt x="156" y="107"/>
                    </a:lnTo>
                    <a:lnTo>
                      <a:pt x="146" y="100"/>
                    </a:lnTo>
                    <a:lnTo>
                      <a:pt x="137" y="92"/>
                    </a:lnTo>
                    <a:lnTo>
                      <a:pt x="125" y="86"/>
                    </a:lnTo>
                    <a:lnTo>
                      <a:pt x="125" y="86"/>
                    </a:lnTo>
                    <a:lnTo>
                      <a:pt x="114" y="81"/>
                    </a:lnTo>
                    <a:lnTo>
                      <a:pt x="103" y="76"/>
                    </a:lnTo>
                    <a:lnTo>
                      <a:pt x="92" y="72"/>
                    </a:lnTo>
                    <a:lnTo>
                      <a:pt x="81" y="69"/>
                    </a:lnTo>
                    <a:lnTo>
                      <a:pt x="59" y="65"/>
                    </a:lnTo>
                    <a:lnTo>
                      <a:pt x="40" y="62"/>
                    </a:lnTo>
                    <a:lnTo>
                      <a:pt x="24" y="61"/>
                    </a:lnTo>
                    <a:lnTo>
                      <a:pt x="11" y="61"/>
                    </a:lnTo>
                    <a:lnTo>
                      <a:pt x="0" y="62"/>
                    </a:lnTo>
                    <a:lnTo>
                      <a:pt x="0" y="62"/>
                    </a:lnTo>
                    <a:lnTo>
                      <a:pt x="5" y="72"/>
                    </a:lnTo>
                    <a:lnTo>
                      <a:pt x="13" y="82"/>
                    </a:lnTo>
                    <a:lnTo>
                      <a:pt x="23" y="95"/>
                    </a:lnTo>
                    <a:lnTo>
                      <a:pt x="35" y="111"/>
                    </a:lnTo>
                    <a:lnTo>
                      <a:pt x="50" y="126"/>
                    </a:lnTo>
                    <a:lnTo>
                      <a:pt x="59" y="132"/>
                    </a:lnTo>
                    <a:lnTo>
                      <a:pt x="69" y="140"/>
                    </a:lnTo>
                    <a:lnTo>
                      <a:pt x="79" y="147"/>
                    </a:lnTo>
                    <a:lnTo>
                      <a:pt x="90" y="153"/>
                    </a:lnTo>
                    <a:lnTo>
                      <a:pt x="90" y="153"/>
                    </a:lnTo>
                    <a:lnTo>
                      <a:pt x="108" y="162"/>
                    </a:lnTo>
                    <a:lnTo>
                      <a:pt x="127" y="168"/>
                    </a:lnTo>
                    <a:lnTo>
                      <a:pt x="144" y="173"/>
                    </a:lnTo>
                    <a:lnTo>
                      <a:pt x="162" y="175"/>
                    </a:lnTo>
                    <a:lnTo>
                      <a:pt x="177" y="177"/>
                    </a:lnTo>
                    <a:lnTo>
                      <a:pt x="190" y="177"/>
                    </a:lnTo>
                    <a:lnTo>
                      <a:pt x="209" y="177"/>
                    </a:lnTo>
                    <a:lnTo>
                      <a:pt x="209" y="177"/>
                    </a:lnTo>
                    <a:lnTo>
                      <a:pt x="214" y="178"/>
                    </a:lnTo>
                    <a:lnTo>
                      <a:pt x="214" y="178"/>
                    </a:lnTo>
                    <a:lnTo>
                      <a:pt x="220" y="177"/>
                    </a:lnTo>
                    <a:lnTo>
                      <a:pt x="220" y="177"/>
                    </a:lnTo>
                    <a:lnTo>
                      <a:pt x="238" y="177"/>
                    </a:lnTo>
                    <a:lnTo>
                      <a:pt x="253" y="177"/>
                    </a:lnTo>
                    <a:lnTo>
                      <a:pt x="268" y="175"/>
                    </a:lnTo>
                    <a:lnTo>
                      <a:pt x="284" y="173"/>
                    </a:lnTo>
                    <a:lnTo>
                      <a:pt x="303" y="168"/>
                    </a:lnTo>
                    <a:lnTo>
                      <a:pt x="321" y="162"/>
                    </a:lnTo>
                    <a:lnTo>
                      <a:pt x="340" y="153"/>
                    </a:lnTo>
                    <a:lnTo>
                      <a:pt x="340" y="153"/>
                    </a:lnTo>
                    <a:lnTo>
                      <a:pt x="351" y="147"/>
                    </a:lnTo>
                    <a:lnTo>
                      <a:pt x="361" y="140"/>
                    </a:lnTo>
                    <a:lnTo>
                      <a:pt x="370" y="132"/>
                    </a:lnTo>
                    <a:lnTo>
                      <a:pt x="378" y="126"/>
                    </a:lnTo>
                    <a:lnTo>
                      <a:pt x="394" y="111"/>
                    </a:lnTo>
                    <a:lnTo>
                      <a:pt x="407" y="95"/>
                    </a:lnTo>
                    <a:lnTo>
                      <a:pt x="417" y="82"/>
                    </a:lnTo>
                    <a:lnTo>
                      <a:pt x="423" y="72"/>
                    </a:lnTo>
                    <a:lnTo>
                      <a:pt x="430" y="62"/>
                    </a:lnTo>
                    <a:lnTo>
                      <a:pt x="430" y="62"/>
                    </a:lnTo>
                    <a:lnTo>
                      <a:pt x="418" y="61"/>
                    </a:lnTo>
                    <a:lnTo>
                      <a:pt x="406" y="61"/>
                    </a:lnTo>
                    <a:lnTo>
                      <a:pt x="389" y="62"/>
                    </a:lnTo>
                    <a:lnTo>
                      <a:pt x="370" y="65"/>
                    </a:lnTo>
                    <a:lnTo>
                      <a:pt x="349" y="69"/>
                    </a:lnTo>
                    <a:lnTo>
                      <a:pt x="338" y="72"/>
                    </a:lnTo>
                    <a:lnTo>
                      <a:pt x="326" y="76"/>
                    </a:lnTo>
                    <a:lnTo>
                      <a:pt x="315" y="81"/>
                    </a:lnTo>
                    <a:lnTo>
                      <a:pt x="304" y="86"/>
                    </a:lnTo>
                    <a:lnTo>
                      <a:pt x="304"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554" name="组合 553"/>
            <p:cNvGrpSpPr/>
            <p:nvPr/>
          </p:nvGrpSpPr>
          <p:grpSpPr>
            <a:xfrm>
              <a:off x="17177" y="4806"/>
              <a:ext cx="550" cy="659"/>
              <a:chOff x="3868099" y="5741049"/>
              <a:chExt cx="366050" cy="366050"/>
            </a:xfrm>
            <a:grpFill/>
          </p:grpSpPr>
          <p:sp>
            <p:nvSpPr>
              <p:cNvPr id="555" name="AutoShape 123"/>
              <p:cNvSpPr/>
              <p:nvPr/>
            </p:nvSpPr>
            <p:spPr bwMode="auto">
              <a:xfrm>
                <a:off x="3868099" y="5741049"/>
                <a:ext cx="366050"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56" name="AutoShape 124"/>
              <p:cNvSpPr/>
              <p:nvPr/>
            </p:nvSpPr>
            <p:spPr bwMode="auto">
              <a:xfrm>
                <a:off x="3971344" y="5843668"/>
                <a:ext cx="160186" cy="160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57" name="AutoShape 125"/>
              <p:cNvSpPr/>
              <p:nvPr/>
            </p:nvSpPr>
            <p:spPr bwMode="auto">
              <a:xfrm>
                <a:off x="4005134" y="5878083"/>
                <a:ext cx="91982" cy="919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558" name="组合 557"/>
            <p:cNvGrpSpPr/>
            <p:nvPr/>
          </p:nvGrpSpPr>
          <p:grpSpPr>
            <a:xfrm>
              <a:off x="15934" y="4806"/>
              <a:ext cx="550" cy="659"/>
              <a:chOff x="3135998" y="5741049"/>
              <a:chExt cx="366050" cy="366050"/>
            </a:xfrm>
            <a:grpFill/>
          </p:grpSpPr>
          <p:sp>
            <p:nvSpPr>
              <p:cNvPr id="559" name="AutoShape 126"/>
              <p:cNvSpPr/>
              <p:nvPr/>
            </p:nvSpPr>
            <p:spPr bwMode="auto">
              <a:xfrm>
                <a:off x="3135998" y="5741049"/>
                <a:ext cx="366050"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60" name="AutoShape 127"/>
              <p:cNvSpPr/>
              <p:nvPr/>
            </p:nvSpPr>
            <p:spPr bwMode="auto">
              <a:xfrm>
                <a:off x="3284295" y="5797991"/>
                <a:ext cx="86350" cy="85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561" name="组合 560"/>
            <p:cNvGrpSpPr/>
            <p:nvPr/>
          </p:nvGrpSpPr>
          <p:grpSpPr>
            <a:xfrm>
              <a:off x="14735" y="4806"/>
              <a:ext cx="551" cy="659"/>
              <a:chOff x="2403271" y="5741049"/>
              <a:chExt cx="366676" cy="366050"/>
            </a:xfrm>
            <a:grpFill/>
          </p:grpSpPr>
          <p:sp>
            <p:nvSpPr>
              <p:cNvPr id="562" name="AutoShape 128"/>
              <p:cNvSpPr/>
              <p:nvPr/>
            </p:nvSpPr>
            <p:spPr bwMode="auto">
              <a:xfrm>
                <a:off x="2403271" y="5741049"/>
                <a:ext cx="366676"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63" name="AutoShape 129"/>
              <p:cNvSpPr/>
              <p:nvPr/>
            </p:nvSpPr>
            <p:spPr bwMode="auto">
              <a:xfrm>
                <a:off x="2632287" y="5786727"/>
                <a:ext cx="91356" cy="91356"/>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564" name="AutoShape 130"/>
            <p:cNvSpPr/>
            <p:nvPr/>
          </p:nvSpPr>
          <p:spPr bwMode="auto">
            <a:xfrm>
              <a:off x="13537" y="4806"/>
              <a:ext cx="550" cy="659"/>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565" name="组合 564"/>
            <p:cNvGrpSpPr/>
            <p:nvPr/>
          </p:nvGrpSpPr>
          <p:grpSpPr>
            <a:xfrm>
              <a:off x="12376" y="4806"/>
              <a:ext cx="482" cy="659"/>
              <a:chOff x="961596" y="5741049"/>
              <a:chExt cx="320373" cy="366050"/>
            </a:xfrm>
            <a:grpFill/>
          </p:grpSpPr>
          <p:sp>
            <p:nvSpPr>
              <p:cNvPr id="566" name="AutoShape 131"/>
              <p:cNvSpPr/>
              <p:nvPr/>
            </p:nvSpPr>
            <p:spPr bwMode="auto">
              <a:xfrm>
                <a:off x="961596" y="5741049"/>
                <a:ext cx="320373"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67" name="AutoShape 132"/>
              <p:cNvSpPr/>
              <p:nvPr/>
            </p:nvSpPr>
            <p:spPr bwMode="auto">
              <a:xfrm>
                <a:off x="1030424" y="5889347"/>
                <a:ext cx="45678" cy="1720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68" name="AutoShape 133"/>
              <p:cNvSpPr/>
              <p:nvPr/>
            </p:nvSpPr>
            <p:spPr bwMode="auto">
              <a:xfrm>
                <a:off x="1099254" y="5889347"/>
                <a:ext cx="45678" cy="1720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69" name="AutoShape 134"/>
              <p:cNvSpPr/>
              <p:nvPr/>
            </p:nvSpPr>
            <p:spPr bwMode="auto">
              <a:xfrm>
                <a:off x="1167459" y="5889347"/>
                <a:ext cx="45678" cy="1720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570" name="AutoShape 59"/>
            <p:cNvSpPr/>
            <p:nvPr/>
          </p:nvSpPr>
          <p:spPr bwMode="auto">
            <a:xfrm>
              <a:off x="1473" y="6026"/>
              <a:ext cx="551" cy="65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71" name="Freeform 11"/>
            <p:cNvSpPr>
              <a:spLocks noEditPoints="1"/>
            </p:cNvSpPr>
            <p:nvPr/>
          </p:nvSpPr>
          <p:spPr bwMode="auto">
            <a:xfrm>
              <a:off x="12348" y="6032"/>
              <a:ext cx="535" cy="646"/>
            </a:xfrm>
            <a:custGeom>
              <a:avLst/>
              <a:gdLst>
                <a:gd name="T0" fmla="*/ 381 w 402"/>
                <a:gd name="T1" fmla="*/ 10 h 404"/>
                <a:gd name="T2" fmla="*/ 365 w 402"/>
                <a:gd name="T3" fmla="*/ 3 h 404"/>
                <a:gd name="T4" fmla="*/ 358 w 402"/>
                <a:gd name="T5" fmla="*/ 18 h 404"/>
                <a:gd name="T6" fmla="*/ 312 w 402"/>
                <a:gd name="T7" fmla="*/ 133 h 404"/>
                <a:gd name="T8" fmla="*/ 301 w 402"/>
                <a:gd name="T9" fmla="*/ 116 h 404"/>
                <a:gd name="T10" fmla="*/ 282 w 402"/>
                <a:gd name="T11" fmla="*/ 106 h 404"/>
                <a:gd name="T12" fmla="*/ 219 w 402"/>
                <a:gd name="T13" fmla="*/ 107 h 404"/>
                <a:gd name="T14" fmla="*/ 197 w 402"/>
                <a:gd name="T15" fmla="*/ 113 h 404"/>
                <a:gd name="T16" fmla="*/ 11 w 402"/>
                <a:gd name="T17" fmla="*/ 245 h 404"/>
                <a:gd name="T18" fmla="*/ 6 w 402"/>
                <a:gd name="T19" fmla="*/ 273 h 404"/>
                <a:gd name="T20" fmla="*/ 91 w 402"/>
                <a:gd name="T21" fmla="*/ 395 h 404"/>
                <a:gd name="T22" fmla="*/ 116 w 402"/>
                <a:gd name="T23" fmla="*/ 397 h 404"/>
                <a:gd name="T24" fmla="*/ 302 w 402"/>
                <a:gd name="T25" fmla="*/ 265 h 404"/>
                <a:gd name="T26" fmla="*/ 316 w 402"/>
                <a:gd name="T27" fmla="*/ 247 h 404"/>
                <a:gd name="T28" fmla="*/ 336 w 402"/>
                <a:gd name="T29" fmla="*/ 184 h 404"/>
                <a:gd name="T30" fmla="*/ 333 w 402"/>
                <a:gd name="T31" fmla="*/ 163 h 404"/>
                <a:gd name="T32" fmla="*/ 326 w 402"/>
                <a:gd name="T33" fmla="*/ 153 h 404"/>
                <a:gd name="T34" fmla="*/ 381 w 402"/>
                <a:gd name="T35" fmla="*/ 10 h 404"/>
                <a:gd name="T36" fmla="*/ 294 w 402"/>
                <a:gd name="T37" fmla="*/ 197 h 404"/>
                <a:gd name="T38" fmla="*/ 250 w 402"/>
                <a:gd name="T39" fmla="*/ 189 h 404"/>
                <a:gd name="T40" fmla="*/ 258 w 402"/>
                <a:gd name="T41" fmla="*/ 144 h 404"/>
                <a:gd name="T42" fmla="*/ 295 w 402"/>
                <a:gd name="T43" fmla="*/ 145 h 404"/>
                <a:gd name="T44" fmla="*/ 285 w 402"/>
                <a:gd name="T45" fmla="*/ 150 h 404"/>
                <a:gd name="T46" fmla="*/ 279 w 402"/>
                <a:gd name="T47" fmla="*/ 166 h 404"/>
                <a:gd name="T48" fmla="*/ 290 w 402"/>
                <a:gd name="T49" fmla="*/ 173 h 404"/>
                <a:gd name="T50" fmla="*/ 295 w 402"/>
                <a:gd name="T51" fmla="*/ 172 h 404"/>
                <a:gd name="T52" fmla="*/ 307 w 402"/>
                <a:gd name="T53" fmla="*/ 165 h 404"/>
                <a:gd name="T54" fmla="*/ 294 w 402"/>
                <a:gd name="T55" fmla="*/ 197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2" h="404">
                  <a:moveTo>
                    <a:pt x="381" y="10"/>
                  </a:moveTo>
                  <a:cubicBezTo>
                    <a:pt x="378" y="4"/>
                    <a:pt x="372" y="0"/>
                    <a:pt x="365" y="3"/>
                  </a:cubicBezTo>
                  <a:cubicBezTo>
                    <a:pt x="359" y="5"/>
                    <a:pt x="356" y="12"/>
                    <a:pt x="358" y="18"/>
                  </a:cubicBezTo>
                  <a:cubicBezTo>
                    <a:pt x="376" y="71"/>
                    <a:pt x="340" y="111"/>
                    <a:pt x="312" y="133"/>
                  </a:cubicBezTo>
                  <a:cubicBezTo>
                    <a:pt x="301" y="116"/>
                    <a:pt x="301" y="116"/>
                    <a:pt x="301" y="116"/>
                  </a:cubicBezTo>
                  <a:cubicBezTo>
                    <a:pt x="297" y="111"/>
                    <a:pt x="289" y="106"/>
                    <a:pt x="282" y="106"/>
                  </a:cubicBezTo>
                  <a:cubicBezTo>
                    <a:pt x="219" y="107"/>
                    <a:pt x="219" y="107"/>
                    <a:pt x="219" y="107"/>
                  </a:cubicBezTo>
                  <a:cubicBezTo>
                    <a:pt x="212" y="106"/>
                    <a:pt x="203" y="109"/>
                    <a:pt x="197" y="113"/>
                  </a:cubicBezTo>
                  <a:cubicBezTo>
                    <a:pt x="11" y="245"/>
                    <a:pt x="11" y="245"/>
                    <a:pt x="11" y="245"/>
                  </a:cubicBezTo>
                  <a:cubicBezTo>
                    <a:pt x="2" y="251"/>
                    <a:pt x="0" y="264"/>
                    <a:pt x="6" y="273"/>
                  </a:cubicBezTo>
                  <a:cubicBezTo>
                    <a:pt x="91" y="395"/>
                    <a:pt x="91" y="395"/>
                    <a:pt x="91" y="395"/>
                  </a:cubicBezTo>
                  <a:cubicBezTo>
                    <a:pt x="97" y="404"/>
                    <a:pt x="107" y="403"/>
                    <a:pt x="116" y="397"/>
                  </a:cubicBezTo>
                  <a:cubicBezTo>
                    <a:pt x="302" y="265"/>
                    <a:pt x="302" y="265"/>
                    <a:pt x="302" y="265"/>
                  </a:cubicBezTo>
                  <a:cubicBezTo>
                    <a:pt x="308" y="261"/>
                    <a:pt x="314" y="253"/>
                    <a:pt x="316" y="247"/>
                  </a:cubicBezTo>
                  <a:cubicBezTo>
                    <a:pt x="336" y="184"/>
                    <a:pt x="336" y="184"/>
                    <a:pt x="336" y="184"/>
                  </a:cubicBezTo>
                  <a:cubicBezTo>
                    <a:pt x="338" y="178"/>
                    <a:pt x="337" y="168"/>
                    <a:pt x="333" y="163"/>
                  </a:cubicBezTo>
                  <a:cubicBezTo>
                    <a:pt x="326" y="153"/>
                    <a:pt x="326" y="153"/>
                    <a:pt x="326" y="153"/>
                  </a:cubicBezTo>
                  <a:cubicBezTo>
                    <a:pt x="363" y="124"/>
                    <a:pt x="402" y="73"/>
                    <a:pt x="381" y="10"/>
                  </a:cubicBezTo>
                  <a:close/>
                  <a:moveTo>
                    <a:pt x="294" y="197"/>
                  </a:moveTo>
                  <a:cubicBezTo>
                    <a:pt x="280" y="207"/>
                    <a:pt x="260" y="204"/>
                    <a:pt x="250" y="189"/>
                  </a:cubicBezTo>
                  <a:cubicBezTo>
                    <a:pt x="240" y="175"/>
                    <a:pt x="243" y="155"/>
                    <a:pt x="258" y="144"/>
                  </a:cubicBezTo>
                  <a:cubicBezTo>
                    <a:pt x="269" y="136"/>
                    <a:pt x="284" y="137"/>
                    <a:pt x="295" y="145"/>
                  </a:cubicBezTo>
                  <a:cubicBezTo>
                    <a:pt x="289" y="148"/>
                    <a:pt x="285" y="150"/>
                    <a:pt x="285" y="150"/>
                  </a:cubicBezTo>
                  <a:cubicBezTo>
                    <a:pt x="279" y="153"/>
                    <a:pt x="276" y="160"/>
                    <a:pt x="279" y="166"/>
                  </a:cubicBezTo>
                  <a:cubicBezTo>
                    <a:pt x="281" y="171"/>
                    <a:pt x="285" y="173"/>
                    <a:pt x="290" y="173"/>
                  </a:cubicBezTo>
                  <a:cubicBezTo>
                    <a:pt x="292" y="173"/>
                    <a:pt x="293" y="173"/>
                    <a:pt x="295" y="172"/>
                  </a:cubicBezTo>
                  <a:cubicBezTo>
                    <a:pt x="299" y="170"/>
                    <a:pt x="303" y="168"/>
                    <a:pt x="307" y="165"/>
                  </a:cubicBezTo>
                  <a:cubicBezTo>
                    <a:pt x="309" y="177"/>
                    <a:pt x="304" y="190"/>
                    <a:pt x="294" y="197"/>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grpSp>
          <p:nvGrpSpPr>
            <p:cNvPr id="572" name="Group 167"/>
            <p:cNvGrpSpPr/>
            <p:nvPr/>
          </p:nvGrpSpPr>
          <p:grpSpPr>
            <a:xfrm>
              <a:off x="11137" y="6111"/>
              <a:ext cx="526" cy="488"/>
              <a:chOff x="3727889" y="-113301"/>
              <a:chExt cx="548381" cy="424189"/>
            </a:xfrm>
            <a:grpFill/>
          </p:grpSpPr>
          <p:sp>
            <p:nvSpPr>
              <p:cNvPr id="573" name="Oval 43"/>
              <p:cNvSpPr>
                <a:spLocks noChangeArrowheads="1"/>
              </p:cNvSpPr>
              <p:nvPr/>
            </p:nvSpPr>
            <p:spPr bwMode="auto">
              <a:xfrm>
                <a:off x="3954500" y="47987"/>
                <a:ext cx="96773" cy="9758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74" name="Freeform 44"/>
              <p:cNvSpPr/>
              <p:nvPr/>
            </p:nvSpPr>
            <p:spPr bwMode="auto">
              <a:xfrm>
                <a:off x="4042402" y="-20560"/>
                <a:ext cx="98386" cy="238707"/>
              </a:xfrm>
              <a:custGeom>
                <a:avLst/>
                <a:gdLst>
                  <a:gd name="T0" fmla="*/ 34 w 52"/>
                  <a:gd name="T1" fmla="*/ 61 h 125"/>
                  <a:gd name="T2" fmla="*/ 0 w 52"/>
                  <a:gd name="T3" fmla="*/ 112 h 125"/>
                  <a:gd name="T4" fmla="*/ 15 w 52"/>
                  <a:gd name="T5" fmla="*/ 125 h 125"/>
                  <a:gd name="T6" fmla="*/ 52 w 52"/>
                  <a:gd name="T7" fmla="*/ 61 h 125"/>
                  <a:gd name="T8" fmla="*/ 18 w 52"/>
                  <a:gd name="T9" fmla="*/ 0 h 125"/>
                  <a:gd name="T10" fmla="*/ 4 w 52"/>
                  <a:gd name="T11" fmla="*/ 12 h 125"/>
                  <a:gd name="T12" fmla="*/ 34 w 52"/>
                  <a:gd name="T13" fmla="*/ 61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34" y="61"/>
                    </a:moveTo>
                    <a:cubicBezTo>
                      <a:pt x="34" y="84"/>
                      <a:pt x="20" y="104"/>
                      <a:pt x="0" y="112"/>
                    </a:cubicBezTo>
                    <a:cubicBezTo>
                      <a:pt x="15" y="125"/>
                      <a:pt x="15" y="125"/>
                      <a:pt x="15" y="125"/>
                    </a:cubicBezTo>
                    <a:cubicBezTo>
                      <a:pt x="37" y="113"/>
                      <a:pt x="52" y="89"/>
                      <a:pt x="52" y="61"/>
                    </a:cubicBezTo>
                    <a:cubicBezTo>
                      <a:pt x="52" y="35"/>
                      <a:pt x="39" y="13"/>
                      <a:pt x="18" y="0"/>
                    </a:cubicBezTo>
                    <a:cubicBezTo>
                      <a:pt x="4" y="12"/>
                      <a:pt x="4" y="12"/>
                      <a:pt x="4" y="12"/>
                    </a:cubicBezTo>
                    <a:cubicBezTo>
                      <a:pt x="22" y="21"/>
                      <a:pt x="34" y="40"/>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75" name="Freeform 45"/>
              <p:cNvSpPr/>
              <p:nvPr/>
            </p:nvSpPr>
            <p:spPr bwMode="auto">
              <a:xfrm>
                <a:off x="4093208" y="-62495"/>
                <a:ext cx="114515" cy="322577"/>
              </a:xfrm>
              <a:custGeom>
                <a:avLst/>
                <a:gdLst>
                  <a:gd name="T0" fmla="*/ 40 w 60"/>
                  <a:gd name="T1" fmla="*/ 83 h 169"/>
                  <a:gd name="T2" fmla="*/ 0 w 60"/>
                  <a:gd name="T3" fmla="*/ 155 h 169"/>
                  <a:gd name="T4" fmla="*/ 15 w 60"/>
                  <a:gd name="T5" fmla="*/ 169 h 169"/>
                  <a:gd name="T6" fmla="*/ 60 w 60"/>
                  <a:gd name="T7" fmla="*/ 83 h 169"/>
                  <a:gd name="T8" fmla="*/ 19 w 60"/>
                  <a:gd name="T9" fmla="*/ 0 h 169"/>
                  <a:gd name="T10" fmla="*/ 3 w 60"/>
                  <a:gd name="T11" fmla="*/ 14 h 169"/>
                  <a:gd name="T12" fmla="*/ 40 w 60"/>
                  <a:gd name="T13" fmla="*/ 83 h 169"/>
                </a:gdLst>
                <a:ahLst/>
                <a:cxnLst>
                  <a:cxn ang="0">
                    <a:pos x="T0" y="T1"/>
                  </a:cxn>
                  <a:cxn ang="0">
                    <a:pos x="T2" y="T3"/>
                  </a:cxn>
                  <a:cxn ang="0">
                    <a:pos x="T4" y="T5"/>
                  </a:cxn>
                  <a:cxn ang="0">
                    <a:pos x="T6" y="T7"/>
                  </a:cxn>
                  <a:cxn ang="0">
                    <a:pos x="T8" y="T9"/>
                  </a:cxn>
                  <a:cxn ang="0">
                    <a:pos x="T10" y="T11"/>
                  </a:cxn>
                  <a:cxn ang="0">
                    <a:pos x="T12" y="T13"/>
                  </a:cxn>
                </a:cxnLst>
                <a:rect l="0" t="0" r="r" b="b"/>
                <a:pathLst>
                  <a:path w="60" h="169">
                    <a:moveTo>
                      <a:pt x="40" y="83"/>
                    </a:moveTo>
                    <a:cubicBezTo>
                      <a:pt x="40" y="114"/>
                      <a:pt x="24" y="140"/>
                      <a:pt x="0" y="155"/>
                    </a:cubicBezTo>
                    <a:cubicBezTo>
                      <a:pt x="15" y="169"/>
                      <a:pt x="15" y="169"/>
                      <a:pt x="15" y="169"/>
                    </a:cubicBezTo>
                    <a:cubicBezTo>
                      <a:pt x="42" y="150"/>
                      <a:pt x="60" y="119"/>
                      <a:pt x="60" y="83"/>
                    </a:cubicBezTo>
                    <a:cubicBezTo>
                      <a:pt x="60" y="49"/>
                      <a:pt x="44" y="19"/>
                      <a:pt x="19" y="0"/>
                    </a:cubicBezTo>
                    <a:cubicBezTo>
                      <a:pt x="3" y="14"/>
                      <a:pt x="3" y="14"/>
                      <a:pt x="3" y="14"/>
                    </a:cubicBezTo>
                    <a:cubicBezTo>
                      <a:pt x="25" y="29"/>
                      <a:pt x="40" y="54"/>
                      <a:pt x="40"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76" name="Freeform 46"/>
              <p:cNvSpPr/>
              <p:nvPr/>
            </p:nvSpPr>
            <p:spPr bwMode="auto">
              <a:xfrm>
                <a:off x="4143207" y="-113301"/>
                <a:ext cx="133063" cy="424189"/>
              </a:xfrm>
              <a:custGeom>
                <a:avLst/>
                <a:gdLst>
                  <a:gd name="T0" fmla="*/ 49 w 70"/>
                  <a:gd name="T1" fmla="*/ 110 h 223"/>
                  <a:gd name="T2" fmla="*/ 0 w 70"/>
                  <a:gd name="T3" fmla="*/ 209 h 223"/>
                  <a:gd name="T4" fmla="*/ 16 w 70"/>
                  <a:gd name="T5" fmla="*/ 223 h 223"/>
                  <a:gd name="T6" fmla="*/ 70 w 70"/>
                  <a:gd name="T7" fmla="*/ 110 h 223"/>
                  <a:gd name="T8" fmla="*/ 19 w 70"/>
                  <a:gd name="T9" fmla="*/ 0 h 223"/>
                  <a:gd name="T10" fmla="*/ 3 w 70"/>
                  <a:gd name="T11" fmla="*/ 14 h 223"/>
                  <a:gd name="T12" fmla="*/ 49 w 70"/>
                  <a:gd name="T13" fmla="*/ 110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49" y="110"/>
                    </a:moveTo>
                    <a:cubicBezTo>
                      <a:pt x="49" y="151"/>
                      <a:pt x="30" y="186"/>
                      <a:pt x="0" y="209"/>
                    </a:cubicBezTo>
                    <a:cubicBezTo>
                      <a:pt x="16" y="223"/>
                      <a:pt x="16" y="223"/>
                      <a:pt x="16" y="223"/>
                    </a:cubicBezTo>
                    <a:cubicBezTo>
                      <a:pt x="49" y="197"/>
                      <a:pt x="70" y="156"/>
                      <a:pt x="70" y="110"/>
                    </a:cubicBezTo>
                    <a:cubicBezTo>
                      <a:pt x="70" y="66"/>
                      <a:pt x="50" y="26"/>
                      <a:pt x="19" y="0"/>
                    </a:cubicBezTo>
                    <a:cubicBezTo>
                      <a:pt x="3" y="14"/>
                      <a:pt x="3" y="14"/>
                      <a:pt x="3" y="14"/>
                    </a:cubicBezTo>
                    <a:cubicBezTo>
                      <a:pt x="31" y="37"/>
                      <a:pt x="49" y="71"/>
                      <a:pt x="49"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77" name="Oval 47"/>
              <p:cNvSpPr>
                <a:spLocks noChangeArrowheads="1"/>
              </p:cNvSpPr>
              <p:nvPr/>
            </p:nvSpPr>
            <p:spPr bwMode="auto">
              <a:xfrm>
                <a:off x="3952887" y="52019"/>
                <a:ext cx="96773" cy="9758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78" name="Freeform 48"/>
              <p:cNvSpPr/>
              <p:nvPr/>
            </p:nvSpPr>
            <p:spPr bwMode="auto">
              <a:xfrm>
                <a:off x="3863371" y="-20560"/>
                <a:ext cx="98386" cy="238707"/>
              </a:xfrm>
              <a:custGeom>
                <a:avLst/>
                <a:gdLst>
                  <a:gd name="T0" fmla="*/ 18 w 52"/>
                  <a:gd name="T1" fmla="*/ 64 h 125"/>
                  <a:gd name="T2" fmla="*/ 52 w 52"/>
                  <a:gd name="T3" fmla="*/ 13 h 125"/>
                  <a:gd name="T4" fmla="*/ 38 w 52"/>
                  <a:gd name="T5" fmla="*/ 0 h 125"/>
                  <a:gd name="T6" fmla="*/ 0 w 52"/>
                  <a:gd name="T7" fmla="*/ 64 h 125"/>
                  <a:gd name="T8" fmla="*/ 34 w 52"/>
                  <a:gd name="T9" fmla="*/ 125 h 125"/>
                  <a:gd name="T10" fmla="*/ 48 w 52"/>
                  <a:gd name="T11" fmla="*/ 113 h 125"/>
                  <a:gd name="T12" fmla="*/ 18 w 52"/>
                  <a:gd name="T13" fmla="*/ 64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18" y="64"/>
                    </a:moveTo>
                    <a:cubicBezTo>
                      <a:pt x="18" y="41"/>
                      <a:pt x="32" y="21"/>
                      <a:pt x="52" y="13"/>
                    </a:cubicBezTo>
                    <a:cubicBezTo>
                      <a:pt x="38" y="0"/>
                      <a:pt x="38" y="0"/>
                      <a:pt x="38" y="0"/>
                    </a:cubicBezTo>
                    <a:cubicBezTo>
                      <a:pt x="15" y="12"/>
                      <a:pt x="0" y="36"/>
                      <a:pt x="0" y="64"/>
                    </a:cubicBezTo>
                    <a:cubicBezTo>
                      <a:pt x="0" y="90"/>
                      <a:pt x="14" y="113"/>
                      <a:pt x="34" y="125"/>
                    </a:cubicBezTo>
                    <a:cubicBezTo>
                      <a:pt x="48" y="113"/>
                      <a:pt x="48" y="113"/>
                      <a:pt x="48" y="113"/>
                    </a:cubicBezTo>
                    <a:cubicBezTo>
                      <a:pt x="30" y="104"/>
                      <a:pt x="18" y="85"/>
                      <a:pt x="18"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79" name="Freeform 49"/>
              <p:cNvSpPr/>
              <p:nvPr/>
            </p:nvSpPr>
            <p:spPr bwMode="auto">
              <a:xfrm>
                <a:off x="3796437" y="-62495"/>
                <a:ext cx="116128" cy="322577"/>
              </a:xfrm>
              <a:custGeom>
                <a:avLst/>
                <a:gdLst>
                  <a:gd name="T0" fmla="*/ 20 w 61"/>
                  <a:gd name="T1" fmla="*/ 86 h 169"/>
                  <a:gd name="T2" fmla="*/ 61 w 61"/>
                  <a:gd name="T3" fmla="*/ 14 h 169"/>
                  <a:gd name="T4" fmla="*/ 45 w 61"/>
                  <a:gd name="T5" fmla="*/ 0 h 169"/>
                  <a:gd name="T6" fmla="*/ 0 w 61"/>
                  <a:gd name="T7" fmla="*/ 86 h 169"/>
                  <a:gd name="T8" fmla="*/ 42 w 61"/>
                  <a:gd name="T9" fmla="*/ 169 h 169"/>
                  <a:gd name="T10" fmla="*/ 57 w 61"/>
                  <a:gd name="T11" fmla="*/ 155 h 169"/>
                  <a:gd name="T12" fmla="*/ 20 w 61"/>
                  <a:gd name="T13" fmla="*/ 86 h 169"/>
                </a:gdLst>
                <a:ahLst/>
                <a:cxnLst>
                  <a:cxn ang="0">
                    <a:pos x="T0" y="T1"/>
                  </a:cxn>
                  <a:cxn ang="0">
                    <a:pos x="T2" y="T3"/>
                  </a:cxn>
                  <a:cxn ang="0">
                    <a:pos x="T4" y="T5"/>
                  </a:cxn>
                  <a:cxn ang="0">
                    <a:pos x="T6" y="T7"/>
                  </a:cxn>
                  <a:cxn ang="0">
                    <a:pos x="T8" y="T9"/>
                  </a:cxn>
                  <a:cxn ang="0">
                    <a:pos x="T10" y="T11"/>
                  </a:cxn>
                  <a:cxn ang="0">
                    <a:pos x="T12" y="T13"/>
                  </a:cxn>
                </a:cxnLst>
                <a:rect l="0" t="0" r="r" b="b"/>
                <a:pathLst>
                  <a:path w="61" h="169">
                    <a:moveTo>
                      <a:pt x="20" y="86"/>
                    </a:moveTo>
                    <a:cubicBezTo>
                      <a:pt x="20" y="55"/>
                      <a:pt x="36" y="29"/>
                      <a:pt x="61" y="14"/>
                    </a:cubicBezTo>
                    <a:cubicBezTo>
                      <a:pt x="45" y="0"/>
                      <a:pt x="45" y="0"/>
                      <a:pt x="45" y="0"/>
                    </a:cubicBezTo>
                    <a:cubicBezTo>
                      <a:pt x="18" y="19"/>
                      <a:pt x="0" y="50"/>
                      <a:pt x="0" y="86"/>
                    </a:cubicBezTo>
                    <a:cubicBezTo>
                      <a:pt x="0" y="120"/>
                      <a:pt x="16" y="150"/>
                      <a:pt x="42" y="169"/>
                    </a:cubicBezTo>
                    <a:cubicBezTo>
                      <a:pt x="57" y="155"/>
                      <a:pt x="57" y="155"/>
                      <a:pt x="57" y="155"/>
                    </a:cubicBezTo>
                    <a:cubicBezTo>
                      <a:pt x="35" y="140"/>
                      <a:pt x="20" y="115"/>
                      <a:pt x="20"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80" name="Freeform 50"/>
              <p:cNvSpPr/>
              <p:nvPr/>
            </p:nvSpPr>
            <p:spPr bwMode="auto">
              <a:xfrm>
                <a:off x="3727889" y="-113301"/>
                <a:ext cx="133063" cy="424189"/>
              </a:xfrm>
              <a:custGeom>
                <a:avLst/>
                <a:gdLst>
                  <a:gd name="T0" fmla="*/ 21 w 70"/>
                  <a:gd name="T1" fmla="*/ 113 h 223"/>
                  <a:gd name="T2" fmla="*/ 70 w 70"/>
                  <a:gd name="T3" fmla="*/ 14 h 223"/>
                  <a:gd name="T4" fmla="*/ 54 w 70"/>
                  <a:gd name="T5" fmla="*/ 0 h 223"/>
                  <a:gd name="T6" fmla="*/ 0 w 70"/>
                  <a:gd name="T7" fmla="*/ 113 h 223"/>
                  <a:gd name="T8" fmla="*/ 51 w 70"/>
                  <a:gd name="T9" fmla="*/ 223 h 223"/>
                  <a:gd name="T10" fmla="*/ 67 w 70"/>
                  <a:gd name="T11" fmla="*/ 209 h 223"/>
                  <a:gd name="T12" fmla="*/ 21 w 70"/>
                  <a:gd name="T13" fmla="*/ 113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21" y="113"/>
                    </a:moveTo>
                    <a:cubicBezTo>
                      <a:pt x="21" y="73"/>
                      <a:pt x="40" y="37"/>
                      <a:pt x="70" y="14"/>
                    </a:cubicBezTo>
                    <a:cubicBezTo>
                      <a:pt x="54" y="0"/>
                      <a:pt x="54" y="0"/>
                      <a:pt x="54" y="0"/>
                    </a:cubicBezTo>
                    <a:cubicBezTo>
                      <a:pt x="21" y="26"/>
                      <a:pt x="0" y="67"/>
                      <a:pt x="0" y="113"/>
                    </a:cubicBezTo>
                    <a:cubicBezTo>
                      <a:pt x="0" y="157"/>
                      <a:pt x="20" y="197"/>
                      <a:pt x="51" y="223"/>
                    </a:cubicBezTo>
                    <a:cubicBezTo>
                      <a:pt x="67" y="209"/>
                      <a:pt x="67" y="209"/>
                      <a:pt x="67" y="209"/>
                    </a:cubicBezTo>
                    <a:cubicBezTo>
                      <a:pt x="39" y="186"/>
                      <a:pt x="21" y="152"/>
                      <a:pt x="2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grpSp>
        <p:grpSp>
          <p:nvGrpSpPr>
            <p:cNvPr id="581" name="Group 2"/>
            <p:cNvGrpSpPr/>
            <p:nvPr/>
          </p:nvGrpSpPr>
          <p:grpSpPr>
            <a:xfrm>
              <a:off x="13506" y="6050"/>
              <a:ext cx="615" cy="611"/>
              <a:chOff x="3965790" y="1735873"/>
              <a:chExt cx="537091" cy="445963"/>
            </a:xfrm>
            <a:grpFill/>
          </p:grpSpPr>
          <p:sp>
            <p:nvSpPr>
              <p:cNvPr id="582" name="Freeform 69"/>
              <p:cNvSpPr/>
              <p:nvPr/>
            </p:nvSpPr>
            <p:spPr bwMode="auto">
              <a:xfrm>
                <a:off x="3965790" y="1905226"/>
                <a:ext cx="366125" cy="276610"/>
              </a:xfrm>
              <a:custGeom>
                <a:avLst/>
                <a:gdLst>
                  <a:gd name="T0" fmla="*/ 76 w 454"/>
                  <a:gd name="T1" fmla="*/ 0 h 343"/>
                  <a:gd name="T2" fmla="*/ 0 w 454"/>
                  <a:gd name="T3" fmla="*/ 343 h 343"/>
                  <a:gd name="T4" fmla="*/ 454 w 454"/>
                  <a:gd name="T5" fmla="*/ 343 h 343"/>
                  <a:gd name="T6" fmla="*/ 373 w 454"/>
                  <a:gd name="T7" fmla="*/ 0 h 343"/>
                  <a:gd name="T8" fmla="*/ 76 w 454"/>
                  <a:gd name="T9" fmla="*/ 0 h 343"/>
                </a:gdLst>
                <a:ahLst/>
                <a:cxnLst>
                  <a:cxn ang="0">
                    <a:pos x="T0" y="T1"/>
                  </a:cxn>
                  <a:cxn ang="0">
                    <a:pos x="T2" y="T3"/>
                  </a:cxn>
                  <a:cxn ang="0">
                    <a:pos x="T4" y="T5"/>
                  </a:cxn>
                  <a:cxn ang="0">
                    <a:pos x="T6" y="T7"/>
                  </a:cxn>
                  <a:cxn ang="0">
                    <a:pos x="T8" y="T9"/>
                  </a:cxn>
                </a:cxnLst>
                <a:rect l="0" t="0" r="r" b="b"/>
                <a:pathLst>
                  <a:path w="454" h="343">
                    <a:moveTo>
                      <a:pt x="76" y="0"/>
                    </a:moveTo>
                    <a:lnTo>
                      <a:pt x="0" y="343"/>
                    </a:lnTo>
                    <a:lnTo>
                      <a:pt x="454" y="343"/>
                    </a:lnTo>
                    <a:lnTo>
                      <a:pt x="373" y="0"/>
                    </a:ln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83" name="Freeform 70"/>
              <p:cNvSpPr/>
              <p:nvPr/>
            </p:nvSpPr>
            <p:spPr bwMode="auto">
              <a:xfrm>
                <a:off x="4223045" y="1869743"/>
                <a:ext cx="279836" cy="247578"/>
              </a:xfrm>
              <a:custGeom>
                <a:avLst/>
                <a:gdLst>
                  <a:gd name="T0" fmla="*/ 137 w 347"/>
                  <a:gd name="T1" fmla="*/ 307 h 307"/>
                  <a:gd name="T2" fmla="*/ 347 w 347"/>
                  <a:gd name="T3" fmla="*/ 307 h 307"/>
                  <a:gd name="T4" fmla="*/ 274 w 347"/>
                  <a:gd name="T5" fmla="*/ 0 h 307"/>
                  <a:gd name="T6" fmla="*/ 5 w 347"/>
                  <a:gd name="T7" fmla="*/ 0 h 307"/>
                  <a:gd name="T8" fmla="*/ 0 w 347"/>
                  <a:gd name="T9" fmla="*/ 26 h 307"/>
                  <a:gd name="T10" fmla="*/ 71 w 347"/>
                  <a:gd name="T11" fmla="*/ 26 h 307"/>
                  <a:gd name="T12" fmla="*/ 137 w 347"/>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347" h="307">
                    <a:moveTo>
                      <a:pt x="137" y="307"/>
                    </a:moveTo>
                    <a:lnTo>
                      <a:pt x="347" y="307"/>
                    </a:lnTo>
                    <a:lnTo>
                      <a:pt x="274" y="0"/>
                    </a:lnTo>
                    <a:lnTo>
                      <a:pt x="5" y="0"/>
                    </a:lnTo>
                    <a:lnTo>
                      <a:pt x="0" y="26"/>
                    </a:lnTo>
                    <a:lnTo>
                      <a:pt x="71" y="26"/>
                    </a:lnTo>
                    <a:lnTo>
                      <a:pt x="137" y="3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84" name="Freeform 71"/>
              <p:cNvSpPr/>
              <p:nvPr/>
            </p:nvSpPr>
            <p:spPr bwMode="auto">
              <a:xfrm>
                <a:off x="4055305" y="1777808"/>
                <a:ext cx="173385" cy="142740"/>
              </a:xfrm>
              <a:custGeom>
                <a:avLst/>
                <a:gdLst>
                  <a:gd name="T0" fmla="*/ 91 w 91"/>
                  <a:gd name="T1" fmla="*/ 75 h 75"/>
                  <a:gd name="T2" fmla="*/ 81 w 91"/>
                  <a:gd name="T3" fmla="*/ 75 h 75"/>
                  <a:gd name="T4" fmla="*/ 81 w 91"/>
                  <a:gd name="T5" fmla="*/ 33 h 75"/>
                  <a:gd name="T6" fmla="*/ 46 w 91"/>
                  <a:gd name="T7" fmla="*/ 7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7"/>
                      <a:pt x="46" y="7"/>
                    </a:cubicBezTo>
                    <a:cubicBezTo>
                      <a:pt x="26" y="7"/>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sp>
            <p:nvSpPr>
              <p:cNvPr id="585" name="Freeform 72"/>
              <p:cNvSpPr/>
              <p:nvPr/>
            </p:nvSpPr>
            <p:spPr bwMode="auto">
              <a:xfrm>
                <a:off x="4236754" y="1735873"/>
                <a:ext cx="172579" cy="142740"/>
              </a:xfrm>
              <a:custGeom>
                <a:avLst/>
                <a:gdLst>
                  <a:gd name="T0" fmla="*/ 91 w 91"/>
                  <a:gd name="T1" fmla="*/ 75 h 75"/>
                  <a:gd name="T2" fmla="*/ 81 w 91"/>
                  <a:gd name="T3" fmla="*/ 75 h 75"/>
                  <a:gd name="T4" fmla="*/ 81 w 91"/>
                  <a:gd name="T5" fmla="*/ 33 h 75"/>
                  <a:gd name="T6" fmla="*/ 46 w 91"/>
                  <a:gd name="T7" fmla="*/ 8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8"/>
                      <a:pt x="46" y="8"/>
                    </a:cubicBezTo>
                    <a:cubicBezTo>
                      <a:pt x="27" y="8"/>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schemeClr val="tx1"/>
                  </a:solidFill>
                  <a:effectLst/>
                  <a:uLnTx/>
                  <a:uFillTx/>
                  <a:latin typeface="Century Gothic" panose="020B0502020202020204"/>
                </a:endParaRPr>
              </a:p>
            </p:txBody>
          </p:sp>
        </p:grpSp>
        <p:grpSp>
          <p:nvGrpSpPr>
            <p:cNvPr id="586" name="Group 85"/>
            <p:cNvGrpSpPr/>
            <p:nvPr/>
          </p:nvGrpSpPr>
          <p:grpSpPr>
            <a:xfrm>
              <a:off x="15952" y="7188"/>
              <a:ext cx="514" cy="820"/>
              <a:chOff x="5575100" y="3734191"/>
              <a:chExt cx="315602" cy="419419"/>
            </a:xfrm>
            <a:grpFill/>
          </p:grpSpPr>
          <p:sp>
            <p:nvSpPr>
              <p:cNvPr id="587" name="Freeform 108"/>
              <p:cNvSpPr>
                <a:spLocks noEditPoints="1"/>
              </p:cNvSpPr>
              <p:nvPr/>
            </p:nvSpPr>
            <p:spPr bwMode="auto">
              <a:xfrm>
                <a:off x="5575100" y="3734191"/>
                <a:ext cx="315602" cy="419419"/>
              </a:xfrm>
              <a:custGeom>
                <a:avLst/>
                <a:gdLst/>
                <a:ahLst/>
                <a:cxnLst>
                  <a:cxn ang="0">
                    <a:pos x="136" y="2"/>
                  </a:cxn>
                  <a:cxn ang="0">
                    <a:pos x="92" y="13"/>
                  </a:cxn>
                  <a:cxn ang="0">
                    <a:pos x="56" y="35"/>
                  </a:cxn>
                  <a:cxn ang="0">
                    <a:pos x="25" y="67"/>
                  </a:cxn>
                  <a:cxn ang="0">
                    <a:pos x="7" y="107"/>
                  </a:cxn>
                  <a:cxn ang="0">
                    <a:pos x="0" y="153"/>
                  </a:cxn>
                  <a:cxn ang="0">
                    <a:pos x="5" y="187"/>
                  </a:cxn>
                  <a:cxn ang="0">
                    <a:pos x="25" y="236"/>
                  </a:cxn>
                  <a:cxn ang="0">
                    <a:pos x="63" y="274"/>
                  </a:cxn>
                  <a:cxn ang="0">
                    <a:pos x="69" y="278"/>
                  </a:cxn>
                  <a:cxn ang="0">
                    <a:pos x="76" y="301"/>
                  </a:cxn>
                  <a:cxn ang="0">
                    <a:pos x="76" y="354"/>
                  </a:cxn>
                  <a:cxn ang="0">
                    <a:pos x="83" y="372"/>
                  </a:cxn>
                  <a:cxn ang="0">
                    <a:pos x="140" y="401"/>
                  </a:cxn>
                  <a:cxn ang="0">
                    <a:pos x="150" y="405"/>
                  </a:cxn>
                  <a:cxn ang="0">
                    <a:pos x="214" y="376"/>
                  </a:cxn>
                  <a:cxn ang="0">
                    <a:pos x="225" y="367"/>
                  </a:cxn>
                  <a:cxn ang="0">
                    <a:pos x="228" y="303"/>
                  </a:cxn>
                  <a:cxn ang="0">
                    <a:pos x="230" y="289"/>
                  </a:cxn>
                  <a:cxn ang="0">
                    <a:pos x="243" y="270"/>
                  </a:cxn>
                  <a:cxn ang="0">
                    <a:pos x="261" y="256"/>
                  </a:cxn>
                  <a:cxn ang="0">
                    <a:pos x="288" y="216"/>
                  </a:cxn>
                  <a:cxn ang="0">
                    <a:pos x="301" y="169"/>
                  </a:cxn>
                  <a:cxn ang="0">
                    <a:pos x="301" y="136"/>
                  </a:cxn>
                  <a:cxn ang="0">
                    <a:pos x="290" y="93"/>
                  </a:cxn>
                  <a:cxn ang="0">
                    <a:pos x="268" y="57"/>
                  </a:cxn>
                  <a:cxn ang="0">
                    <a:pos x="236" y="28"/>
                  </a:cxn>
                  <a:cxn ang="0">
                    <a:pos x="196" y="8"/>
                  </a:cxn>
                  <a:cxn ang="0">
                    <a:pos x="150" y="0"/>
                  </a:cxn>
                  <a:cxn ang="0">
                    <a:pos x="100" y="354"/>
                  </a:cxn>
                  <a:cxn ang="0">
                    <a:pos x="203" y="303"/>
                  </a:cxn>
                  <a:cxn ang="0">
                    <a:pos x="100" y="303"/>
                  </a:cxn>
                  <a:cxn ang="0">
                    <a:pos x="203" y="303"/>
                  </a:cxn>
                  <a:cxn ang="0">
                    <a:pos x="230" y="249"/>
                  </a:cxn>
                  <a:cxn ang="0">
                    <a:pos x="210" y="270"/>
                  </a:cxn>
                  <a:cxn ang="0">
                    <a:pos x="96" y="278"/>
                  </a:cxn>
                  <a:cxn ang="0">
                    <a:pos x="85" y="260"/>
                  </a:cxn>
                  <a:cxn ang="0">
                    <a:pos x="67" y="245"/>
                  </a:cxn>
                  <a:cxn ang="0">
                    <a:pos x="40" y="211"/>
                  </a:cxn>
                  <a:cxn ang="0">
                    <a:pos x="27" y="167"/>
                  </a:cxn>
                  <a:cxn ang="0">
                    <a:pos x="25" y="140"/>
                  </a:cxn>
                  <a:cxn ang="0">
                    <a:pos x="36" y="104"/>
                  </a:cxn>
                  <a:cxn ang="0">
                    <a:pos x="54" y="71"/>
                  </a:cxn>
                  <a:cxn ang="0">
                    <a:pos x="82" y="47"/>
                  </a:cxn>
                  <a:cxn ang="0">
                    <a:pos x="114" y="31"/>
                  </a:cxn>
                  <a:cxn ang="0">
                    <a:pos x="150" y="26"/>
                  </a:cxn>
                  <a:cxn ang="0">
                    <a:pos x="176" y="29"/>
                  </a:cxn>
                  <a:cxn ang="0">
                    <a:pos x="212" y="42"/>
                  </a:cxn>
                  <a:cxn ang="0">
                    <a:pos x="239" y="64"/>
                  </a:cxn>
                  <a:cxn ang="0">
                    <a:pos x="261" y="93"/>
                  </a:cxn>
                  <a:cxn ang="0">
                    <a:pos x="274" y="127"/>
                  </a:cxn>
                  <a:cxn ang="0">
                    <a:pos x="277" y="153"/>
                  </a:cxn>
                  <a:cxn ang="0">
                    <a:pos x="270" y="192"/>
                  </a:cxn>
                  <a:cxn ang="0">
                    <a:pos x="250" y="229"/>
                  </a:cxn>
                  <a:cxn ang="0">
                    <a:pos x="232" y="249"/>
                  </a:cxn>
                </a:cxnLst>
                <a:rect l="0" t="0" r="r" b="b"/>
                <a:pathLst>
                  <a:path w="303" h="405">
                    <a:moveTo>
                      <a:pt x="150" y="0"/>
                    </a:moveTo>
                    <a:lnTo>
                      <a:pt x="150" y="0"/>
                    </a:lnTo>
                    <a:lnTo>
                      <a:pt x="136" y="2"/>
                    </a:lnTo>
                    <a:lnTo>
                      <a:pt x="121" y="4"/>
                    </a:lnTo>
                    <a:lnTo>
                      <a:pt x="107" y="8"/>
                    </a:lnTo>
                    <a:lnTo>
                      <a:pt x="92" y="13"/>
                    </a:lnTo>
                    <a:lnTo>
                      <a:pt x="80" y="18"/>
                    </a:lnTo>
                    <a:lnTo>
                      <a:pt x="67" y="28"/>
                    </a:lnTo>
                    <a:lnTo>
                      <a:pt x="56" y="35"/>
                    </a:lnTo>
                    <a:lnTo>
                      <a:pt x="45" y="46"/>
                    </a:lnTo>
                    <a:lnTo>
                      <a:pt x="34" y="57"/>
                    </a:lnTo>
                    <a:lnTo>
                      <a:pt x="25" y="67"/>
                    </a:lnTo>
                    <a:lnTo>
                      <a:pt x="18" y="80"/>
                    </a:lnTo>
                    <a:lnTo>
                      <a:pt x="13" y="93"/>
                    </a:lnTo>
                    <a:lnTo>
                      <a:pt x="7" y="107"/>
                    </a:lnTo>
                    <a:lnTo>
                      <a:pt x="4" y="122"/>
                    </a:lnTo>
                    <a:lnTo>
                      <a:pt x="2" y="136"/>
                    </a:lnTo>
                    <a:lnTo>
                      <a:pt x="0" y="153"/>
                    </a:lnTo>
                    <a:lnTo>
                      <a:pt x="0" y="153"/>
                    </a:lnTo>
                    <a:lnTo>
                      <a:pt x="2" y="171"/>
                    </a:lnTo>
                    <a:lnTo>
                      <a:pt x="5" y="187"/>
                    </a:lnTo>
                    <a:lnTo>
                      <a:pt x="9" y="205"/>
                    </a:lnTo>
                    <a:lnTo>
                      <a:pt x="16" y="221"/>
                    </a:lnTo>
                    <a:lnTo>
                      <a:pt x="25" y="236"/>
                    </a:lnTo>
                    <a:lnTo>
                      <a:pt x="36" y="251"/>
                    </a:lnTo>
                    <a:lnTo>
                      <a:pt x="49" y="263"/>
                    </a:lnTo>
                    <a:lnTo>
                      <a:pt x="63" y="274"/>
                    </a:lnTo>
                    <a:lnTo>
                      <a:pt x="65" y="276"/>
                    </a:lnTo>
                    <a:lnTo>
                      <a:pt x="65" y="276"/>
                    </a:lnTo>
                    <a:lnTo>
                      <a:pt x="69" y="278"/>
                    </a:lnTo>
                    <a:lnTo>
                      <a:pt x="71" y="281"/>
                    </a:lnTo>
                    <a:lnTo>
                      <a:pt x="74" y="290"/>
                    </a:lnTo>
                    <a:lnTo>
                      <a:pt x="76" y="301"/>
                    </a:lnTo>
                    <a:lnTo>
                      <a:pt x="76" y="303"/>
                    </a:lnTo>
                    <a:lnTo>
                      <a:pt x="76" y="354"/>
                    </a:lnTo>
                    <a:lnTo>
                      <a:pt x="76" y="354"/>
                    </a:lnTo>
                    <a:lnTo>
                      <a:pt x="76" y="359"/>
                    </a:lnTo>
                    <a:lnTo>
                      <a:pt x="80" y="367"/>
                    </a:lnTo>
                    <a:lnTo>
                      <a:pt x="83" y="372"/>
                    </a:lnTo>
                    <a:lnTo>
                      <a:pt x="89" y="376"/>
                    </a:lnTo>
                    <a:lnTo>
                      <a:pt x="140" y="401"/>
                    </a:lnTo>
                    <a:lnTo>
                      <a:pt x="140" y="401"/>
                    </a:lnTo>
                    <a:lnTo>
                      <a:pt x="145" y="403"/>
                    </a:lnTo>
                    <a:lnTo>
                      <a:pt x="150" y="405"/>
                    </a:lnTo>
                    <a:lnTo>
                      <a:pt x="150" y="405"/>
                    </a:lnTo>
                    <a:lnTo>
                      <a:pt x="158" y="403"/>
                    </a:lnTo>
                    <a:lnTo>
                      <a:pt x="163" y="401"/>
                    </a:lnTo>
                    <a:lnTo>
                      <a:pt x="214" y="376"/>
                    </a:lnTo>
                    <a:lnTo>
                      <a:pt x="214" y="376"/>
                    </a:lnTo>
                    <a:lnTo>
                      <a:pt x="219" y="372"/>
                    </a:lnTo>
                    <a:lnTo>
                      <a:pt x="225" y="367"/>
                    </a:lnTo>
                    <a:lnTo>
                      <a:pt x="227" y="359"/>
                    </a:lnTo>
                    <a:lnTo>
                      <a:pt x="228" y="354"/>
                    </a:lnTo>
                    <a:lnTo>
                      <a:pt x="228" y="303"/>
                    </a:lnTo>
                    <a:lnTo>
                      <a:pt x="228" y="303"/>
                    </a:lnTo>
                    <a:lnTo>
                      <a:pt x="228" y="296"/>
                    </a:lnTo>
                    <a:lnTo>
                      <a:pt x="230" y="289"/>
                    </a:lnTo>
                    <a:lnTo>
                      <a:pt x="236" y="278"/>
                    </a:lnTo>
                    <a:lnTo>
                      <a:pt x="241" y="272"/>
                    </a:lnTo>
                    <a:lnTo>
                      <a:pt x="243" y="270"/>
                    </a:lnTo>
                    <a:lnTo>
                      <a:pt x="248" y="267"/>
                    </a:lnTo>
                    <a:lnTo>
                      <a:pt x="248" y="267"/>
                    </a:lnTo>
                    <a:lnTo>
                      <a:pt x="261" y="256"/>
                    </a:lnTo>
                    <a:lnTo>
                      <a:pt x="272" y="243"/>
                    </a:lnTo>
                    <a:lnTo>
                      <a:pt x="281" y="231"/>
                    </a:lnTo>
                    <a:lnTo>
                      <a:pt x="288" y="216"/>
                    </a:lnTo>
                    <a:lnTo>
                      <a:pt x="294" y="200"/>
                    </a:lnTo>
                    <a:lnTo>
                      <a:pt x="299" y="185"/>
                    </a:lnTo>
                    <a:lnTo>
                      <a:pt x="301" y="169"/>
                    </a:lnTo>
                    <a:lnTo>
                      <a:pt x="303" y="153"/>
                    </a:lnTo>
                    <a:lnTo>
                      <a:pt x="303" y="153"/>
                    </a:lnTo>
                    <a:lnTo>
                      <a:pt x="301" y="136"/>
                    </a:lnTo>
                    <a:lnTo>
                      <a:pt x="299" y="122"/>
                    </a:lnTo>
                    <a:lnTo>
                      <a:pt x="295" y="107"/>
                    </a:lnTo>
                    <a:lnTo>
                      <a:pt x="290" y="93"/>
                    </a:lnTo>
                    <a:lnTo>
                      <a:pt x="285" y="80"/>
                    </a:lnTo>
                    <a:lnTo>
                      <a:pt x="275" y="67"/>
                    </a:lnTo>
                    <a:lnTo>
                      <a:pt x="268" y="57"/>
                    </a:lnTo>
                    <a:lnTo>
                      <a:pt x="257" y="46"/>
                    </a:lnTo>
                    <a:lnTo>
                      <a:pt x="246" y="35"/>
                    </a:lnTo>
                    <a:lnTo>
                      <a:pt x="236" y="28"/>
                    </a:lnTo>
                    <a:lnTo>
                      <a:pt x="223" y="18"/>
                    </a:lnTo>
                    <a:lnTo>
                      <a:pt x="210" y="13"/>
                    </a:lnTo>
                    <a:lnTo>
                      <a:pt x="196" y="8"/>
                    </a:lnTo>
                    <a:lnTo>
                      <a:pt x="181" y="4"/>
                    </a:lnTo>
                    <a:lnTo>
                      <a:pt x="167" y="2"/>
                    </a:lnTo>
                    <a:lnTo>
                      <a:pt x="150" y="0"/>
                    </a:lnTo>
                    <a:lnTo>
                      <a:pt x="150" y="0"/>
                    </a:lnTo>
                    <a:close/>
                    <a:moveTo>
                      <a:pt x="150" y="379"/>
                    </a:moveTo>
                    <a:lnTo>
                      <a:pt x="100" y="354"/>
                    </a:lnTo>
                    <a:lnTo>
                      <a:pt x="203" y="354"/>
                    </a:lnTo>
                    <a:lnTo>
                      <a:pt x="150" y="379"/>
                    </a:lnTo>
                    <a:close/>
                    <a:moveTo>
                      <a:pt x="203" y="303"/>
                    </a:moveTo>
                    <a:lnTo>
                      <a:pt x="203" y="328"/>
                    </a:lnTo>
                    <a:lnTo>
                      <a:pt x="100" y="328"/>
                    </a:lnTo>
                    <a:lnTo>
                      <a:pt x="100" y="303"/>
                    </a:lnTo>
                    <a:lnTo>
                      <a:pt x="100" y="303"/>
                    </a:lnTo>
                    <a:lnTo>
                      <a:pt x="203" y="303"/>
                    </a:lnTo>
                    <a:lnTo>
                      <a:pt x="203" y="303"/>
                    </a:lnTo>
                    <a:close/>
                    <a:moveTo>
                      <a:pt x="232" y="249"/>
                    </a:moveTo>
                    <a:lnTo>
                      <a:pt x="232" y="249"/>
                    </a:lnTo>
                    <a:lnTo>
                      <a:pt x="230" y="249"/>
                    </a:lnTo>
                    <a:lnTo>
                      <a:pt x="223" y="254"/>
                    </a:lnTo>
                    <a:lnTo>
                      <a:pt x="214" y="263"/>
                    </a:lnTo>
                    <a:lnTo>
                      <a:pt x="210" y="270"/>
                    </a:lnTo>
                    <a:lnTo>
                      <a:pt x="207" y="278"/>
                    </a:lnTo>
                    <a:lnTo>
                      <a:pt x="96" y="278"/>
                    </a:lnTo>
                    <a:lnTo>
                      <a:pt x="96" y="278"/>
                    </a:lnTo>
                    <a:lnTo>
                      <a:pt x="94" y="270"/>
                    </a:lnTo>
                    <a:lnTo>
                      <a:pt x="91" y="265"/>
                    </a:lnTo>
                    <a:lnTo>
                      <a:pt x="85" y="260"/>
                    </a:lnTo>
                    <a:lnTo>
                      <a:pt x="78" y="254"/>
                    </a:lnTo>
                    <a:lnTo>
                      <a:pt x="78" y="254"/>
                    </a:lnTo>
                    <a:lnTo>
                      <a:pt x="67" y="245"/>
                    </a:lnTo>
                    <a:lnTo>
                      <a:pt x="56" y="234"/>
                    </a:lnTo>
                    <a:lnTo>
                      <a:pt x="47" y="223"/>
                    </a:lnTo>
                    <a:lnTo>
                      <a:pt x="40" y="211"/>
                    </a:lnTo>
                    <a:lnTo>
                      <a:pt x="34" y="196"/>
                    </a:lnTo>
                    <a:lnTo>
                      <a:pt x="29" y="182"/>
                    </a:lnTo>
                    <a:lnTo>
                      <a:pt x="27" y="167"/>
                    </a:lnTo>
                    <a:lnTo>
                      <a:pt x="25" y="153"/>
                    </a:lnTo>
                    <a:lnTo>
                      <a:pt x="25" y="153"/>
                    </a:lnTo>
                    <a:lnTo>
                      <a:pt x="25" y="140"/>
                    </a:lnTo>
                    <a:lnTo>
                      <a:pt x="27" y="127"/>
                    </a:lnTo>
                    <a:lnTo>
                      <a:pt x="31" y="115"/>
                    </a:lnTo>
                    <a:lnTo>
                      <a:pt x="36" y="104"/>
                    </a:lnTo>
                    <a:lnTo>
                      <a:pt x="40" y="93"/>
                    </a:lnTo>
                    <a:lnTo>
                      <a:pt x="47" y="82"/>
                    </a:lnTo>
                    <a:lnTo>
                      <a:pt x="54" y="71"/>
                    </a:lnTo>
                    <a:lnTo>
                      <a:pt x="62" y="64"/>
                    </a:lnTo>
                    <a:lnTo>
                      <a:pt x="71" y="55"/>
                    </a:lnTo>
                    <a:lnTo>
                      <a:pt x="82" y="47"/>
                    </a:lnTo>
                    <a:lnTo>
                      <a:pt x="91" y="42"/>
                    </a:lnTo>
                    <a:lnTo>
                      <a:pt x="101" y="37"/>
                    </a:lnTo>
                    <a:lnTo>
                      <a:pt x="114" y="31"/>
                    </a:lnTo>
                    <a:lnTo>
                      <a:pt x="125" y="29"/>
                    </a:lnTo>
                    <a:lnTo>
                      <a:pt x="138" y="28"/>
                    </a:lnTo>
                    <a:lnTo>
                      <a:pt x="150" y="26"/>
                    </a:lnTo>
                    <a:lnTo>
                      <a:pt x="150" y="26"/>
                    </a:lnTo>
                    <a:lnTo>
                      <a:pt x="165" y="28"/>
                    </a:lnTo>
                    <a:lnTo>
                      <a:pt x="176" y="29"/>
                    </a:lnTo>
                    <a:lnTo>
                      <a:pt x="188" y="31"/>
                    </a:lnTo>
                    <a:lnTo>
                      <a:pt x="199" y="37"/>
                    </a:lnTo>
                    <a:lnTo>
                      <a:pt x="212" y="42"/>
                    </a:lnTo>
                    <a:lnTo>
                      <a:pt x="221" y="47"/>
                    </a:lnTo>
                    <a:lnTo>
                      <a:pt x="232" y="55"/>
                    </a:lnTo>
                    <a:lnTo>
                      <a:pt x="239" y="64"/>
                    </a:lnTo>
                    <a:lnTo>
                      <a:pt x="248" y="71"/>
                    </a:lnTo>
                    <a:lnTo>
                      <a:pt x="256" y="82"/>
                    </a:lnTo>
                    <a:lnTo>
                      <a:pt x="261" y="93"/>
                    </a:lnTo>
                    <a:lnTo>
                      <a:pt x="266" y="104"/>
                    </a:lnTo>
                    <a:lnTo>
                      <a:pt x="272" y="115"/>
                    </a:lnTo>
                    <a:lnTo>
                      <a:pt x="274" y="127"/>
                    </a:lnTo>
                    <a:lnTo>
                      <a:pt x="275" y="140"/>
                    </a:lnTo>
                    <a:lnTo>
                      <a:pt x="277" y="153"/>
                    </a:lnTo>
                    <a:lnTo>
                      <a:pt x="277" y="153"/>
                    </a:lnTo>
                    <a:lnTo>
                      <a:pt x="275" y="165"/>
                    </a:lnTo>
                    <a:lnTo>
                      <a:pt x="274" y="180"/>
                    </a:lnTo>
                    <a:lnTo>
                      <a:pt x="270" y="192"/>
                    </a:lnTo>
                    <a:lnTo>
                      <a:pt x="265" y="205"/>
                    </a:lnTo>
                    <a:lnTo>
                      <a:pt x="259" y="218"/>
                    </a:lnTo>
                    <a:lnTo>
                      <a:pt x="250" y="229"/>
                    </a:lnTo>
                    <a:lnTo>
                      <a:pt x="243" y="240"/>
                    </a:lnTo>
                    <a:lnTo>
                      <a:pt x="232" y="249"/>
                    </a:lnTo>
                    <a:lnTo>
                      <a:pt x="232" y="249"/>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88" name="Freeform 109"/>
              <p:cNvSpPr/>
              <p:nvPr/>
            </p:nvSpPr>
            <p:spPr bwMode="auto">
              <a:xfrm>
                <a:off x="5732901" y="3788176"/>
                <a:ext cx="103817" cy="103817"/>
              </a:xfrm>
              <a:custGeom>
                <a:avLst/>
                <a:gdLst/>
                <a:ahLst/>
                <a:cxnLst>
                  <a:cxn ang="0">
                    <a:pos x="13" y="0"/>
                  </a:cxn>
                  <a:cxn ang="0">
                    <a:pos x="13" y="0"/>
                  </a:cxn>
                  <a:cxn ang="0">
                    <a:pos x="9" y="2"/>
                  </a:cxn>
                  <a:cxn ang="0">
                    <a:pos x="4" y="4"/>
                  </a:cxn>
                  <a:cxn ang="0">
                    <a:pos x="2" y="7"/>
                  </a:cxn>
                  <a:cxn ang="0">
                    <a:pos x="0" y="13"/>
                  </a:cxn>
                  <a:cxn ang="0">
                    <a:pos x="0" y="13"/>
                  </a:cxn>
                  <a:cxn ang="0">
                    <a:pos x="2" y="18"/>
                  </a:cxn>
                  <a:cxn ang="0">
                    <a:pos x="4" y="22"/>
                  </a:cxn>
                  <a:cxn ang="0">
                    <a:pos x="9" y="24"/>
                  </a:cxn>
                  <a:cxn ang="0">
                    <a:pos x="13" y="25"/>
                  </a:cxn>
                  <a:cxn ang="0">
                    <a:pos x="13" y="25"/>
                  </a:cxn>
                  <a:cxn ang="0">
                    <a:pos x="24" y="27"/>
                  </a:cxn>
                  <a:cxn ang="0">
                    <a:pos x="35" y="31"/>
                  </a:cxn>
                  <a:cxn ang="0">
                    <a:pos x="46" y="36"/>
                  </a:cxn>
                  <a:cxn ang="0">
                    <a:pos x="57" y="44"/>
                  </a:cxn>
                  <a:cxn ang="0">
                    <a:pos x="64" y="53"/>
                  </a:cxn>
                  <a:cxn ang="0">
                    <a:pos x="71" y="64"/>
                  </a:cxn>
                  <a:cxn ang="0">
                    <a:pos x="75" y="76"/>
                  </a:cxn>
                  <a:cxn ang="0">
                    <a:pos x="77" y="89"/>
                  </a:cxn>
                  <a:cxn ang="0">
                    <a:pos x="77" y="89"/>
                  </a:cxn>
                  <a:cxn ang="0">
                    <a:pos x="78" y="94"/>
                  </a:cxn>
                  <a:cxn ang="0">
                    <a:pos x="80" y="98"/>
                  </a:cxn>
                  <a:cxn ang="0">
                    <a:pos x="84" y="102"/>
                  </a:cxn>
                  <a:cxn ang="0">
                    <a:pos x="89" y="102"/>
                  </a:cxn>
                  <a:cxn ang="0">
                    <a:pos x="89" y="102"/>
                  </a:cxn>
                  <a:cxn ang="0">
                    <a:pos x="95" y="102"/>
                  </a:cxn>
                  <a:cxn ang="0">
                    <a:pos x="98" y="98"/>
                  </a:cxn>
                  <a:cxn ang="0">
                    <a:pos x="100" y="94"/>
                  </a:cxn>
                  <a:cxn ang="0">
                    <a:pos x="102" y="89"/>
                  </a:cxn>
                  <a:cxn ang="0">
                    <a:pos x="102" y="89"/>
                  </a:cxn>
                  <a:cxn ang="0">
                    <a:pos x="100" y="69"/>
                  </a:cxn>
                  <a:cxn ang="0">
                    <a:pos x="95" y="51"/>
                  </a:cxn>
                  <a:cxn ang="0">
                    <a:pos x="86" y="36"/>
                  </a:cxn>
                  <a:cxn ang="0">
                    <a:pos x="75" y="24"/>
                  </a:cxn>
                  <a:cxn ang="0">
                    <a:pos x="60" y="13"/>
                  </a:cxn>
                  <a:cxn ang="0">
                    <a:pos x="46" y="6"/>
                  </a:cxn>
                  <a:cxn ang="0">
                    <a:pos x="29" y="2"/>
                  </a:cxn>
                  <a:cxn ang="0">
                    <a:pos x="13" y="0"/>
                  </a:cxn>
                  <a:cxn ang="0">
                    <a:pos x="13" y="0"/>
                  </a:cxn>
                </a:cxnLst>
                <a:rect l="0" t="0" r="r" b="b"/>
                <a:pathLst>
                  <a:path w="102" h="102">
                    <a:moveTo>
                      <a:pt x="13" y="0"/>
                    </a:moveTo>
                    <a:lnTo>
                      <a:pt x="13" y="0"/>
                    </a:lnTo>
                    <a:lnTo>
                      <a:pt x="9" y="2"/>
                    </a:lnTo>
                    <a:lnTo>
                      <a:pt x="4" y="4"/>
                    </a:lnTo>
                    <a:lnTo>
                      <a:pt x="2" y="7"/>
                    </a:lnTo>
                    <a:lnTo>
                      <a:pt x="0" y="13"/>
                    </a:lnTo>
                    <a:lnTo>
                      <a:pt x="0" y="13"/>
                    </a:lnTo>
                    <a:lnTo>
                      <a:pt x="2" y="18"/>
                    </a:lnTo>
                    <a:lnTo>
                      <a:pt x="4" y="22"/>
                    </a:lnTo>
                    <a:lnTo>
                      <a:pt x="9" y="24"/>
                    </a:lnTo>
                    <a:lnTo>
                      <a:pt x="13" y="25"/>
                    </a:lnTo>
                    <a:lnTo>
                      <a:pt x="13" y="25"/>
                    </a:lnTo>
                    <a:lnTo>
                      <a:pt x="24" y="27"/>
                    </a:lnTo>
                    <a:lnTo>
                      <a:pt x="35" y="31"/>
                    </a:lnTo>
                    <a:lnTo>
                      <a:pt x="46" y="36"/>
                    </a:lnTo>
                    <a:lnTo>
                      <a:pt x="57" y="44"/>
                    </a:lnTo>
                    <a:lnTo>
                      <a:pt x="64" y="53"/>
                    </a:lnTo>
                    <a:lnTo>
                      <a:pt x="71" y="64"/>
                    </a:lnTo>
                    <a:lnTo>
                      <a:pt x="75" y="76"/>
                    </a:lnTo>
                    <a:lnTo>
                      <a:pt x="77" y="89"/>
                    </a:lnTo>
                    <a:lnTo>
                      <a:pt x="77" y="89"/>
                    </a:lnTo>
                    <a:lnTo>
                      <a:pt x="78" y="94"/>
                    </a:lnTo>
                    <a:lnTo>
                      <a:pt x="80" y="98"/>
                    </a:lnTo>
                    <a:lnTo>
                      <a:pt x="84" y="102"/>
                    </a:lnTo>
                    <a:lnTo>
                      <a:pt x="89" y="102"/>
                    </a:lnTo>
                    <a:lnTo>
                      <a:pt x="89" y="102"/>
                    </a:lnTo>
                    <a:lnTo>
                      <a:pt x="95" y="102"/>
                    </a:lnTo>
                    <a:lnTo>
                      <a:pt x="98" y="98"/>
                    </a:lnTo>
                    <a:lnTo>
                      <a:pt x="100" y="94"/>
                    </a:lnTo>
                    <a:lnTo>
                      <a:pt x="102" y="89"/>
                    </a:lnTo>
                    <a:lnTo>
                      <a:pt x="102" y="89"/>
                    </a:lnTo>
                    <a:lnTo>
                      <a:pt x="100" y="69"/>
                    </a:lnTo>
                    <a:lnTo>
                      <a:pt x="95" y="51"/>
                    </a:lnTo>
                    <a:lnTo>
                      <a:pt x="86" y="36"/>
                    </a:lnTo>
                    <a:lnTo>
                      <a:pt x="75" y="24"/>
                    </a:lnTo>
                    <a:lnTo>
                      <a:pt x="60" y="13"/>
                    </a:lnTo>
                    <a:lnTo>
                      <a:pt x="46" y="6"/>
                    </a:lnTo>
                    <a:lnTo>
                      <a:pt x="29" y="2"/>
                    </a:lnTo>
                    <a:lnTo>
                      <a:pt x="13" y="0"/>
                    </a:lnTo>
                    <a:lnTo>
                      <a:pt x="13" y="0"/>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589" name="Group 119"/>
            <p:cNvGrpSpPr/>
            <p:nvPr/>
          </p:nvGrpSpPr>
          <p:grpSpPr>
            <a:xfrm>
              <a:off x="14714" y="6014"/>
              <a:ext cx="593" cy="681"/>
              <a:chOff x="1168380" y="3486162"/>
              <a:chExt cx="381000" cy="365126"/>
            </a:xfrm>
            <a:grpFill/>
          </p:grpSpPr>
          <p:sp>
            <p:nvSpPr>
              <p:cNvPr id="590" name="Freeform 16"/>
              <p:cNvSpPr/>
              <p:nvPr/>
            </p:nvSpPr>
            <p:spPr bwMode="auto">
              <a:xfrm>
                <a:off x="1223942" y="3643325"/>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91" name="Freeform 17"/>
              <p:cNvSpPr/>
              <p:nvPr/>
            </p:nvSpPr>
            <p:spPr bwMode="auto">
              <a:xfrm>
                <a:off x="1168380" y="3486162"/>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92" name="Freeform 18"/>
              <p:cNvSpPr/>
              <p:nvPr/>
            </p:nvSpPr>
            <p:spPr bwMode="auto">
              <a:xfrm>
                <a:off x="1355705" y="3643325"/>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sp>
          <p:nvSpPr>
            <p:cNvPr id="593" name="Freeform 11"/>
            <p:cNvSpPr>
              <a:spLocks noEditPoints="1"/>
            </p:cNvSpPr>
            <p:nvPr/>
          </p:nvSpPr>
          <p:spPr bwMode="auto">
            <a:xfrm>
              <a:off x="17217" y="6074"/>
              <a:ext cx="471" cy="565"/>
            </a:xfrm>
            <a:custGeom>
              <a:avLst/>
              <a:gdLst/>
              <a:ahLst/>
              <a:cxnLst>
                <a:cxn ang="0">
                  <a:pos x="263" y="275"/>
                </a:cxn>
                <a:cxn ang="0">
                  <a:pos x="234" y="270"/>
                </a:cxn>
                <a:cxn ang="0">
                  <a:pos x="172" y="232"/>
                </a:cxn>
                <a:cxn ang="0">
                  <a:pos x="121" y="243"/>
                </a:cxn>
                <a:cxn ang="0">
                  <a:pos x="98" y="241"/>
                </a:cxn>
                <a:cxn ang="0">
                  <a:pos x="63" y="228"/>
                </a:cxn>
                <a:cxn ang="0">
                  <a:pos x="36" y="208"/>
                </a:cxn>
                <a:cxn ang="0">
                  <a:pos x="15" y="179"/>
                </a:cxn>
                <a:cxn ang="0">
                  <a:pos x="2" y="147"/>
                </a:cxn>
                <a:cxn ang="0">
                  <a:pos x="0" y="121"/>
                </a:cxn>
                <a:cxn ang="0">
                  <a:pos x="5" y="85"/>
                </a:cxn>
                <a:cxn ang="0">
                  <a:pos x="22" y="52"/>
                </a:cxn>
                <a:cxn ang="0">
                  <a:pos x="45" y="27"/>
                </a:cxn>
                <a:cxn ang="0">
                  <a:pos x="74" y="9"/>
                </a:cxn>
                <a:cxn ang="0">
                  <a:pos x="111" y="0"/>
                </a:cxn>
                <a:cxn ang="0">
                  <a:pos x="134" y="0"/>
                </a:cxn>
                <a:cxn ang="0">
                  <a:pos x="170" y="9"/>
                </a:cxn>
                <a:cxn ang="0">
                  <a:pos x="199" y="27"/>
                </a:cxn>
                <a:cxn ang="0">
                  <a:pos x="223" y="52"/>
                </a:cxn>
                <a:cxn ang="0">
                  <a:pos x="239" y="85"/>
                </a:cxn>
                <a:cxn ang="0">
                  <a:pos x="245" y="121"/>
                </a:cxn>
                <a:cxn ang="0">
                  <a:pos x="239" y="156"/>
                </a:cxn>
                <a:cxn ang="0">
                  <a:pos x="272" y="234"/>
                </a:cxn>
                <a:cxn ang="0">
                  <a:pos x="279" y="252"/>
                </a:cxn>
                <a:cxn ang="0">
                  <a:pos x="272" y="270"/>
                </a:cxn>
                <a:cxn ang="0">
                  <a:pos x="105" y="36"/>
                </a:cxn>
                <a:cxn ang="0">
                  <a:pos x="60" y="60"/>
                </a:cxn>
                <a:cxn ang="0">
                  <a:pos x="36" y="103"/>
                </a:cxn>
                <a:cxn ang="0">
                  <a:pos x="36" y="139"/>
                </a:cxn>
                <a:cxn ang="0">
                  <a:pos x="60" y="183"/>
                </a:cxn>
                <a:cxn ang="0">
                  <a:pos x="105" y="206"/>
                </a:cxn>
                <a:cxn ang="0">
                  <a:pos x="140" y="206"/>
                </a:cxn>
                <a:cxn ang="0">
                  <a:pos x="183" y="183"/>
                </a:cxn>
                <a:cxn ang="0">
                  <a:pos x="208" y="139"/>
                </a:cxn>
                <a:cxn ang="0">
                  <a:pos x="208" y="103"/>
                </a:cxn>
                <a:cxn ang="0">
                  <a:pos x="183" y="60"/>
                </a:cxn>
                <a:cxn ang="0">
                  <a:pos x="140" y="36"/>
                </a:cxn>
                <a:cxn ang="0">
                  <a:pos x="158" y="139"/>
                </a:cxn>
                <a:cxn ang="0">
                  <a:pos x="80" y="138"/>
                </a:cxn>
                <a:cxn ang="0">
                  <a:pos x="71" y="121"/>
                </a:cxn>
                <a:cxn ang="0">
                  <a:pos x="74" y="109"/>
                </a:cxn>
                <a:cxn ang="0">
                  <a:pos x="158" y="103"/>
                </a:cxn>
                <a:cxn ang="0">
                  <a:pos x="170" y="109"/>
                </a:cxn>
                <a:cxn ang="0">
                  <a:pos x="174" y="121"/>
                </a:cxn>
                <a:cxn ang="0">
                  <a:pos x="163" y="138"/>
                </a:cxn>
              </a:cxnLst>
              <a:rect l="0" t="0" r="r" b="b"/>
              <a:pathLst>
                <a:path w="279" h="277">
                  <a:moveTo>
                    <a:pt x="272" y="270"/>
                  </a:moveTo>
                  <a:lnTo>
                    <a:pt x="272" y="270"/>
                  </a:lnTo>
                  <a:lnTo>
                    <a:pt x="263" y="275"/>
                  </a:lnTo>
                  <a:lnTo>
                    <a:pt x="252" y="277"/>
                  </a:lnTo>
                  <a:lnTo>
                    <a:pt x="243" y="275"/>
                  </a:lnTo>
                  <a:lnTo>
                    <a:pt x="234" y="270"/>
                  </a:lnTo>
                  <a:lnTo>
                    <a:pt x="189" y="225"/>
                  </a:lnTo>
                  <a:lnTo>
                    <a:pt x="189" y="225"/>
                  </a:lnTo>
                  <a:lnTo>
                    <a:pt x="172" y="232"/>
                  </a:lnTo>
                  <a:lnTo>
                    <a:pt x="158" y="239"/>
                  </a:lnTo>
                  <a:lnTo>
                    <a:pt x="140" y="243"/>
                  </a:lnTo>
                  <a:lnTo>
                    <a:pt x="121" y="243"/>
                  </a:lnTo>
                  <a:lnTo>
                    <a:pt x="121" y="243"/>
                  </a:lnTo>
                  <a:lnTo>
                    <a:pt x="111" y="243"/>
                  </a:lnTo>
                  <a:lnTo>
                    <a:pt x="98" y="241"/>
                  </a:lnTo>
                  <a:lnTo>
                    <a:pt x="85" y="237"/>
                  </a:lnTo>
                  <a:lnTo>
                    <a:pt x="74" y="234"/>
                  </a:lnTo>
                  <a:lnTo>
                    <a:pt x="63" y="228"/>
                  </a:lnTo>
                  <a:lnTo>
                    <a:pt x="54" y="223"/>
                  </a:lnTo>
                  <a:lnTo>
                    <a:pt x="45" y="216"/>
                  </a:lnTo>
                  <a:lnTo>
                    <a:pt x="36" y="208"/>
                  </a:lnTo>
                  <a:lnTo>
                    <a:pt x="27" y="199"/>
                  </a:lnTo>
                  <a:lnTo>
                    <a:pt x="22" y="190"/>
                  </a:lnTo>
                  <a:lnTo>
                    <a:pt x="15" y="179"/>
                  </a:lnTo>
                  <a:lnTo>
                    <a:pt x="9" y="168"/>
                  </a:lnTo>
                  <a:lnTo>
                    <a:pt x="5" y="157"/>
                  </a:lnTo>
                  <a:lnTo>
                    <a:pt x="2" y="147"/>
                  </a:lnTo>
                  <a:lnTo>
                    <a:pt x="0" y="134"/>
                  </a:lnTo>
                  <a:lnTo>
                    <a:pt x="0" y="121"/>
                  </a:lnTo>
                  <a:lnTo>
                    <a:pt x="0" y="121"/>
                  </a:lnTo>
                  <a:lnTo>
                    <a:pt x="0" y="109"/>
                  </a:lnTo>
                  <a:lnTo>
                    <a:pt x="2" y="96"/>
                  </a:lnTo>
                  <a:lnTo>
                    <a:pt x="5" y="85"/>
                  </a:lnTo>
                  <a:lnTo>
                    <a:pt x="9" y="74"/>
                  </a:lnTo>
                  <a:lnTo>
                    <a:pt x="15" y="63"/>
                  </a:lnTo>
                  <a:lnTo>
                    <a:pt x="22" y="52"/>
                  </a:lnTo>
                  <a:lnTo>
                    <a:pt x="27" y="43"/>
                  </a:lnTo>
                  <a:lnTo>
                    <a:pt x="36" y="34"/>
                  </a:lnTo>
                  <a:lnTo>
                    <a:pt x="45" y="27"/>
                  </a:lnTo>
                  <a:lnTo>
                    <a:pt x="54" y="20"/>
                  </a:lnTo>
                  <a:lnTo>
                    <a:pt x="63" y="14"/>
                  </a:lnTo>
                  <a:lnTo>
                    <a:pt x="74" y="9"/>
                  </a:lnTo>
                  <a:lnTo>
                    <a:pt x="85" y="5"/>
                  </a:lnTo>
                  <a:lnTo>
                    <a:pt x="98" y="2"/>
                  </a:lnTo>
                  <a:lnTo>
                    <a:pt x="111" y="0"/>
                  </a:lnTo>
                  <a:lnTo>
                    <a:pt x="121" y="0"/>
                  </a:lnTo>
                  <a:lnTo>
                    <a:pt x="121" y="0"/>
                  </a:lnTo>
                  <a:lnTo>
                    <a:pt x="134" y="0"/>
                  </a:lnTo>
                  <a:lnTo>
                    <a:pt x="147" y="2"/>
                  </a:lnTo>
                  <a:lnTo>
                    <a:pt x="158" y="5"/>
                  </a:lnTo>
                  <a:lnTo>
                    <a:pt x="170" y="9"/>
                  </a:lnTo>
                  <a:lnTo>
                    <a:pt x="181" y="14"/>
                  </a:lnTo>
                  <a:lnTo>
                    <a:pt x="190" y="20"/>
                  </a:lnTo>
                  <a:lnTo>
                    <a:pt x="199" y="27"/>
                  </a:lnTo>
                  <a:lnTo>
                    <a:pt x="208" y="34"/>
                  </a:lnTo>
                  <a:lnTo>
                    <a:pt x="216" y="43"/>
                  </a:lnTo>
                  <a:lnTo>
                    <a:pt x="223" y="52"/>
                  </a:lnTo>
                  <a:lnTo>
                    <a:pt x="230" y="63"/>
                  </a:lnTo>
                  <a:lnTo>
                    <a:pt x="236" y="74"/>
                  </a:lnTo>
                  <a:lnTo>
                    <a:pt x="239" y="85"/>
                  </a:lnTo>
                  <a:lnTo>
                    <a:pt x="241" y="96"/>
                  </a:lnTo>
                  <a:lnTo>
                    <a:pt x="243" y="109"/>
                  </a:lnTo>
                  <a:lnTo>
                    <a:pt x="245" y="121"/>
                  </a:lnTo>
                  <a:lnTo>
                    <a:pt x="245" y="121"/>
                  </a:lnTo>
                  <a:lnTo>
                    <a:pt x="243" y="139"/>
                  </a:lnTo>
                  <a:lnTo>
                    <a:pt x="239" y="156"/>
                  </a:lnTo>
                  <a:lnTo>
                    <a:pt x="234" y="172"/>
                  </a:lnTo>
                  <a:lnTo>
                    <a:pt x="225" y="187"/>
                  </a:lnTo>
                  <a:lnTo>
                    <a:pt x="272" y="234"/>
                  </a:lnTo>
                  <a:lnTo>
                    <a:pt x="272" y="234"/>
                  </a:lnTo>
                  <a:lnTo>
                    <a:pt x="277" y="243"/>
                  </a:lnTo>
                  <a:lnTo>
                    <a:pt x="279" y="252"/>
                  </a:lnTo>
                  <a:lnTo>
                    <a:pt x="277" y="261"/>
                  </a:lnTo>
                  <a:lnTo>
                    <a:pt x="272" y="270"/>
                  </a:lnTo>
                  <a:lnTo>
                    <a:pt x="272" y="270"/>
                  </a:lnTo>
                  <a:close/>
                  <a:moveTo>
                    <a:pt x="121" y="34"/>
                  </a:moveTo>
                  <a:lnTo>
                    <a:pt x="121" y="34"/>
                  </a:lnTo>
                  <a:lnTo>
                    <a:pt x="105" y="36"/>
                  </a:lnTo>
                  <a:lnTo>
                    <a:pt x="89" y="41"/>
                  </a:lnTo>
                  <a:lnTo>
                    <a:pt x="74" y="49"/>
                  </a:lnTo>
                  <a:lnTo>
                    <a:pt x="60" y="60"/>
                  </a:lnTo>
                  <a:lnTo>
                    <a:pt x="51" y="72"/>
                  </a:lnTo>
                  <a:lnTo>
                    <a:pt x="42" y="87"/>
                  </a:lnTo>
                  <a:lnTo>
                    <a:pt x="36" y="103"/>
                  </a:lnTo>
                  <a:lnTo>
                    <a:pt x="34" y="121"/>
                  </a:lnTo>
                  <a:lnTo>
                    <a:pt x="34" y="121"/>
                  </a:lnTo>
                  <a:lnTo>
                    <a:pt x="36" y="139"/>
                  </a:lnTo>
                  <a:lnTo>
                    <a:pt x="42" y="156"/>
                  </a:lnTo>
                  <a:lnTo>
                    <a:pt x="51" y="170"/>
                  </a:lnTo>
                  <a:lnTo>
                    <a:pt x="60" y="183"/>
                  </a:lnTo>
                  <a:lnTo>
                    <a:pt x="74" y="194"/>
                  </a:lnTo>
                  <a:lnTo>
                    <a:pt x="89" y="201"/>
                  </a:lnTo>
                  <a:lnTo>
                    <a:pt x="105" y="206"/>
                  </a:lnTo>
                  <a:lnTo>
                    <a:pt x="121" y="208"/>
                  </a:lnTo>
                  <a:lnTo>
                    <a:pt x="121" y="208"/>
                  </a:lnTo>
                  <a:lnTo>
                    <a:pt x="140" y="206"/>
                  </a:lnTo>
                  <a:lnTo>
                    <a:pt x="156" y="201"/>
                  </a:lnTo>
                  <a:lnTo>
                    <a:pt x="170" y="194"/>
                  </a:lnTo>
                  <a:lnTo>
                    <a:pt x="183" y="183"/>
                  </a:lnTo>
                  <a:lnTo>
                    <a:pt x="194" y="170"/>
                  </a:lnTo>
                  <a:lnTo>
                    <a:pt x="203" y="156"/>
                  </a:lnTo>
                  <a:lnTo>
                    <a:pt x="208" y="139"/>
                  </a:lnTo>
                  <a:lnTo>
                    <a:pt x="210" y="121"/>
                  </a:lnTo>
                  <a:lnTo>
                    <a:pt x="210" y="121"/>
                  </a:lnTo>
                  <a:lnTo>
                    <a:pt x="208" y="103"/>
                  </a:lnTo>
                  <a:lnTo>
                    <a:pt x="203" y="87"/>
                  </a:lnTo>
                  <a:lnTo>
                    <a:pt x="194" y="72"/>
                  </a:lnTo>
                  <a:lnTo>
                    <a:pt x="183" y="60"/>
                  </a:lnTo>
                  <a:lnTo>
                    <a:pt x="170" y="49"/>
                  </a:lnTo>
                  <a:lnTo>
                    <a:pt x="156" y="41"/>
                  </a:lnTo>
                  <a:lnTo>
                    <a:pt x="140" y="36"/>
                  </a:lnTo>
                  <a:lnTo>
                    <a:pt x="121" y="34"/>
                  </a:lnTo>
                  <a:lnTo>
                    <a:pt x="121" y="34"/>
                  </a:lnTo>
                  <a:close/>
                  <a:moveTo>
                    <a:pt x="158" y="139"/>
                  </a:moveTo>
                  <a:lnTo>
                    <a:pt x="87" y="139"/>
                  </a:lnTo>
                  <a:lnTo>
                    <a:pt x="87" y="139"/>
                  </a:lnTo>
                  <a:lnTo>
                    <a:pt x="80" y="138"/>
                  </a:lnTo>
                  <a:lnTo>
                    <a:pt x="74" y="134"/>
                  </a:lnTo>
                  <a:lnTo>
                    <a:pt x="71" y="128"/>
                  </a:lnTo>
                  <a:lnTo>
                    <a:pt x="71" y="121"/>
                  </a:lnTo>
                  <a:lnTo>
                    <a:pt x="71" y="121"/>
                  </a:lnTo>
                  <a:lnTo>
                    <a:pt x="71" y="114"/>
                  </a:lnTo>
                  <a:lnTo>
                    <a:pt x="74" y="109"/>
                  </a:lnTo>
                  <a:lnTo>
                    <a:pt x="80" y="105"/>
                  </a:lnTo>
                  <a:lnTo>
                    <a:pt x="87" y="103"/>
                  </a:lnTo>
                  <a:lnTo>
                    <a:pt x="158" y="103"/>
                  </a:lnTo>
                  <a:lnTo>
                    <a:pt x="158" y="103"/>
                  </a:lnTo>
                  <a:lnTo>
                    <a:pt x="163" y="105"/>
                  </a:lnTo>
                  <a:lnTo>
                    <a:pt x="170" y="109"/>
                  </a:lnTo>
                  <a:lnTo>
                    <a:pt x="174" y="114"/>
                  </a:lnTo>
                  <a:lnTo>
                    <a:pt x="174" y="121"/>
                  </a:lnTo>
                  <a:lnTo>
                    <a:pt x="174" y="121"/>
                  </a:lnTo>
                  <a:lnTo>
                    <a:pt x="174" y="128"/>
                  </a:lnTo>
                  <a:lnTo>
                    <a:pt x="170" y="134"/>
                  </a:lnTo>
                  <a:lnTo>
                    <a:pt x="163" y="138"/>
                  </a:lnTo>
                  <a:lnTo>
                    <a:pt x="158" y="139"/>
                  </a:lnTo>
                  <a:lnTo>
                    <a:pt x="158" y="139"/>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595" name="AutoShape 47"/>
            <p:cNvSpPr/>
            <p:nvPr/>
          </p:nvSpPr>
          <p:spPr bwMode="auto">
            <a:xfrm>
              <a:off x="7489" y="6026"/>
              <a:ext cx="550" cy="659"/>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596" name="组合 595"/>
            <p:cNvGrpSpPr/>
            <p:nvPr/>
          </p:nvGrpSpPr>
          <p:grpSpPr>
            <a:xfrm>
              <a:off x="6300" y="6026"/>
              <a:ext cx="482" cy="659"/>
              <a:chOff x="7600567" y="5737294"/>
              <a:chExt cx="320373" cy="366050"/>
            </a:xfrm>
            <a:grpFill/>
          </p:grpSpPr>
          <p:sp>
            <p:nvSpPr>
              <p:cNvPr id="597" name="AutoShape 48"/>
              <p:cNvSpPr/>
              <p:nvPr/>
            </p:nvSpPr>
            <p:spPr bwMode="auto">
              <a:xfrm>
                <a:off x="7600567" y="5737294"/>
                <a:ext cx="320373"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98" name="AutoShape 49"/>
              <p:cNvSpPr/>
              <p:nvPr/>
            </p:nvSpPr>
            <p:spPr bwMode="auto">
              <a:xfrm>
                <a:off x="7852107" y="6023253"/>
                <a:ext cx="23152" cy="225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599" name="AutoShape 50"/>
              <p:cNvSpPr/>
              <p:nvPr/>
            </p:nvSpPr>
            <p:spPr bwMode="auto">
              <a:xfrm>
                <a:off x="7852107" y="5954421"/>
                <a:ext cx="23152" cy="231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00" name="AutoShape 51"/>
              <p:cNvSpPr/>
              <p:nvPr/>
            </p:nvSpPr>
            <p:spPr bwMode="auto">
              <a:xfrm>
                <a:off x="7852107" y="5885591"/>
                <a:ext cx="23152" cy="231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01" name="组合 600"/>
            <p:cNvGrpSpPr/>
            <p:nvPr/>
          </p:nvGrpSpPr>
          <p:grpSpPr>
            <a:xfrm>
              <a:off x="5074" y="6026"/>
              <a:ext cx="550" cy="659"/>
              <a:chOff x="6845312" y="5737294"/>
              <a:chExt cx="366050" cy="366050"/>
            </a:xfrm>
            <a:grpFill/>
          </p:grpSpPr>
          <p:sp>
            <p:nvSpPr>
              <p:cNvPr id="602" name="AutoShape 52"/>
              <p:cNvSpPr/>
              <p:nvPr/>
            </p:nvSpPr>
            <p:spPr bwMode="auto">
              <a:xfrm>
                <a:off x="6845312" y="5737294"/>
                <a:ext cx="366050" cy="366050"/>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03" name="AutoShape 53"/>
              <p:cNvSpPr/>
              <p:nvPr/>
            </p:nvSpPr>
            <p:spPr bwMode="auto">
              <a:xfrm>
                <a:off x="6982974" y="5863066"/>
                <a:ext cx="98865" cy="102619"/>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04" name="AutoShape 54"/>
              <p:cNvSpPr/>
              <p:nvPr/>
            </p:nvSpPr>
            <p:spPr bwMode="auto">
              <a:xfrm>
                <a:off x="6971083" y="5988837"/>
                <a:ext cx="55690" cy="58192"/>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05" name="AutoShape 55"/>
              <p:cNvSpPr/>
              <p:nvPr/>
            </p:nvSpPr>
            <p:spPr bwMode="auto">
              <a:xfrm>
                <a:off x="7028652" y="5794235"/>
                <a:ext cx="56315" cy="58818"/>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06" name="组合 605"/>
            <p:cNvGrpSpPr/>
            <p:nvPr/>
          </p:nvGrpSpPr>
          <p:grpSpPr>
            <a:xfrm>
              <a:off x="3866" y="6026"/>
              <a:ext cx="550" cy="659"/>
              <a:chOff x="4927276" y="5204159"/>
              <a:chExt cx="366051" cy="366050"/>
            </a:xfrm>
            <a:grpFill/>
          </p:grpSpPr>
          <p:sp>
            <p:nvSpPr>
              <p:cNvPr id="607" name="AutoShape 56"/>
              <p:cNvSpPr/>
              <p:nvPr/>
            </p:nvSpPr>
            <p:spPr bwMode="auto">
              <a:xfrm>
                <a:off x="4927276" y="5204159"/>
                <a:ext cx="114508"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08" name="AutoShape 57"/>
              <p:cNvSpPr/>
              <p:nvPr/>
            </p:nvSpPr>
            <p:spPr bwMode="auto">
              <a:xfrm>
                <a:off x="5178819" y="5204159"/>
                <a:ext cx="114508"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09" name="AutoShape 58"/>
              <p:cNvSpPr/>
              <p:nvPr/>
            </p:nvSpPr>
            <p:spPr bwMode="auto">
              <a:xfrm>
                <a:off x="5053047" y="5204159"/>
                <a:ext cx="114508"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610" name="Freeform 293"/>
            <p:cNvSpPr>
              <a:spLocks noEditPoints="1"/>
            </p:cNvSpPr>
            <p:nvPr/>
          </p:nvSpPr>
          <p:spPr bwMode="auto">
            <a:xfrm>
              <a:off x="2715" y="6053"/>
              <a:ext cx="455" cy="604"/>
            </a:xfrm>
            <a:custGeom>
              <a:avLst/>
              <a:gdLst>
                <a:gd name="T0" fmla="*/ 174 w 178"/>
                <a:gd name="T1" fmla="*/ 73 h 196"/>
                <a:gd name="T2" fmla="*/ 153 w 178"/>
                <a:gd name="T3" fmla="*/ 36 h 196"/>
                <a:gd name="T4" fmla="*/ 110 w 178"/>
                <a:gd name="T5" fmla="*/ 11 h 196"/>
                <a:gd name="T6" fmla="*/ 67 w 178"/>
                <a:gd name="T7" fmla="*/ 11 h 196"/>
                <a:gd name="T8" fmla="*/ 24 w 178"/>
                <a:gd name="T9" fmla="*/ 36 h 196"/>
                <a:gd name="T10" fmla="*/ 3 w 178"/>
                <a:gd name="T11" fmla="*/ 73 h 196"/>
                <a:gd name="T12" fmla="*/ 3 w 178"/>
                <a:gd name="T13" fmla="*/ 123 h 196"/>
                <a:gd name="T14" fmla="*/ 24 w 178"/>
                <a:gd name="T15" fmla="*/ 159 h 196"/>
                <a:gd name="T16" fmla="*/ 68 w 178"/>
                <a:gd name="T17" fmla="*/ 184 h 196"/>
                <a:gd name="T18" fmla="*/ 110 w 178"/>
                <a:gd name="T19" fmla="*/ 184 h 196"/>
                <a:gd name="T20" fmla="*/ 153 w 178"/>
                <a:gd name="T21" fmla="*/ 160 h 196"/>
                <a:gd name="T22" fmla="*/ 174 w 178"/>
                <a:gd name="T23" fmla="*/ 123 h 196"/>
                <a:gd name="T24" fmla="*/ 76 w 178"/>
                <a:gd name="T25" fmla="*/ 176 h 196"/>
                <a:gd name="T26" fmla="*/ 89 w 178"/>
                <a:gd name="T27" fmla="*/ 147 h 196"/>
                <a:gd name="T28" fmla="*/ 101 w 178"/>
                <a:gd name="T29" fmla="*/ 176 h 196"/>
                <a:gd name="T30" fmla="*/ 101 w 178"/>
                <a:gd name="T31" fmla="*/ 19 h 196"/>
                <a:gd name="T32" fmla="*/ 89 w 178"/>
                <a:gd name="T33" fmla="*/ 49 h 196"/>
                <a:gd name="T34" fmla="*/ 76 w 178"/>
                <a:gd name="T35" fmla="*/ 19 h 196"/>
                <a:gd name="T36" fmla="*/ 133 w 178"/>
                <a:gd name="T37" fmla="*/ 91 h 196"/>
                <a:gd name="T38" fmla="*/ 136 w 178"/>
                <a:gd name="T39" fmla="*/ 103 h 196"/>
                <a:gd name="T40" fmla="*/ 133 w 178"/>
                <a:gd name="T41" fmla="*/ 98 h 196"/>
                <a:gd name="T42" fmla="*/ 131 w 178"/>
                <a:gd name="T43" fmla="*/ 73 h 196"/>
                <a:gd name="T44" fmla="*/ 150 w 178"/>
                <a:gd name="T45" fmla="*/ 48 h 196"/>
                <a:gd name="T46" fmla="*/ 163 w 178"/>
                <a:gd name="T47" fmla="*/ 70 h 196"/>
                <a:gd name="T48" fmla="*/ 131 w 178"/>
                <a:gd name="T49" fmla="*/ 73 h 196"/>
                <a:gd name="T50" fmla="*/ 73 w 178"/>
                <a:gd name="T51" fmla="*/ 125 h 196"/>
                <a:gd name="T52" fmla="*/ 58 w 178"/>
                <a:gd name="T53" fmla="*/ 98 h 196"/>
                <a:gd name="T54" fmla="*/ 73 w 178"/>
                <a:gd name="T55" fmla="*/ 71 h 196"/>
                <a:gd name="T56" fmla="*/ 104 w 178"/>
                <a:gd name="T57" fmla="*/ 71 h 196"/>
                <a:gd name="T58" fmla="*/ 120 w 178"/>
                <a:gd name="T59" fmla="*/ 98 h 196"/>
                <a:gd name="T60" fmla="*/ 104 w 178"/>
                <a:gd name="T61" fmla="*/ 125 h 196"/>
                <a:gd name="T62" fmla="*/ 111 w 178"/>
                <a:gd name="T63" fmla="*/ 60 h 196"/>
                <a:gd name="T64" fmla="*/ 115 w 178"/>
                <a:gd name="T65" fmla="*/ 52 h 196"/>
                <a:gd name="T66" fmla="*/ 111 w 178"/>
                <a:gd name="T67" fmla="*/ 60 h 196"/>
                <a:gd name="T68" fmla="*/ 73 w 178"/>
                <a:gd name="T69" fmla="*/ 56 h 196"/>
                <a:gd name="T70" fmla="*/ 60 w 178"/>
                <a:gd name="T71" fmla="*/ 64 h 196"/>
                <a:gd name="T72" fmla="*/ 45 w 178"/>
                <a:gd name="T73" fmla="*/ 105 h 196"/>
                <a:gd name="T74" fmla="*/ 45 w 178"/>
                <a:gd name="T75" fmla="*/ 90 h 196"/>
                <a:gd name="T76" fmla="*/ 45 w 178"/>
                <a:gd name="T77" fmla="*/ 105 h 196"/>
                <a:gd name="T78" fmla="*/ 46 w 178"/>
                <a:gd name="T79" fmla="*/ 73 h 196"/>
                <a:gd name="T80" fmla="*/ 14 w 178"/>
                <a:gd name="T81" fmla="*/ 70 h 196"/>
                <a:gd name="T82" fmla="*/ 27 w 178"/>
                <a:gd name="T83" fmla="*/ 48 h 196"/>
                <a:gd name="T84" fmla="*/ 50 w 178"/>
                <a:gd name="T85" fmla="*/ 49 h 196"/>
                <a:gd name="T86" fmla="*/ 27 w 178"/>
                <a:gd name="T87" fmla="*/ 107 h 196"/>
                <a:gd name="T88" fmla="*/ 50 w 178"/>
                <a:gd name="T89" fmla="*/ 147 h 196"/>
                <a:gd name="T90" fmla="*/ 14 w 178"/>
                <a:gd name="T91" fmla="*/ 141 h 196"/>
                <a:gd name="T92" fmla="*/ 67 w 178"/>
                <a:gd name="T93" fmla="*/ 136 h 196"/>
                <a:gd name="T94" fmla="*/ 62 w 178"/>
                <a:gd name="T95" fmla="*/ 143 h 196"/>
                <a:gd name="T96" fmla="*/ 67 w 178"/>
                <a:gd name="T97" fmla="*/ 136 h 196"/>
                <a:gd name="T98" fmla="*/ 104 w 178"/>
                <a:gd name="T99" fmla="*/ 140 h 196"/>
                <a:gd name="T100" fmla="*/ 117 w 178"/>
                <a:gd name="T101" fmla="*/ 132 h 196"/>
                <a:gd name="T102" fmla="*/ 127 w 178"/>
                <a:gd name="T103" fmla="*/ 147 h 196"/>
                <a:gd name="T104" fmla="*/ 150 w 178"/>
                <a:gd name="T105" fmla="*/ 107 h 196"/>
                <a:gd name="T106" fmla="*/ 164 w 178"/>
                <a:gd name="T107" fmla="*/ 141 h 196"/>
                <a:gd name="T108" fmla="*/ 144 w 178"/>
                <a:gd name="T109" fmla="*/ 149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8" h="196">
                  <a:moveTo>
                    <a:pt x="159" y="98"/>
                  </a:moveTo>
                  <a:cubicBezTo>
                    <a:pt x="166" y="89"/>
                    <a:pt x="171" y="81"/>
                    <a:pt x="174" y="73"/>
                  </a:cubicBezTo>
                  <a:cubicBezTo>
                    <a:pt x="178" y="64"/>
                    <a:pt x="178" y="55"/>
                    <a:pt x="174" y="49"/>
                  </a:cubicBezTo>
                  <a:cubicBezTo>
                    <a:pt x="170" y="42"/>
                    <a:pt x="163" y="38"/>
                    <a:pt x="153" y="36"/>
                  </a:cubicBezTo>
                  <a:cubicBezTo>
                    <a:pt x="145" y="35"/>
                    <a:pt x="135" y="35"/>
                    <a:pt x="124" y="37"/>
                  </a:cubicBezTo>
                  <a:cubicBezTo>
                    <a:pt x="120" y="27"/>
                    <a:pt x="115" y="18"/>
                    <a:pt x="110" y="11"/>
                  </a:cubicBezTo>
                  <a:cubicBezTo>
                    <a:pt x="103" y="4"/>
                    <a:pt x="96" y="0"/>
                    <a:pt x="89" y="0"/>
                  </a:cubicBezTo>
                  <a:cubicBezTo>
                    <a:pt x="81" y="0"/>
                    <a:pt x="74" y="4"/>
                    <a:pt x="67" y="11"/>
                  </a:cubicBezTo>
                  <a:cubicBezTo>
                    <a:pt x="62" y="18"/>
                    <a:pt x="57" y="27"/>
                    <a:pt x="54" y="37"/>
                  </a:cubicBezTo>
                  <a:cubicBezTo>
                    <a:pt x="43" y="35"/>
                    <a:pt x="33" y="35"/>
                    <a:pt x="24" y="36"/>
                  </a:cubicBezTo>
                  <a:cubicBezTo>
                    <a:pt x="14" y="38"/>
                    <a:pt x="7" y="42"/>
                    <a:pt x="4" y="49"/>
                  </a:cubicBezTo>
                  <a:cubicBezTo>
                    <a:pt x="0" y="55"/>
                    <a:pt x="0" y="64"/>
                    <a:pt x="3" y="73"/>
                  </a:cubicBezTo>
                  <a:cubicBezTo>
                    <a:pt x="6" y="81"/>
                    <a:pt x="12" y="89"/>
                    <a:pt x="19" y="98"/>
                  </a:cubicBezTo>
                  <a:cubicBezTo>
                    <a:pt x="12" y="106"/>
                    <a:pt x="6" y="115"/>
                    <a:pt x="3" y="123"/>
                  </a:cubicBezTo>
                  <a:cubicBezTo>
                    <a:pt x="0" y="132"/>
                    <a:pt x="0" y="140"/>
                    <a:pt x="4" y="147"/>
                  </a:cubicBezTo>
                  <a:cubicBezTo>
                    <a:pt x="7" y="154"/>
                    <a:pt x="14" y="158"/>
                    <a:pt x="24" y="159"/>
                  </a:cubicBezTo>
                  <a:cubicBezTo>
                    <a:pt x="33" y="161"/>
                    <a:pt x="43" y="160"/>
                    <a:pt x="54" y="158"/>
                  </a:cubicBezTo>
                  <a:cubicBezTo>
                    <a:pt x="58" y="169"/>
                    <a:pt x="62" y="178"/>
                    <a:pt x="68" y="184"/>
                  </a:cubicBezTo>
                  <a:cubicBezTo>
                    <a:pt x="74" y="192"/>
                    <a:pt x="81" y="196"/>
                    <a:pt x="89" y="196"/>
                  </a:cubicBezTo>
                  <a:cubicBezTo>
                    <a:pt x="96" y="196"/>
                    <a:pt x="103" y="192"/>
                    <a:pt x="110" y="184"/>
                  </a:cubicBezTo>
                  <a:cubicBezTo>
                    <a:pt x="115" y="178"/>
                    <a:pt x="120" y="169"/>
                    <a:pt x="124" y="158"/>
                  </a:cubicBezTo>
                  <a:cubicBezTo>
                    <a:pt x="135" y="160"/>
                    <a:pt x="145" y="161"/>
                    <a:pt x="153" y="160"/>
                  </a:cubicBezTo>
                  <a:cubicBezTo>
                    <a:pt x="163" y="158"/>
                    <a:pt x="170" y="154"/>
                    <a:pt x="174" y="147"/>
                  </a:cubicBezTo>
                  <a:cubicBezTo>
                    <a:pt x="178" y="140"/>
                    <a:pt x="178" y="132"/>
                    <a:pt x="174" y="123"/>
                  </a:cubicBezTo>
                  <a:cubicBezTo>
                    <a:pt x="171" y="115"/>
                    <a:pt x="166" y="106"/>
                    <a:pt x="159" y="98"/>
                  </a:cubicBezTo>
                  <a:close/>
                  <a:moveTo>
                    <a:pt x="76" y="176"/>
                  </a:moveTo>
                  <a:cubicBezTo>
                    <a:pt x="72" y="171"/>
                    <a:pt x="69" y="164"/>
                    <a:pt x="66" y="155"/>
                  </a:cubicBezTo>
                  <a:cubicBezTo>
                    <a:pt x="74" y="153"/>
                    <a:pt x="81" y="150"/>
                    <a:pt x="89" y="147"/>
                  </a:cubicBezTo>
                  <a:cubicBezTo>
                    <a:pt x="96" y="151"/>
                    <a:pt x="104" y="153"/>
                    <a:pt x="112" y="155"/>
                  </a:cubicBezTo>
                  <a:cubicBezTo>
                    <a:pt x="109" y="164"/>
                    <a:pt x="105" y="171"/>
                    <a:pt x="101" y="176"/>
                  </a:cubicBezTo>
                  <a:cubicBezTo>
                    <a:pt x="93" y="187"/>
                    <a:pt x="84" y="187"/>
                    <a:pt x="76" y="176"/>
                  </a:cubicBezTo>
                  <a:close/>
                  <a:moveTo>
                    <a:pt x="101" y="19"/>
                  </a:moveTo>
                  <a:cubicBezTo>
                    <a:pt x="105" y="25"/>
                    <a:pt x="109" y="32"/>
                    <a:pt x="112" y="40"/>
                  </a:cubicBezTo>
                  <a:cubicBezTo>
                    <a:pt x="104" y="42"/>
                    <a:pt x="97" y="45"/>
                    <a:pt x="89" y="49"/>
                  </a:cubicBezTo>
                  <a:cubicBezTo>
                    <a:pt x="81" y="45"/>
                    <a:pt x="73" y="42"/>
                    <a:pt x="66" y="40"/>
                  </a:cubicBezTo>
                  <a:cubicBezTo>
                    <a:pt x="69" y="32"/>
                    <a:pt x="72" y="25"/>
                    <a:pt x="76" y="19"/>
                  </a:cubicBezTo>
                  <a:cubicBezTo>
                    <a:pt x="84" y="8"/>
                    <a:pt x="93" y="8"/>
                    <a:pt x="101" y="19"/>
                  </a:cubicBezTo>
                  <a:close/>
                  <a:moveTo>
                    <a:pt x="133" y="91"/>
                  </a:moveTo>
                  <a:cubicBezTo>
                    <a:pt x="136" y="93"/>
                    <a:pt x="139" y="96"/>
                    <a:pt x="141" y="98"/>
                  </a:cubicBezTo>
                  <a:cubicBezTo>
                    <a:pt x="139" y="100"/>
                    <a:pt x="138" y="101"/>
                    <a:pt x="136" y="103"/>
                  </a:cubicBezTo>
                  <a:cubicBezTo>
                    <a:pt x="135" y="104"/>
                    <a:pt x="134" y="105"/>
                    <a:pt x="133" y="106"/>
                  </a:cubicBezTo>
                  <a:cubicBezTo>
                    <a:pt x="133" y="103"/>
                    <a:pt x="133" y="100"/>
                    <a:pt x="133" y="98"/>
                  </a:cubicBezTo>
                  <a:cubicBezTo>
                    <a:pt x="133" y="96"/>
                    <a:pt x="133" y="93"/>
                    <a:pt x="133" y="91"/>
                  </a:cubicBezTo>
                  <a:close/>
                  <a:moveTo>
                    <a:pt x="131" y="73"/>
                  </a:moveTo>
                  <a:cubicBezTo>
                    <a:pt x="130" y="65"/>
                    <a:pt x="129" y="57"/>
                    <a:pt x="127" y="49"/>
                  </a:cubicBezTo>
                  <a:cubicBezTo>
                    <a:pt x="136" y="47"/>
                    <a:pt x="144" y="47"/>
                    <a:pt x="150" y="48"/>
                  </a:cubicBezTo>
                  <a:cubicBezTo>
                    <a:pt x="157" y="48"/>
                    <a:pt x="162" y="51"/>
                    <a:pt x="164" y="54"/>
                  </a:cubicBezTo>
                  <a:cubicBezTo>
                    <a:pt x="166" y="58"/>
                    <a:pt x="166" y="63"/>
                    <a:pt x="163" y="70"/>
                  </a:cubicBezTo>
                  <a:cubicBezTo>
                    <a:pt x="160" y="76"/>
                    <a:pt x="156" y="82"/>
                    <a:pt x="150" y="89"/>
                  </a:cubicBezTo>
                  <a:cubicBezTo>
                    <a:pt x="144" y="83"/>
                    <a:pt x="138" y="78"/>
                    <a:pt x="131" y="73"/>
                  </a:cubicBezTo>
                  <a:close/>
                  <a:moveTo>
                    <a:pt x="89" y="133"/>
                  </a:moveTo>
                  <a:cubicBezTo>
                    <a:pt x="83" y="131"/>
                    <a:pt x="78" y="128"/>
                    <a:pt x="73" y="125"/>
                  </a:cubicBezTo>
                  <a:cubicBezTo>
                    <a:pt x="67" y="121"/>
                    <a:pt x="62" y="118"/>
                    <a:pt x="58" y="115"/>
                  </a:cubicBezTo>
                  <a:cubicBezTo>
                    <a:pt x="58" y="110"/>
                    <a:pt x="58" y="104"/>
                    <a:pt x="58" y="98"/>
                  </a:cubicBezTo>
                  <a:cubicBezTo>
                    <a:pt x="58" y="91"/>
                    <a:pt x="58" y="85"/>
                    <a:pt x="58" y="80"/>
                  </a:cubicBezTo>
                  <a:cubicBezTo>
                    <a:pt x="63" y="77"/>
                    <a:pt x="68" y="74"/>
                    <a:pt x="73" y="71"/>
                  </a:cubicBezTo>
                  <a:cubicBezTo>
                    <a:pt x="78" y="68"/>
                    <a:pt x="83" y="65"/>
                    <a:pt x="89" y="63"/>
                  </a:cubicBezTo>
                  <a:cubicBezTo>
                    <a:pt x="94" y="65"/>
                    <a:pt x="99" y="68"/>
                    <a:pt x="104" y="71"/>
                  </a:cubicBezTo>
                  <a:cubicBezTo>
                    <a:pt x="109" y="74"/>
                    <a:pt x="114" y="77"/>
                    <a:pt x="119" y="80"/>
                  </a:cubicBezTo>
                  <a:cubicBezTo>
                    <a:pt x="120" y="85"/>
                    <a:pt x="120" y="91"/>
                    <a:pt x="120" y="98"/>
                  </a:cubicBezTo>
                  <a:cubicBezTo>
                    <a:pt x="120" y="104"/>
                    <a:pt x="120" y="110"/>
                    <a:pt x="119" y="115"/>
                  </a:cubicBezTo>
                  <a:cubicBezTo>
                    <a:pt x="115" y="118"/>
                    <a:pt x="110" y="122"/>
                    <a:pt x="104" y="125"/>
                  </a:cubicBezTo>
                  <a:cubicBezTo>
                    <a:pt x="99" y="128"/>
                    <a:pt x="94" y="131"/>
                    <a:pt x="89" y="133"/>
                  </a:cubicBezTo>
                  <a:close/>
                  <a:moveTo>
                    <a:pt x="111" y="60"/>
                  </a:moveTo>
                  <a:cubicBezTo>
                    <a:pt x="109" y="59"/>
                    <a:pt x="107" y="57"/>
                    <a:pt x="104" y="56"/>
                  </a:cubicBezTo>
                  <a:cubicBezTo>
                    <a:pt x="108" y="55"/>
                    <a:pt x="112" y="53"/>
                    <a:pt x="115" y="52"/>
                  </a:cubicBezTo>
                  <a:cubicBezTo>
                    <a:pt x="116" y="56"/>
                    <a:pt x="117" y="60"/>
                    <a:pt x="117" y="64"/>
                  </a:cubicBezTo>
                  <a:cubicBezTo>
                    <a:pt x="115" y="62"/>
                    <a:pt x="113" y="61"/>
                    <a:pt x="111" y="60"/>
                  </a:cubicBezTo>
                  <a:close/>
                  <a:moveTo>
                    <a:pt x="62" y="52"/>
                  </a:moveTo>
                  <a:cubicBezTo>
                    <a:pt x="66" y="53"/>
                    <a:pt x="70" y="55"/>
                    <a:pt x="73" y="56"/>
                  </a:cubicBezTo>
                  <a:cubicBezTo>
                    <a:pt x="71" y="57"/>
                    <a:pt x="69" y="59"/>
                    <a:pt x="67" y="60"/>
                  </a:cubicBezTo>
                  <a:cubicBezTo>
                    <a:pt x="65" y="61"/>
                    <a:pt x="62" y="62"/>
                    <a:pt x="60" y="64"/>
                  </a:cubicBezTo>
                  <a:cubicBezTo>
                    <a:pt x="61" y="60"/>
                    <a:pt x="62" y="56"/>
                    <a:pt x="62" y="52"/>
                  </a:cubicBezTo>
                  <a:close/>
                  <a:moveTo>
                    <a:pt x="45" y="105"/>
                  </a:moveTo>
                  <a:cubicBezTo>
                    <a:pt x="42" y="103"/>
                    <a:pt x="39" y="100"/>
                    <a:pt x="36" y="98"/>
                  </a:cubicBezTo>
                  <a:cubicBezTo>
                    <a:pt x="39" y="95"/>
                    <a:pt x="42" y="93"/>
                    <a:pt x="45" y="90"/>
                  </a:cubicBezTo>
                  <a:cubicBezTo>
                    <a:pt x="45" y="93"/>
                    <a:pt x="45" y="95"/>
                    <a:pt x="45" y="98"/>
                  </a:cubicBezTo>
                  <a:cubicBezTo>
                    <a:pt x="45" y="100"/>
                    <a:pt x="45" y="103"/>
                    <a:pt x="45" y="105"/>
                  </a:cubicBezTo>
                  <a:close/>
                  <a:moveTo>
                    <a:pt x="50" y="49"/>
                  </a:moveTo>
                  <a:cubicBezTo>
                    <a:pt x="48" y="57"/>
                    <a:pt x="47" y="65"/>
                    <a:pt x="46" y="73"/>
                  </a:cubicBezTo>
                  <a:cubicBezTo>
                    <a:pt x="39" y="78"/>
                    <a:pt x="33" y="84"/>
                    <a:pt x="27" y="89"/>
                  </a:cubicBezTo>
                  <a:cubicBezTo>
                    <a:pt x="21" y="82"/>
                    <a:pt x="17" y="76"/>
                    <a:pt x="14" y="70"/>
                  </a:cubicBezTo>
                  <a:cubicBezTo>
                    <a:pt x="12" y="63"/>
                    <a:pt x="11" y="58"/>
                    <a:pt x="14" y="55"/>
                  </a:cubicBezTo>
                  <a:cubicBezTo>
                    <a:pt x="16" y="51"/>
                    <a:pt x="20" y="48"/>
                    <a:pt x="27" y="48"/>
                  </a:cubicBezTo>
                  <a:cubicBezTo>
                    <a:pt x="29" y="47"/>
                    <a:pt x="31" y="47"/>
                    <a:pt x="34" y="47"/>
                  </a:cubicBezTo>
                  <a:cubicBezTo>
                    <a:pt x="39" y="47"/>
                    <a:pt x="44" y="48"/>
                    <a:pt x="50" y="49"/>
                  </a:cubicBezTo>
                  <a:close/>
                  <a:moveTo>
                    <a:pt x="14" y="126"/>
                  </a:moveTo>
                  <a:cubicBezTo>
                    <a:pt x="17" y="120"/>
                    <a:pt x="21" y="114"/>
                    <a:pt x="27" y="107"/>
                  </a:cubicBezTo>
                  <a:cubicBezTo>
                    <a:pt x="33" y="112"/>
                    <a:pt x="39" y="118"/>
                    <a:pt x="46" y="123"/>
                  </a:cubicBezTo>
                  <a:cubicBezTo>
                    <a:pt x="47" y="131"/>
                    <a:pt x="48" y="139"/>
                    <a:pt x="50" y="147"/>
                  </a:cubicBezTo>
                  <a:cubicBezTo>
                    <a:pt x="41" y="148"/>
                    <a:pt x="34" y="149"/>
                    <a:pt x="27" y="148"/>
                  </a:cubicBezTo>
                  <a:cubicBezTo>
                    <a:pt x="20" y="147"/>
                    <a:pt x="16" y="145"/>
                    <a:pt x="14" y="141"/>
                  </a:cubicBezTo>
                  <a:cubicBezTo>
                    <a:pt x="11" y="137"/>
                    <a:pt x="12" y="132"/>
                    <a:pt x="14" y="126"/>
                  </a:cubicBezTo>
                  <a:close/>
                  <a:moveTo>
                    <a:pt x="67" y="136"/>
                  </a:moveTo>
                  <a:cubicBezTo>
                    <a:pt x="69" y="137"/>
                    <a:pt x="71" y="138"/>
                    <a:pt x="73" y="140"/>
                  </a:cubicBezTo>
                  <a:cubicBezTo>
                    <a:pt x="70" y="141"/>
                    <a:pt x="66" y="142"/>
                    <a:pt x="62" y="143"/>
                  </a:cubicBezTo>
                  <a:cubicBezTo>
                    <a:pt x="62" y="140"/>
                    <a:pt x="61" y="136"/>
                    <a:pt x="60" y="132"/>
                  </a:cubicBezTo>
                  <a:cubicBezTo>
                    <a:pt x="62" y="134"/>
                    <a:pt x="64" y="135"/>
                    <a:pt x="67" y="136"/>
                  </a:cubicBezTo>
                  <a:close/>
                  <a:moveTo>
                    <a:pt x="115" y="143"/>
                  </a:moveTo>
                  <a:cubicBezTo>
                    <a:pt x="112" y="142"/>
                    <a:pt x="108" y="141"/>
                    <a:pt x="104" y="140"/>
                  </a:cubicBezTo>
                  <a:cubicBezTo>
                    <a:pt x="106" y="139"/>
                    <a:pt x="109" y="137"/>
                    <a:pt x="111" y="136"/>
                  </a:cubicBezTo>
                  <a:cubicBezTo>
                    <a:pt x="113" y="135"/>
                    <a:pt x="115" y="133"/>
                    <a:pt x="117" y="132"/>
                  </a:cubicBezTo>
                  <a:cubicBezTo>
                    <a:pt x="117" y="136"/>
                    <a:pt x="116" y="140"/>
                    <a:pt x="115" y="143"/>
                  </a:cubicBezTo>
                  <a:close/>
                  <a:moveTo>
                    <a:pt x="127" y="147"/>
                  </a:moveTo>
                  <a:cubicBezTo>
                    <a:pt x="129" y="139"/>
                    <a:pt x="130" y="131"/>
                    <a:pt x="131" y="123"/>
                  </a:cubicBezTo>
                  <a:cubicBezTo>
                    <a:pt x="138" y="118"/>
                    <a:pt x="144" y="112"/>
                    <a:pt x="150" y="107"/>
                  </a:cubicBezTo>
                  <a:cubicBezTo>
                    <a:pt x="156" y="114"/>
                    <a:pt x="160" y="120"/>
                    <a:pt x="163" y="126"/>
                  </a:cubicBezTo>
                  <a:cubicBezTo>
                    <a:pt x="166" y="133"/>
                    <a:pt x="166" y="137"/>
                    <a:pt x="164" y="141"/>
                  </a:cubicBezTo>
                  <a:cubicBezTo>
                    <a:pt x="162" y="145"/>
                    <a:pt x="157" y="147"/>
                    <a:pt x="150" y="148"/>
                  </a:cubicBezTo>
                  <a:cubicBezTo>
                    <a:pt x="148" y="148"/>
                    <a:pt x="146" y="149"/>
                    <a:pt x="144" y="149"/>
                  </a:cubicBezTo>
                  <a:cubicBezTo>
                    <a:pt x="139" y="149"/>
                    <a:pt x="133" y="148"/>
                    <a:pt x="127" y="147"/>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nvGrpSpPr>
            <p:cNvPr id="611" name="组合 610"/>
            <p:cNvGrpSpPr/>
            <p:nvPr/>
          </p:nvGrpSpPr>
          <p:grpSpPr>
            <a:xfrm>
              <a:off x="8617" y="6061"/>
              <a:ext cx="727" cy="589"/>
              <a:chOff x="2938463" y="1827213"/>
              <a:chExt cx="665163" cy="449263"/>
            </a:xfrm>
            <a:grpFill/>
          </p:grpSpPr>
          <p:sp>
            <p:nvSpPr>
              <p:cNvPr id="612" name="Freeform 72"/>
              <p:cNvSpPr/>
              <p:nvPr/>
            </p:nvSpPr>
            <p:spPr bwMode="auto">
              <a:xfrm>
                <a:off x="3275013" y="1827213"/>
                <a:ext cx="328613" cy="395288"/>
              </a:xfrm>
              <a:custGeom>
                <a:avLst/>
                <a:gdLst>
                  <a:gd name="T0" fmla="*/ 47 w 103"/>
                  <a:gd name="T1" fmla="*/ 21 h 124"/>
                  <a:gd name="T2" fmla="*/ 67 w 103"/>
                  <a:gd name="T3" fmla="*/ 6 h 124"/>
                  <a:gd name="T4" fmla="*/ 0 w 103"/>
                  <a:gd name="T5" fmla="*/ 0 h 124"/>
                  <a:gd name="T6" fmla="*/ 5 w 103"/>
                  <a:gd name="T7" fmla="*/ 52 h 124"/>
                  <a:gd name="T8" fmla="*/ 22 w 103"/>
                  <a:gd name="T9" fmla="*/ 39 h 124"/>
                  <a:gd name="T10" fmla="*/ 45 w 103"/>
                  <a:gd name="T11" fmla="*/ 124 h 124"/>
                  <a:gd name="T12" fmla="*/ 47 w 103"/>
                  <a:gd name="T13" fmla="*/ 21 h 124"/>
                </a:gdLst>
                <a:ahLst/>
                <a:cxnLst>
                  <a:cxn ang="0">
                    <a:pos x="T0" y="T1"/>
                  </a:cxn>
                  <a:cxn ang="0">
                    <a:pos x="T2" y="T3"/>
                  </a:cxn>
                  <a:cxn ang="0">
                    <a:pos x="T4" y="T5"/>
                  </a:cxn>
                  <a:cxn ang="0">
                    <a:pos x="T6" y="T7"/>
                  </a:cxn>
                  <a:cxn ang="0">
                    <a:pos x="T8" y="T9"/>
                  </a:cxn>
                  <a:cxn ang="0">
                    <a:pos x="T10" y="T11"/>
                  </a:cxn>
                  <a:cxn ang="0">
                    <a:pos x="T12" y="T13"/>
                  </a:cxn>
                </a:cxnLst>
                <a:rect l="0" t="0" r="r" b="b"/>
                <a:pathLst>
                  <a:path w="103" h="124">
                    <a:moveTo>
                      <a:pt x="47" y="21"/>
                    </a:moveTo>
                    <a:cubicBezTo>
                      <a:pt x="67" y="6"/>
                      <a:pt x="67" y="6"/>
                      <a:pt x="67" y="6"/>
                    </a:cubicBezTo>
                    <a:cubicBezTo>
                      <a:pt x="0" y="0"/>
                      <a:pt x="0" y="0"/>
                      <a:pt x="0" y="0"/>
                    </a:cubicBezTo>
                    <a:cubicBezTo>
                      <a:pt x="5" y="52"/>
                      <a:pt x="5" y="52"/>
                      <a:pt x="5" y="52"/>
                    </a:cubicBezTo>
                    <a:cubicBezTo>
                      <a:pt x="22" y="39"/>
                      <a:pt x="22" y="39"/>
                      <a:pt x="22" y="39"/>
                    </a:cubicBezTo>
                    <a:cubicBezTo>
                      <a:pt x="36" y="49"/>
                      <a:pt x="66" y="77"/>
                      <a:pt x="45" y="124"/>
                    </a:cubicBezTo>
                    <a:cubicBezTo>
                      <a:pt x="45" y="124"/>
                      <a:pt x="103" y="80"/>
                      <a:pt x="4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13" name="Freeform 73"/>
              <p:cNvSpPr/>
              <p:nvPr/>
            </p:nvSpPr>
            <p:spPr bwMode="auto">
              <a:xfrm>
                <a:off x="2938463" y="1881188"/>
                <a:ext cx="330200" cy="395288"/>
              </a:xfrm>
              <a:custGeom>
                <a:avLst/>
                <a:gdLst>
                  <a:gd name="T0" fmla="*/ 104 w 104"/>
                  <a:gd name="T1" fmla="*/ 124 h 124"/>
                  <a:gd name="T2" fmla="*/ 99 w 104"/>
                  <a:gd name="T3" fmla="*/ 72 h 124"/>
                  <a:gd name="T4" fmla="*/ 82 w 104"/>
                  <a:gd name="T5" fmla="*/ 85 h 124"/>
                  <a:gd name="T6" fmla="*/ 59 w 104"/>
                  <a:gd name="T7" fmla="*/ 0 h 124"/>
                  <a:gd name="T8" fmla="*/ 57 w 104"/>
                  <a:gd name="T9" fmla="*/ 103 h 124"/>
                  <a:gd name="T10" fmla="*/ 37 w 104"/>
                  <a:gd name="T11" fmla="*/ 118 h 124"/>
                  <a:gd name="T12" fmla="*/ 104 w 104"/>
                  <a:gd name="T13" fmla="*/ 124 h 124"/>
                </a:gdLst>
                <a:ahLst/>
                <a:cxnLst>
                  <a:cxn ang="0">
                    <a:pos x="T0" y="T1"/>
                  </a:cxn>
                  <a:cxn ang="0">
                    <a:pos x="T2" y="T3"/>
                  </a:cxn>
                  <a:cxn ang="0">
                    <a:pos x="T4" y="T5"/>
                  </a:cxn>
                  <a:cxn ang="0">
                    <a:pos x="T6" y="T7"/>
                  </a:cxn>
                  <a:cxn ang="0">
                    <a:pos x="T8" y="T9"/>
                  </a:cxn>
                  <a:cxn ang="0">
                    <a:pos x="T10" y="T11"/>
                  </a:cxn>
                  <a:cxn ang="0">
                    <a:pos x="T12" y="T13"/>
                  </a:cxn>
                </a:cxnLst>
                <a:rect l="0" t="0" r="r" b="b"/>
                <a:pathLst>
                  <a:path w="104" h="124">
                    <a:moveTo>
                      <a:pt x="104" y="124"/>
                    </a:moveTo>
                    <a:cubicBezTo>
                      <a:pt x="99" y="72"/>
                      <a:pt x="99" y="72"/>
                      <a:pt x="99" y="72"/>
                    </a:cubicBezTo>
                    <a:cubicBezTo>
                      <a:pt x="82" y="85"/>
                      <a:pt x="82" y="85"/>
                      <a:pt x="82" y="85"/>
                    </a:cubicBezTo>
                    <a:cubicBezTo>
                      <a:pt x="68" y="75"/>
                      <a:pt x="37" y="46"/>
                      <a:pt x="59" y="0"/>
                    </a:cubicBezTo>
                    <a:cubicBezTo>
                      <a:pt x="59" y="0"/>
                      <a:pt x="0" y="44"/>
                      <a:pt x="57" y="103"/>
                    </a:cubicBezTo>
                    <a:cubicBezTo>
                      <a:pt x="37" y="118"/>
                      <a:pt x="37" y="118"/>
                      <a:pt x="37" y="118"/>
                    </a:cubicBezTo>
                    <a:lnTo>
                      <a:pt x="104"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614" name="组合 613"/>
            <p:cNvGrpSpPr/>
            <p:nvPr/>
          </p:nvGrpSpPr>
          <p:grpSpPr>
            <a:xfrm>
              <a:off x="9980" y="6032"/>
              <a:ext cx="407" cy="646"/>
              <a:chOff x="10574338" y="295275"/>
              <a:chExt cx="1193800" cy="1582738"/>
            </a:xfrm>
            <a:grpFill/>
          </p:grpSpPr>
          <p:sp>
            <p:nvSpPr>
              <p:cNvPr id="615" name="Freeform 18"/>
              <p:cNvSpPr/>
              <p:nvPr/>
            </p:nvSpPr>
            <p:spPr bwMode="auto">
              <a:xfrm>
                <a:off x="10574338" y="766763"/>
                <a:ext cx="1193800" cy="1111250"/>
              </a:xfrm>
              <a:custGeom>
                <a:avLst/>
                <a:gdLst>
                  <a:gd name="T0" fmla="*/ 391 w 411"/>
                  <a:gd name="T1" fmla="*/ 0 h 382"/>
                  <a:gd name="T2" fmla="*/ 21 w 411"/>
                  <a:gd name="T3" fmla="*/ 0 h 382"/>
                  <a:gd name="T4" fmla="*/ 0 w 411"/>
                  <a:gd name="T5" fmla="*/ 21 h 382"/>
                  <a:gd name="T6" fmla="*/ 21 w 411"/>
                  <a:gd name="T7" fmla="*/ 42 h 382"/>
                  <a:gd name="T8" fmla="*/ 26 w 411"/>
                  <a:gd name="T9" fmla="*/ 42 h 382"/>
                  <a:gd name="T10" fmla="*/ 76 w 411"/>
                  <a:gd name="T11" fmla="*/ 343 h 382"/>
                  <a:gd name="T12" fmla="*/ 59 w 411"/>
                  <a:gd name="T13" fmla="*/ 363 h 382"/>
                  <a:gd name="T14" fmla="*/ 79 w 411"/>
                  <a:gd name="T15" fmla="*/ 382 h 382"/>
                  <a:gd name="T16" fmla="*/ 333 w 411"/>
                  <a:gd name="T17" fmla="*/ 382 h 382"/>
                  <a:gd name="T18" fmla="*/ 353 w 411"/>
                  <a:gd name="T19" fmla="*/ 363 h 382"/>
                  <a:gd name="T20" fmla="*/ 336 w 411"/>
                  <a:gd name="T21" fmla="*/ 343 h 382"/>
                  <a:gd name="T22" fmla="*/ 386 w 411"/>
                  <a:gd name="T23" fmla="*/ 42 h 382"/>
                  <a:gd name="T24" fmla="*/ 391 w 411"/>
                  <a:gd name="T25" fmla="*/ 42 h 382"/>
                  <a:gd name="T26" fmla="*/ 411 w 411"/>
                  <a:gd name="T27" fmla="*/ 21 h 382"/>
                  <a:gd name="T28" fmla="*/ 391 w 411"/>
                  <a:gd name="T29" fmla="*/ 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1" h="382">
                    <a:moveTo>
                      <a:pt x="391" y="0"/>
                    </a:moveTo>
                    <a:cubicBezTo>
                      <a:pt x="21" y="0"/>
                      <a:pt x="21" y="0"/>
                      <a:pt x="21" y="0"/>
                    </a:cubicBezTo>
                    <a:cubicBezTo>
                      <a:pt x="10" y="0"/>
                      <a:pt x="0" y="9"/>
                      <a:pt x="0" y="21"/>
                    </a:cubicBezTo>
                    <a:cubicBezTo>
                      <a:pt x="0" y="32"/>
                      <a:pt x="10" y="42"/>
                      <a:pt x="21" y="42"/>
                    </a:cubicBezTo>
                    <a:cubicBezTo>
                      <a:pt x="26" y="42"/>
                      <a:pt x="26" y="42"/>
                      <a:pt x="26" y="42"/>
                    </a:cubicBezTo>
                    <a:cubicBezTo>
                      <a:pt x="76" y="343"/>
                      <a:pt x="76" y="343"/>
                      <a:pt x="76" y="343"/>
                    </a:cubicBezTo>
                    <a:cubicBezTo>
                      <a:pt x="66" y="345"/>
                      <a:pt x="59" y="353"/>
                      <a:pt x="59" y="363"/>
                    </a:cubicBezTo>
                    <a:cubicBezTo>
                      <a:pt x="59" y="373"/>
                      <a:pt x="68" y="382"/>
                      <a:pt x="79" y="382"/>
                    </a:cubicBezTo>
                    <a:cubicBezTo>
                      <a:pt x="333" y="382"/>
                      <a:pt x="333" y="382"/>
                      <a:pt x="333" y="382"/>
                    </a:cubicBezTo>
                    <a:cubicBezTo>
                      <a:pt x="344" y="382"/>
                      <a:pt x="353" y="373"/>
                      <a:pt x="353" y="363"/>
                    </a:cubicBezTo>
                    <a:cubicBezTo>
                      <a:pt x="353" y="353"/>
                      <a:pt x="346" y="345"/>
                      <a:pt x="336" y="343"/>
                    </a:cubicBezTo>
                    <a:cubicBezTo>
                      <a:pt x="386" y="42"/>
                      <a:pt x="386" y="42"/>
                      <a:pt x="386" y="42"/>
                    </a:cubicBezTo>
                    <a:cubicBezTo>
                      <a:pt x="391" y="42"/>
                      <a:pt x="391" y="42"/>
                      <a:pt x="391" y="42"/>
                    </a:cubicBezTo>
                    <a:cubicBezTo>
                      <a:pt x="402" y="42"/>
                      <a:pt x="411" y="32"/>
                      <a:pt x="411" y="21"/>
                    </a:cubicBezTo>
                    <a:cubicBezTo>
                      <a:pt x="411" y="9"/>
                      <a:pt x="402" y="0"/>
                      <a:pt x="3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16" name="Freeform 19"/>
              <p:cNvSpPr/>
              <p:nvPr/>
            </p:nvSpPr>
            <p:spPr bwMode="auto">
              <a:xfrm>
                <a:off x="10980738" y="295275"/>
                <a:ext cx="384175" cy="419100"/>
              </a:xfrm>
              <a:custGeom>
                <a:avLst/>
                <a:gdLst>
                  <a:gd name="T0" fmla="*/ 42 w 132"/>
                  <a:gd name="T1" fmla="*/ 0 h 144"/>
                  <a:gd name="T2" fmla="*/ 33 w 132"/>
                  <a:gd name="T3" fmla="*/ 9 h 144"/>
                  <a:gd name="T4" fmla="*/ 33 w 132"/>
                  <a:gd name="T5" fmla="*/ 55 h 144"/>
                  <a:gd name="T6" fmla="*/ 24 w 132"/>
                  <a:gd name="T7" fmla="*/ 64 h 144"/>
                  <a:gd name="T8" fmla="*/ 7 w 132"/>
                  <a:gd name="T9" fmla="*/ 65 h 144"/>
                  <a:gd name="T10" fmla="*/ 3 w 132"/>
                  <a:gd name="T11" fmla="*/ 72 h 144"/>
                  <a:gd name="T12" fmla="*/ 61 w 132"/>
                  <a:gd name="T13" fmla="*/ 140 h 144"/>
                  <a:gd name="T14" fmla="*/ 71 w 132"/>
                  <a:gd name="T15" fmla="*/ 140 h 144"/>
                  <a:gd name="T16" fmla="*/ 129 w 132"/>
                  <a:gd name="T17" fmla="*/ 72 h 144"/>
                  <a:gd name="T18" fmla="*/ 125 w 132"/>
                  <a:gd name="T19" fmla="*/ 65 h 144"/>
                  <a:gd name="T20" fmla="*/ 106 w 132"/>
                  <a:gd name="T21" fmla="*/ 64 h 144"/>
                  <a:gd name="T22" fmla="*/ 97 w 132"/>
                  <a:gd name="T23" fmla="*/ 55 h 144"/>
                  <a:gd name="T24" fmla="*/ 97 w 132"/>
                  <a:gd name="T25" fmla="*/ 9 h 144"/>
                  <a:gd name="T26" fmla="*/ 89 w 132"/>
                  <a:gd name="T27" fmla="*/ 0 h 144"/>
                  <a:gd name="T28" fmla="*/ 42 w 132"/>
                  <a:gd name="T2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144">
                    <a:moveTo>
                      <a:pt x="42" y="0"/>
                    </a:moveTo>
                    <a:cubicBezTo>
                      <a:pt x="37" y="0"/>
                      <a:pt x="33" y="4"/>
                      <a:pt x="33" y="9"/>
                    </a:cubicBezTo>
                    <a:cubicBezTo>
                      <a:pt x="33" y="55"/>
                      <a:pt x="33" y="55"/>
                      <a:pt x="33" y="55"/>
                    </a:cubicBezTo>
                    <a:cubicBezTo>
                      <a:pt x="33" y="60"/>
                      <a:pt x="29" y="64"/>
                      <a:pt x="24" y="64"/>
                    </a:cubicBezTo>
                    <a:cubicBezTo>
                      <a:pt x="7" y="65"/>
                      <a:pt x="7" y="65"/>
                      <a:pt x="7" y="65"/>
                    </a:cubicBezTo>
                    <a:cubicBezTo>
                      <a:pt x="2" y="65"/>
                      <a:pt x="0" y="68"/>
                      <a:pt x="3" y="72"/>
                    </a:cubicBezTo>
                    <a:cubicBezTo>
                      <a:pt x="61" y="140"/>
                      <a:pt x="61" y="140"/>
                      <a:pt x="61" y="140"/>
                    </a:cubicBezTo>
                    <a:cubicBezTo>
                      <a:pt x="64" y="144"/>
                      <a:pt x="68" y="144"/>
                      <a:pt x="71" y="140"/>
                    </a:cubicBezTo>
                    <a:cubicBezTo>
                      <a:pt x="129" y="72"/>
                      <a:pt x="129" y="72"/>
                      <a:pt x="129" y="72"/>
                    </a:cubicBezTo>
                    <a:cubicBezTo>
                      <a:pt x="132" y="68"/>
                      <a:pt x="130" y="65"/>
                      <a:pt x="125" y="65"/>
                    </a:cubicBezTo>
                    <a:cubicBezTo>
                      <a:pt x="106" y="64"/>
                      <a:pt x="106" y="64"/>
                      <a:pt x="106" y="64"/>
                    </a:cubicBezTo>
                    <a:cubicBezTo>
                      <a:pt x="101" y="64"/>
                      <a:pt x="97" y="60"/>
                      <a:pt x="97" y="55"/>
                    </a:cubicBezTo>
                    <a:cubicBezTo>
                      <a:pt x="97" y="9"/>
                      <a:pt x="97" y="9"/>
                      <a:pt x="97" y="9"/>
                    </a:cubicBezTo>
                    <a:cubicBezTo>
                      <a:pt x="97" y="4"/>
                      <a:pt x="93" y="0"/>
                      <a:pt x="89" y="0"/>
                    </a:cubicBezTo>
                    <a:lnTo>
                      <a:pt x="4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17" name="Freeform 20"/>
              <p:cNvSpPr>
                <a:spLocks noEditPoints="1"/>
              </p:cNvSpPr>
              <p:nvPr/>
            </p:nvSpPr>
            <p:spPr bwMode="auto">
              <a:xfrm>
                <a:off x="10887075" y="1017588"/>
                <a:ext cx="569913" cy="573088"/>
              </a:xfrm>
              <a:custGeom>
                <a:avLst/>
                <a:gdLst>
                  <a:gd name="T0" fmla="*/ 169 w 196"/>
                  <a:gd name="T1" fmla="*/ 25 h 197"/>
                  <a:gd name="T2" fmla="*/ 102 w 196"/>
                  <a:gd name="T3" fmla="*/ 0 h 197"/>
                  <a:gd name="T4" fmla="*/ 30 w 196"/>
                  <a:gd name="T5" fmla="*/ 29 h 197"/>
                  <a:gd name="T6" fmla="*/ 0 w 196"/>
                  <a:gd name="T7" fmla="*/ 99 h 197"/>
                  <a:gd name="T8" fmla="*/ 29 w 196"/>
                  <a:gd name="T9" fmla="*/ 168 h 197"/>
                  <a:gd name="T10" fmla="*/ 104 w 196"/>
                  <a:gd name="T11" fmla="*/ 197 h 197"/>
                  <a:gd name="T12" fmla="*/ 172 w 196"/>
                  <a:gd name="T13" fmla="*/ 181 h 197"/>
                  <a:gd name="T14" fmla="*/ 163 w 196"/>
                  <a:gd name="T15" fmla="*/ 158 h 197"/>
                  <a:gd name="T16" fmla="*/ 104 w 196"/>
                  <a:gd name="T17" fmla="*/ 174 h 197"/>
                  <a:gd name="T18" fmla="*/ 48 w 196"/>
                  <a:gd name="T19" fmla="*/ 152 h 197"/>
                  <a:gd name="T20" fmla="*/ 28 w 196"/>
                  <a:gd name="T21" fmla="*/ 99 h 197"/>
                  <a:gd name="T22" fmla="*/ 49 w 196"/>
                  <a:gd name="T23" fmla="*/ 45 h 197"/>
                  <a:gd name="T24" fmla="*/ 102 w 196"/>
                  <a:gd name="T25" fmla="*/ 23 h 197"/>
                  <a:gd name="T26" fmla="*/ 151 w 196"/>
                  <a:gd name="T27" fmla="*/ 41 h 197"/>
                  <a:gd name="T28" fmla="*/ 171 w 196"/>
                  <a:gd name="T29" fmla="*/ 86 h 197"/>
                  <a:gd name="T30" fmla="*/ 162 w 196"/>
                  <a:gd name="T31" fmla="*/ 117 h 197"/>
                  <a:gd name="T32" fmla="*/ 143 w 196"/>
                  <a:gd name="T33" fmla="*/ 129 h 197"/>
                  <a:gd name="T34" fmla="*/ 137 w 196"/>
                  <a:gd name="T35" fmla="*/ 124 h 197"/>
                  <a:gd name="T36" fmla="*/ 138 w 196"/>
                  <a:gd name="T37" fmla="*/ 113 h 197"/>
                  <a:gd name="T38" fmla="*/ 145 w 196"/>
                  <a:gd name="T39" fmla="*/ 52 h 197"/>
                  <a:gd name="T40" fmla="*/ 120 w 196"/>
                  <a:gd name="T41" fmla="*/ 52 h 197"/>
                  <a:gd name="T42" fmla="*/ 118 w 196"/>
                  <a:gd name="T43" fmla="*/ 58 h 197"/>
                  <a:gd name="T44" fmla="*/ 97 w 196"/>
                  <a:gd name="T45" fmla="*/ 50 h 197"/>
                  <a:gd name="T46" fmla="*/ 65 w 196"/>
                  <a:gd name="T47" fmla="*/ 64 h 197"/>
                  <a:gd name="T48" fmla="*/ 52 w 196"/>
                  <a:gd name="T49" fmla="*/ 102 h 197"/>
                  <a:gd name="T50" fmla="*/ 63 w 196"/>
                  <a:gd name="T51" fmla="*/ 139 h 197"/>
                  <a:gd name="T52" fmla="*/ 92 w 196"/>
                  <a:gd name="T53" fmla="*/ 153 h 197"/>
                  <a:gd name="T54" fmla="*/ 117 w 196"/>
                  <a:gd name="T55" fmla="*/ 141 h 197"/>
                  <a:gd name="T56" fmla="*/ 140 w 196"/>
                  <a:gd name="T57" fmla="*/ 153 h 197"/>
                  <a:gd name="T58" fmla="*/ 179 w 196"/>
                  <a:gd name="T59" fmla="*/ 133 h 197"/>
                  <a:gd name="T60" fmla="*/ 196 w 196"/>
                  <a:gd name="T61" fmla="*/ 85 h 197"/>
                  <a:gd name="T62" fmla="*/ 169 w 196"/>
                  <a:gd name="T63" fmla="*/ 25 h 197"/>
                  <a:gd name="T64" fmla="*/ 109 w 196"/>
                  <a:gd name="T65" fmla="*/ 118 h 197"/>
                  <a:gd name="T66" fmla="*/ 93 w 196"/>
                  <a:gd name="T67" fmla="*/ 127 h 197"/>
                  <a:gd name="T68" fmla="*/ 83 w 196"/>
                  <a:gd name="T69" fmla="*/ 120 h 197"/>
                  <a:gd name="T70" fmla="*/ 79 w 196"/>
                  <a:gd name="T71" fmla="*/ 103 h 197"/>
                  <a:gd name="T72" fmla="*/ 84 w 196"/>
                  <a:gd name="T73" fmla="*/ 83 h 197"/>
                  <a:gd name="T74" fmla="*/ 98 w 196"/>
                  <a:gd name="T75" fmla="*/ 76 h 197"/>
                  <a:gd name="T76" fmla="*/ 111 w 196"/>
                  <a:gd name="T77" fmla="*/ 81 h 197"/>
                  <a:gd name="T78" fmla="*/ 116 w 196"/>
                  <a:gd name="T79" fmla="*/ 97 h 197"/>
                  <a:gd name="T80" fmla="*/ 109 w 196"/>
                  <a:gd name="T81" fmla="*/ 11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197">
                    <a:moveTo>
                      <a:pt x="169" y="25"/>
                    </a:moveTo>
                    <a:cubicBezTo>
                      <a:pt x="151" y="9"/>
                      <a:pt x="128" y="0"/>
                      <a:pt x="102" y="0"/>
                    </a:cubicBezTo>
                    <a:cubicBezTo>
                      <a:pt x="74" y="0"/>
                      <a:pt x="50" y="10"/>
                      <a:pt x="30" y="29"/>
                    </a:cubicBezTo>
                    <a:cubicBezTo>
                      <a:pt x="10" y="48"/>
                      <a:pt x="0" y="71"/>
                      <a:pt x="0" y="99"/>
                    </a:cubicBezTo>
                    <a:cubicBezTo>
                      <a:pt x="0" y="126"/>
                      <a:pt x="10" y="149"/>
                      <a:pt x="29" y="168"/>
                    </a:cubicBezTo>
                    <a:cubicBezTo>
                      <a:pt x="47" y="188"/>
                      <a:pt x="73" y="197"/>
                      <a:pt x="104" y="197"/>
                    </a:cubicBezTo>
                    <a:cubicBezTo>
                      <a:pt x="127" y="197"/>
                      <a:pt x="150" y="192"/>
                      <a:pt x="172" y="181"/>
                    </a:cubicBezTo>
                    <a:cubicBezTo>
                      <a:pt x="163" y="158"/>
                      <a:pt x="163" y="158"/>
                      <a:pt x="163" y="158"/>
                    </a:cubicBezTo>
                    <a:cubicBezTo>
                      <a:pt x="143" y="169"/>
                      <a:pt x="123" y="174"/>
                      <a:pt x="104" y="174"/>
                    </a:cubicBezTo>
                    <a:cubicBezTo>
                      <a:pt x="80" y="174"/>
                      <a:pt x="61" y="166"/>
                      <a:pt x="48" y="152"/>
                    </a:cubicBezTo>
                    <a:cubicBezTo>
                      <a:pt x="34" y="137"/>
                      <a:pt x="28" y="119"/>
                      <a:pt x="28" y="99"/>
                    </a:cubicBezTo>
                    <a:cubicBezTo>
                      <a:pt x="28" y="77"/>
                      <a:pt x="35" y="59"/>
                      <a:pt x="49" y="45"/>
                    </a:cubicBezTo>
                    <a:cubicBezTo>
                      <a:pt x="63" y="30"/>
                      <a:pt x="81" y="23"/>
                      <a:pt x="102" y="23"/>
                    </a:cubicBezTo>
                    <a:cubicBezTo>
                      <a:pt x="121" y="23"/>
                      <a:pt x="137" y="29"/>
                      <a:pt x="151" y="41"/>
                    </a:cubicBezTo>
                    <a:cubicBezTo>
                      <a:pt x="164" y="53"/>
                      <a:pt x="171" y="68"/>
                      <a:pt x="171" y="86"/>
                    </a:cubicBezTo>
                    <a:cubicBezTo>
                      <a:pt x="171" y="98"/>
                      <a:pt x="168" y="109"/>
                      <a:pt x="162" y="117"/>
                    </a:cubicBezTo>
                    <a:cubicBezTo>
                      <a:pt x="155" y="125"/>
                      <a:pt x="149" y="129"/>
                      <a:pt x="143" y="129"/>
                    </a:cubicBezTo>
                    <a:cubicBezTo>
                      <a:pt x="139" y="129"/>
                      <a:pt x="137" y="127"/>
                      <a:pt x="137" y="124"/>
                    </a:cubicBezTo>
                    <a:cubicBezTo>
                      <a:pt x="137" y="121"/>
                      <a:pt x="138" y="117"/>
                      <a:pt x="138" y="113"/>
                    </a:cubicBezTo>
                    <a:cubicBezTo>
                      <a:pt x="145" y="52"/>
                      <a:pt x="145" y="52"/>
                      <a:pt x="145" y="52"/>
                    </a:cubicBezTo>
                    <a:cubicBezTo>
                      <a:pt x="120" y="52"/>
                      <a:pt x="120" y="52"/>
                      <a:pt x="120" y="52"/>
                    </a:cubicBezTo>
                    <a:cubicBezTo>
                      <a:pt x="118" y="58"/>
                      <a:pt x="118" y="58"/>
                      <a:pt x="118" y="58"/>
                    </a:cubicBezTo>
                    <a:cubicBezTo>
                      <a:pt x="112" y="52"/>
                      <a:pt x="104" y="50"/>
                      <a:pt x="97" y="50"/>
                    </a:cubicBezTo>
                    <a:cubicBezTo>
                      <a:pt x="84" y="50"/>
                      <a:pt x="74" y="55"/>
                      <a:pt x="65" y="64"/>
                    </a:cubicBezTo>
                    <a:cubicBezTo>
                      <a:pt x="56" y="74"/>
                      <a:pt x="52" y="87"/>
                      <a:pt x="52" y="102"/>
                    </a:cubicBezTo>
                    <a:cubicBezTo>
                      <a:pt x="52" y="118"/>
                      <a:pt x="55" y="130"/>
                      <a:pt x="63" y="139"/>
                    </a:cubicBezTo>
                    <a:cubicBezTo>
                      <a:pt x="71" y="148"/>
                      <a:pt x="80" y="153"/>
                      <a:pt x="92" y="153"/>
                    </a:cubicBezTo>
                    <a:cubicBezTo>
                      <a:pt x="101" y="153"/>
                      <a:pt x="110" y="149"/>
                      <a:pt x="117" y="141"/>
                    </a:cubicBezTo>
                    <a:cubicBezTo>
                      <a:pt x="122" y="149"/>
                      <a:pt x="130" y="153"/>
                      <a:pt x="140" y="153"/>
                    </a:cubicBezTo>
                    <a:cubicBezTo>
                      <a:pt x="155" y="153"/>
                      <a:pt x="168" y="146"/>
                      <a:pt x="179" y="133"/>
                    </a:cubicBezTo>
                    <a:cubicBezTo>
                      <a:pt x="190" y="120"/>
                      <a:pt x="196" y="104"/>
                      <a:pt x="196" y="85"/>
                    </a:cubicBezTo>
                    <a:cubicBezTo>
                      <a:pt x="196" y="62"/>
                      <a:pt x="187" y="42"/>
                      <a:pt x="169" y="25"/>
                    </a:cubicBezTo>
                    <a:close/>
                    <a:moveTo>
                      <a:pt x="109" y="118"/>
                    </a:moveTo>
                    <a:cubicBezTo>
                      <a:pt x="105" y="124"/>
                      <a:pt x="99" y="127"/>
                      <a:pt x="93" y="127"/>
                    </a:cubicBezTo>
                    <a:cubicBezTo>
                      <a:pt x="89" y="127"/>
                      <a:pt x="85" y="125"/>
                      <a:pt x="83" y="120"/>
                    </a:cubicBezTo>
                    <a:cubicBezTo>
                      <a:pt x="80" y="116"/>
                      <a:pt x="79" y="110"/>
                      <a:pt x="79" y="103"/>
                    </a:cubicBezTo>
                    <a:cubicBezTo>
                      <a:pt x="79" y="95"/>
                      <a:pt x="81" y="88"/>
                      <a:pt x="84" y="83"/>
                    </a:cubicBezTo>
                    <a:cubicBezTo>
                      <a:pt x="88" y="78"/>
                      <a:pt x="93" y="76"/>
                      <a:pt x="98" y="76"/>
                    </a:cubicBezTo>
                    <a:cubicBezTo>
                      <a:pt x="103" y="76"/>
                      <a:pt x="107" y="78"/>
                      <a:pt x="111" y="81"/>
                    </a:cubicBezTo>
                    <a:cubicBezTo>
                      <a:pt x="114" y="85"/>
                      <a:pt x="116" y="90"/>
                      <a:pt x="116" y="97"/>
                    </a:cubicBezTo>
                    <a:cubicBezTo>
                      <a:pt x="116" y="105"/>
                      <a:pt x="114" y="112"/>
                      <a:pt x="109"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618" name="组合 617"/>
            <p:cNvGrpSpPr/>
            <p:nvPr/>
          </p:nvGrpSpPr>
          <p:grpSpPr>
            <a:xfrm>
              <a:off x="8704" y="7309"/>
              <a:ext cx="551" cy="577"/>
              <a:chOff x="5380483" y="6492547"/>
              <a:chExt cx="366676" cy="320373"/>
            </a:xfrm>
            <a:grpFill/>
          </p:grpSpPr>
          <p:sp>
            <p:nvSpPr>
              <p:cNvPr id="619" name="AutoShape 43"/>
              <p:cNvSpPr/>
              <p:nvPr/>
            </p:nvSpPr>
            <p:spPr bwMode="auto">
              <a:xfrm>
                <a:off x="5380483" y="6492547"/>
                <a:ext cx="366676" cy="2634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20" name="AutoShape 44"/>
              <p:cNvSpPr/>
              <p:nvPr/>
            </p:nvSpPr>
            <p:spPr bwMode="auto">
              <a:xfrm>
                <a:off x="5712744" y="6607057"/>
                <a:ext cx="22526" cy="1257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21" name="AutoShape 45"/>
              <p:cNvSpPr/>
              <p:nvPr/>
            </p:nvSpPr>
            <p:spPr bwMode="auto">
              <a:xfrm>
                <a:off x="5700855" y="6744090"/>
                <a:ext cx="46304"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22" name="组合 621"/>
            <p:cNvGrpSpPr/>
            <p:nvPr/>
          </p:nvGrpSpPr>
          <p:grpSpPr>
            <a:xfrm>
              <a:off x="7488" y="7289"/>
              <a:ext cx="551" cy="619"/>
              <a:chOff x="4600201" y="6496302"/>
              <a:chExt cx="366676" cy="343525"/>
            </a:xfrm>
            <a:grpFill/>
          </p:grpSpPr>
          <p:sp>
            <p:nvSpPr>
              <p:cNvPr id="623" name="AutoShape 110"/>
              <p:cNvSpPr/>
              <p:nvPr/>
            </p:nvSpPr>
            <p:spPr bwMode="auto">
              <a:xfrm>
                <a:off x="4646507" y="6541981"/>
                <a:ext cx="274069" cy="18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24" name="AutoShape 111"/>
              <p:cNvSpPr/>
              <p:nvPr/>
            </p:nvSpPr>
            <p:spPr bwMode="auto">
              <a:xfrm>
                <a:off x="4600201" y="6496302"/>
                <a:ext cx="366676" cy="343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625" name="AutoShape 112"/>
            <p:cNvSpPr/>
            <p:nvPr/>
          </p:nvSpPr>
          <p:spPr bwMode="auto">
            <a:xfrm>
              <a:off x="6265" y="7267"/>
              <a:ext cx="550" cy="66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626" name="组合 625"/>
            <p:cNvGrpSpPr/>
            <p:nvPr/>
          </p:nvGrpSpPr>
          <p:grpSpPr>
            <a:xfrm>
              <a:off x="5160" y="7267"/>
              <a:ext cx="378" cy="661"/>
              <a:chOff x="3192941" y="6473150"/>
              <a:chExt cx="251543" cy="366676"/>
            </a:xfrm>
            <a:grpFill/>
          </p:grpSpPr>
          <p:sp>
            <p:nvSpPr>
              <p:cNvPr id="627" name="AutoShape 113"/>
              <p:cNvSpPr/>
              <p:nvPr/>
            </p:nvSpPr>
            <p:spPr bwMode="auto">
              <a:xfrm>
                <a:off x="3192941" y="6473150"/>
                <a:ext cx="251543"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28" name="AutoShape 114"/>
              <p:cNvSpPr/>
              <p:nvPr/>
            </p:nvSpPr>
            <p:spPr bwMode="auto">
              <a:xfrm>
                <a:off x="3249882" y="6530717"/>
                <a:ext cx="74461" cy="744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29" name="组合 628"/>
            <p:cNvGrpSpPr/>
            <p:nvPr/>
          </p:nvGrpSpPr>
          <p:grpSpPr>
            <a:xfrm>
              <a:off x="3934" y="7267"/>
              <a:ext cx="413" cy="661"/>
              <a:chOff x="2448949" y="6473150"/>
              <a:chExt cx="274694" cy="366676"/>
            </a:xfrm>
            <a:grpFill/>
          </p:grpSpPr>
          <p:sp>
            <p:nvSpPr>
              <p:cNvPr id="630" name="AutoShape 115"/>
              <p:cNvSpPr/>
              <p:nvPr/>
            </p:nvSpPr>
            <p:spPr bwMode="auto">
              <a:xfrm>
                <a:off x="2448949" y="6473150"/>
                <a:ext cx="274694"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31" name="AutoShape 116"/>
              <p:cNvSpPr/>
              <p:nvPr/>
            </p:nvSpPr>
            <p:spPr bwMode="auto">
              <a:xfrm>
                <a:off x="2563457" y="6690903"/>
                <a:ext cx="45678"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632" name="AutoShape 117"/>
            <p:cNvSpPr/>
            <p:nvPr/>
          </p:nvSpPr>
          <p:spPr bwMode="auto">
            <a:xfrm>
              <a:off x="2666" y="7351"/>
              <a:ext cx="550" cy="49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633" name="组合 632"/>
            <p:cNvGrpSpPr/>
            <p:nvPr/>
          </p:nvGrpSpPr>
          <p:grpSpPr>
            <a:xfrm>
              <a:off x="1473" y="7351"/>
              <a:ext cx="550" cy="495"/>
              <a:chOff x="939070" y="6519454"/>
              <a:chExt cx="366051" cy="274694"/>
            </a:xfrm>
            <a:grpFill/>
          </p:grpSpPr>
          <p:sp>
            <p:nvSpPr>
              <p:cNvPr id="634" name="AutoShape 118"/>
              <p:cNvSpPr/>
              <p:nvPr/>
            </p:nvSpPr>
            <p:spPr bwMode="auto">
              <a:xfrm>
                <a:off x="939070" y="6519454"/>
                <a:ext cx="366051" cy="274694"/>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35" name="AutoShape 119"/>
              <p:cNvSpPr/>
              <p:nvPr/>
            </p:nvSpPr>
            <p:spPr bwMode="auto">
              <a:xfrm>
                <a:off x="1167459" y="6622073"/>
                <a:ext cx="68830"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39" name="组合 638"/>
            <p:cNvGrpSpPr/>
            <p:nvPr/>
          </p:nvGrpSpPr>
          <p:grpSpPr>
            <a:xfrm>
              <a:off x="14820" y="7267"/>
              <a:ext cx="379" cy="661"/>
              <a:chOff x="6361126" y="5734996"/>
              <a:chExt cx="252168" cy="366676"/>
            </a:xfrm>
            <a:grpFill/>
          </p:grpSpPr>
          <p:sp>
            <p:nvSpPr>
              <p:cNvPr id="640" name="AutoShape 30"/>
              <p:cNvSpPr/>
              <p:nvPr/>
            </p:nvSpPr>
            <p:spPr bwMode="auto">
              <a:xfrm>
                <a:off x="6361126" y="5734996"/>
                <a:ext cx="252168" cy="366676"/>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41" name="AutoShape 31"/>
              <p:cNvSpPr/>
              <p:nvPr/>
            </p:nvSpPr>
            <p:spPr bwMode="auto">
              <a:xfrm>
                <a:off x="6416387" y="5883663"/>
                <a:ext cx="162063" cy="131403"/>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642" name="AutoShape 32"/>
            <p:cNvSpPr/>
            <p:nvPr/>
          </p:nvSpPr>
          <p:spPr bwMode="auto">
            <a:xfrm>
              <a:off x="13537" y="7309"/>
              <a:ext cx="550" cy="577"/>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643" name="组合 642"/>
            <p:cNvGrpSpPr/>
            <p:nvPr/>
          </p:nvGrpSpPr>
          <p:grpSpPr>
            <a:xfrm>
              <a:off x="12341" y="7267"/>
              <a:ext cx="550" cy="661"/>
              <a:chOff x="6845312" y="6469395"/>
              <a:chExt cx="366050" cy="366677"/>
            </a:xfrm>
            <a:grpFill/>
          </p:grpSpPr>
          <p:sp>
            <p:nvSpPr>
              <p:cNvPr id="644" name="AutoShape 33"/>
              <p:cNvSpPr/>
              <p:nvPr/>
            </p:nvSpPr>
            <p:spPr bwMode="auto">
              <a:xfrm>
                <a:off x="6845312" y="6607056"/>
                <a:ext cx="366050" cy="229016"/>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45" name="AutoShape 34"/>
              <p:cNvSpPr/>
              <p:nvPr/>
            </p:nvSpPr>
            <p:spPr bwMode="auto">
              <a:xfrm>
                <a:off x="6936670" y="6515700"/>
                <a:ext cx="26281" cy="8572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46" name="AutoShape 35"/>
              <p:cNvSpPr/>
              <p:nvPr/>
            </p:nvSpPr>
            <p:spPr bwMode="auto">
              <a:xfrm>
                <a:off x="7074330" y="6515700"/>
                <a:ext cx="25655" cy="8572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47" name="AutoShape 36"/>
              <p:cNvSpPr/>
              <p:nvPr/>
            </p:nvSpPr>
            <p:spPr bwMode="auto">
              <a:xfrm>
                <a:off x="7016763" y="6469395"/>
                <a:ext cx="26281" cy="86350"/>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48" name="组合 647"/>
            <p:cNvGrpSpPr/>
            <p:nvPr/>
          </p:nvGrpSpPr>
          <p:grpSpPr>
            <a:xfrm>
              <a:off x="11126" y="7267"/>
              <a:ext cx="550" cy="661"/>
              <a:chOff x="4927278" y="5750745"/>
              <a:chExt cx="366051" cy="366676"/>
            </a:xfrm>
            <a:grpFill/>
          </p:grpSpPr>
          <p:sp>
            <p:nvSpPr>
              <p:cNvPr id="649" name="AutoShape 37"/>
              <p:cNvSpPr/>
              <p:nvPr/>
            </p:nvSpPr>
            <p:spPr bwMode="auto">
              <a:xfrm>
                <a:off x="4927278" y="5785159"/>
                <a:ext cx="333513" cy="33226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50" name="AutoShape 38"/>
              <p:cNvSpPr/>
              <p:nvPr/>
            </p:nvSpPr>
            <p:spPr bwMode="auto">
              <a:xfrm>
                <a:off x="5087464" y="5934083"/>
                <a:ext cx="56941" cy="575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51" name="AutoShape 39"/>
              <p:cNvSpPr/>
              <p:nvPr/>
            </p:nvSpPr>
            <p:spPr bwMode="auto">
              <a:xfrm>
                <a:off x="5236388" y="5750745"/>
                <a:ext cx="56941" cy="575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52" name="AutoShape 40"/>
              <p:cNvSpPr/>
              <p:nvPr/>
            </p:nvSpPr>
            <p:spPr bwMode="auto">
              <a:xfrm>
                <a:off x="5018632" y="5922820"/>
                <a:ext cx="45678" cy="45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53" name="AutoShape 41"/>
              <p:cNvSpPr/>
              <p:nvPr/>
            </p:nvSpPr>
            <p:spPr bwMode="auto">
              <a:xfrm>
                <a:off x="5064310" y="6002913"/>
                <a:ext cx="23152" cy="225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54" name="AutoShape 42"/>
              <p:cNvSpPr/>
              <p:nvPr/>
            </p:nvSpPr>
            <p:spPr bwMode="auto">
              <a:xfrm>
                <a:off x="5247649" y="5830838"/>
                <a:ext cx="22526" cy="231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655" name="Freeform 280"/>
            <p:cNvSpPr>
              <a:spLocks noEditPoints="1"/>
            </p:cNvSpPr>
            <p:nvPr/>
          </p:nvSpPr>
          <p:spPr bwMode="auto">
            <a:xfrm>
              <a:off x="9992" y="7290"/>
              <a:ext cx="382" cy="617"/>
            </a:xfrm>
            <a:custGeom>
              <a:avLst/>
              <a:gdLst>
                <a:gd name="T0" fmla="*/ 143 w 149"/>
                <a:gd name="T1" fmla="*/ 59 h 200"/>
                <a:gd name="T2" fmla="*/ 107 w 149"/>
                <a:gd name="T3" fmla="*/ 28 h 200"/>
                <a:gd name="T4" fmla="*/ 97 w 149"/>
                <a:gd name="T5" fmla="*/ 0 h 200"/>
                <a:gd name="T6" fmla="*/ 8 w 149"/>
                <a:gd name="T7" fmla="*/ 12 h 200"/>
                <a:gd name="T8" fmla="*/ 2 w 149"/>
                <a:gd name="T9" fmla="*/ 186 h 200"/>
                <a:gd name="T10" fmla="*/ 0 w 149"/>
                <a:gd name="T11" fmla="*/ 199 h 200"/>
                <a:gd name="T12" fmla="*/ 18 w 149"/>
                <a:gd name="T13" fmla="*/ 200 h 200"/>
                <a:gd name="T14" fmla="*/ 112 w 149"/>
                <a:gd name="T15" fmla="*/ 200 h 200"/>
                <a:gd name="T16" fmla="*/ 114 w 149"/>
                <a:gd name="T17" fmla="*/ 187 h 200"/>
                <a:gd name="T18" fmla="*/ 107 w 149"/>
                <a:gd name="T19" fmla="*/ 186 h 200"/>
                <a:gd name="T20" fmla="*/ 107 w 149"/>
                <a:gd name="T21" fmla="*/ 168 h 200"/>
                <a:gd name="T22" fmla="*/ 133 w 149"/>
                <a:gd name="T23" fmla="*/ 163 h 200"/>
                <a:gd name="T24" fmla="*/ 141 w 149"/>
                <a:gd name="T25" fmla="*/ 105 h 200"/>
                <a:gd name="T26" fmla="*/ 149 w 149"/>
                <a:gd name="T27" fmla="*/ 94 h 200"/>
                <a:gd name="T28" fmla="*/ 144 w 149"/>
                <a:gd name="T29" fmla="*/ 60 h 200"/>
                <a:gd name="T30" fmla="*/ 141 w 149"/>
                <a:gd name="T31" fmla="*/ 74 h 200"/>
                <a:gd name="T32" fmla="*/ 138 w 149"/>
                <a:gd name="T33" fmla="*/ 97 h 200"/>
                <a:gd name="T34" fmla="*/ 137 w 149"/>
                <a:gd name="T35" fmla="*/ 97 h 200"/>
                <a:gd name="T36" fmla="*/ 131 w 149"/>
                <a:gd name="T37" fmla="*/ 79 h 200"/>
                <a:gd name="T38" fmla="*/ 140 w 149"/>
                <a:gd name="T39" fmla="*/ 68 h 200"/>
                <a:gd name="T40" fmla="*/ 18 w 149"/>
                <a:gd name="T41" fmla="*/ 8 h 200"/>
                <a:gd name="T42" fmla="*/ 98 w 149"/>
                <a:gd name="T43" fmla="*/ 62 h 200"/>
                <a:gd name="T44" fmla="*/ 18 w 149"/>
                <a:gd name="T45" fmla="*/ 8 h 200"/>
                <a:gd name="T46" fmla="*/ 33 w 149"/>
                <a:gd name="T47" fmla="*/ 99 h 200"/>
                <a:gd name="T48" fmla="*/ 80 w 149"/>
                <a:gd name="T49" fmla="*/ 108 h 200"/>
                <a:gd name="T50" fmla="*/ 80 w 149"/>
                <a:gd name="T51" fmla="*/ 120 h 200"/>
                <a:gd name="T52" fmla="*/ 33 w 149"/>
                <a:gd name="T53" fmla="*/ 134 h 200"/>
                <a:gd name="T54" fmla="*/ 80 w 149"/>
                <a:gd name="T55" fmla="*/ 120 h 200"/>
                <a:gd name="T56" fmla="*/ 108 w 149"/>
                <a:gd name="T57" fmla="*/ 159 h 200"/>
                <a:gd name="T58" fmla="*/ 107 w 149"/>
                <a:gd name="T59" fmla="*/ 37 h 200"/>
                <a:gd name="T60" fmla="*/ 122 w 149"/>
                <a:gd name="T61" fmla="*/ 79 h 200"/>
                <a:gd name="T62" fmla="*/ 133 w 149"/>
                <a:gd name="T63" fmla="*/ 105 h 200"/>
                <a:gd name="T64" fmla="*/ 127 w 149"/>
                <a:gd name="T65" fmla="*/ 15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9" h="200">
                  <a:moveTo>
                    <a:pt x="144" y="60"/>
                  </a:moveTo>
                  <a:cubicBezTo>
                    <a:pt x="144" y="59"/>
                    <a:pt x="143" y="59"/>
                    <a:pt x="143" y="59"/>
                  </a:cubicBezTo>
                  <a:cubicBezTo>
                    <a:pt x="138" y="44"/>
                    <a:pt x="113" y="30"/>
                    <a:pt x="110" y="29"/>
                  </a:cubicBezTo>
                  <a:cubicBezTo>
                    <a:pt x="109" y="28"/>
                    <a:pt x="108" y="28"/>
                    <a:pt x="107" y="28"/>
                  </a:cubicBezTo>
                  <a:cubicBezTo>
                    <a:pt x="107" y="12"/>
                    <a:pt x="107" y="12"/>
                    <a:pt x="107" y="12"/>
                  </a:cubicBezTo>
                  <a:cubicBezTo>
                    <a:pt x="107" y="5"/>
                    <a:pt x="102" y="0"/>
                    <a:pt x="97" y="0"/>
                  </a:cubicBezTo>
                  <a:cubicBezTo>
                    <a:pt x="18" y="0"/>
                    <a:pt x="18" y="0"/>
                    <a:pt x="18" y="0"/>
                  </a:cubicBezTo>
                  <a:cubicBezTo>
                    <a:pt x="13" y="0"/>
                    <a:pt x="8" y="5"/>
                    <a:pt x="8" y="12"/>
                  </a:cubicBezTo>
                  <a:cubicBezTo>
                    <a:pt x="8" y="186"/>
                    <a:pt x="8" y="186"/>
                    <a:pt x="8" y="186"/>
                  </a:cubicBezTo>
                  <a:cubicBezTo>
                    <a:pt x="2" y="186"/>
                    <a:pt x="2" y="186"/>
                    <a:pt x="2" y="186"/>
                  </a:cubicBezTo>
                  <a:cubicBezTo>
                    <a:pt x="1" y="186"/>
                    <a:pt x="0" y="186"/>
                    <a:pt x="0" y="187"/>
                  </a:cubicBezTo>
                  <a:cubicBezTo>
                    <a:pt x="0" y="199"/>
                    <a:pt x="0" y="199"/>
                    <a:pt x="0" y="199"/>
                  </a:cubicBezTo>
                  <a:cubicBezTo>
                    <a:pt x="0" y="199"/>
                    <a:pt x="1" y="200"/>
                    <a:pt x="2" y="200"/>
                  </a:cubicBezTo>
                  <a:cubicBezTo>
                    <a:pt x="18" y="200"/>
                    <a:pt x="18" y="200"/>
                    <a:pt x="18" y="200"/>
                  </a:cubicBezTo>
                  <a:cubicBezTo>
                    <a:pt x="97" y="200"/>
                    <a:pt x="97" y="200"/>
                    <a:pt x="97" y="200"/>
                  </a:cubicBezTo>
                  <a:cubicBezTo>
                    <a:pt x="112" y="200"/>
                    <a:pt x="112" y="200"/>
                    <a:pt x="112" y="200"/>
                  </a:cubicBezTo>
                  <a:cubicBezTo>
                    <a:pt x="113" y="200"/>
                    <a:pt x="114" y="199"/>
                    <a:pt x="114" y="199"/>
                  </a:cubicBezTo>
                  <a:cubicBezTo>
                    <a:pt x="114" y="187"/>
                    <a:pt x="114" y="187"/>
                    <a:pt x="114" y="187"/>
                  </a:cubicBezTo>
                  <a:cubicBezTo>
                    <a:pt x="114" y="186"/>
                    <a:pt x="113" y="186"/>
                    <a:pt x="112" y="186"/>
                  </a:cubicBezTo>
                  <a:cubicBezTo>
                    <a:pt x="107" y="186"/>
                    <a:pt x="107" y="186"/>
                    <a:pt x="107" y="186"/>
                  </a:cubicBezTo>
                  <a:cubicBezTo>
                    <a:pt x="107" y="168"/>
                    <a:pt x="107" y="168"/>
                    <a:pt x="107" y="168"/>
                  </a:cubicBezTo>
                  <a:cubicBezTo>
                    <a:pt x="107" y="168"/>
                    <a:pt x="107" y="168"/>
                    <a:pt x="107" y="168"/>
                  </a:cubicBezTo>
                  <a:cubicBezTo>
                    <a:pt x="110" y="168"/>
                    <a:pt x="112" y="168"/>
                    <a:pt x="115" y="168"/>
                  </a:cubicBezTo>
                  <a:cubicBezTo>
                    <a:pt x="122" y="168"/>
                    <a:pt x="128" y="166"/>
                    <a:pt x="133" y="163"/>
                  </a:cubicBezTo>
                  <a:cubicBezTo>
                    <a:pt x="139" y="157"/>
                    <a:pt x="140" y="151"/>
                    <a:pt x="140" y="150"/>
                  </a:cubicBezTo>
                  <a:cubicBezTo>
                    <a:pt x="141" y="105"/>
                    <a:pt x="141" y="105"/>
                    <a:pt x="141" y="105"/>
                  </a:cubicBezTo>
                  <a:cubicBezTo>
                    <a:pt x="146" y="103"/>
                    <a:pt x="148" y="98"/>
                    <a:pt x="149" y="95"/>
                  </a:cubicBezTo>
                  <a:cubicBezTo>
                    <a:pt x="149" y="94"/>
                    <a:pt x="149" y="94"/>
                    <a:pt x="149" y="94"/>
                  </a:cubicBezTo>
                  <a:cubicBezTo>
                    <a:pt x="149" y="74"/>
                    <a:pt x="149" y="74"/>
                    <a:pt x="149" y="74"/>
                  </a:cubicBezTo>
                  <a:cubicBezTo>
                    <a:pt x="149" y="69"/>
                    <a:pt x="149" y="62"/>
                    <a:pt x="144" y="60"/>
                  </a:cubicBezTo>
                  <a:close/>
                  <a:moveTo>
                    <a:pt x="140" y="68"/>
                  </a:moveTo>
                  <a:cubicBezTo>
                    <a:pt x="140" y="69"/>
                    <a:pt x="141" y="71"/>
                    <a:pt x="141" y="74"/>
                  </a:cubicBezTo>
                  <a:cubicBezTo>
                    <a:pt x="141" y="93"/>
                    <a:pt x="141" y="93"/>
                    <a:pt x="141" y="93"/>
                  </a:cubicBezTo>
                  <a:cubicBezTo>
                    <a:pt x="140" y="94"/>
                    <a:pt x="139" y="97"/>
                    <a:pt x="138" y="97"/>
                  </a:cubicBezTo>
                  <a:cubicBezTo>
                    <a:pt x="138" y="97"/>
                    <a:pt x="138" y="97"/>
                    <a:pt x="137" y="97"/>
                  </a:cubicBezTo>
                  <a:cubicBezTo>
                    <a:pt x="137" y="97"/>
                    <a:pt x="137" y="97"/>
                    <a:pt x="137" y="97"/>
                  </a:cubicBezTo>
                  <a:cubicBezTo>
                    <a:pt x="131" y="96"/>
                    <a:pt x="131" y="96"/>
                    <a:pt x="131" y="86"/>
                  </a:cubicBezTo>
                  <a:cubicBezTo>
                    <a:pt x="131" y="84"/>
                    <a:pt x="131" y="82"/>
                    <a:pt x="131" y="79"/>
                  </a:cubicBezTo>
                  <a:cubicBezTo>
                    <a:pt x="130" y="70"/>
                    <a:pt x="138" y="68"/>
                    <a:pt x="140" y="68"/>
                  </a:cubicBezTo>
                  <a:cubicBezTo>
                    <a:pt x="140" y="68"/>
                    <a:pt x="140" y="68"/>
                    <a:pt x="140" y="68"/>
                  </a:cubicBezTo>
                  <a:cubicBezTo>
                    <a:pt x="140" y="68"/>
                    <a:pt x="140" y="68"/>
                    <a:pt x="140" y="68"/>
                  </a:cubicBezTo>
                  <a:close/>
                  <a:moveTo>
                    <a:pt x="18" y="8"/>
                  </a:moveTo>
                  <a:cubicBezTo>
                    <a:pt x="98" y="8"/>
                    <a:pt x="98" y="8"/>
                    <a:pt x="98" y="8"/>
                  </a:cubicBezTo>
                  <a:cubicBezTo>
                    <a:pt x="98" y="62"/>
                    <a:pt x="98" y="62"/>
                    <a:pt x="98" y="62"/>
                  </a:cubicBezTo>
                  <a:cubicBezTo>
                    <a:pt x="18" y="62"/>
                    <a:pt x="18" y="62"/>
                    <a:pt x="18" y="62"/>
                  </a:cubicBezTo>
                  <a:lnTo>
                    <a:pt x="18" y="8"/>
                  </a:lnTo>
                  <a:close/>
                  <a:moveTo>
                    <a:pt x="33" y="108"/>
                  </a:moveTo>
                  <a:cubicBezTo>
                    <a:pt x="33" y="99"/>
                    <a:pt x="33" y="99"/>
                    <a:pt x="33" y="99"/>
                  </a:cubicBezTo>
                  <a:cubicBezTo>
                    <a:pt x="80" y="99"/>
                    <a:pt x="80" y="99"/>
                    <a:pt x="80" y="99"/>
                  </a:cubicBezTo>
                  <a:cubicBezTo>
                    <a:pt x="80" y="108"/>
                    <a:pt x="80" y="108"/>
                    <a:pt x="80" y="108"/>
                  </a:cubicBezTo>
                  <a:lnTo>
                    <a:pt x="33" y="108"/>
                  </a:lnTo>
                  <a:close/>
                  <a:moveTo>
                    <a:pt x="80" y="120"/>
                  </a:moveTo>
                  <a:cubicBezTo>
                    <a:pt x="80" y="134"/>
                    <a:pt x="80" y="134"/>
                    <a:pt x="80" y="134"/>
                  </a:cubicBezTo>
                  <a:cubicBezTo>
                    <a:pt x="33" y="134"/>
                    <a:pt x="33" y="134"/>
                    <a:pt x="33" y="134"/>
                  </a:cubicBezTo>
                  <a:cubicBezTo>
                    <a:pt x="33" y="120"/>
                    <a:pt x="33" y="120"/>
                    <a:pt x="33" y="120"/>
                  </a:cubicBezTo>
                  <a:lnTo>
                    <a:pt x="80" y="120"/>
                  </a:lnTo>
                  <a:close/>
                  <a:moveTo>
                    <a:pt x="127" y="156"/>
                  </a:moveTo>
                  <a:cubicBezTo>
                    <a:pt x="123" y="159"/>
                    <a:pt x="117" y="160"/>
                    <a:pt x="108" y="159"/>
                  </a:cubicBezTo>
                  <a:cubicBezTo>
                    <a:pt x="108" y="159"/>
                    <a:pt x="107" y="159"/>
                    <a:pt x="107" y="159"/>
                  </a:cubicBezTo>
                  <a:cubicBezTo>
                    <a:pt x="107" y="37"/>
                    <a:pt x="107" y="37"/>
                    <a:pt x="107" y="37"/>
                  </a:cubicBezTo>
                  <a:cubicBezTo>
                    <a:pt x="117" y="43"/>
                    <a:pt x="130" y="53"/>
                    <a:pt x="134" y="61"/>
                  </a:cubicBezTo>
                  <a:cubicBezTo>
                    <a:pt x="128" y="63"/>
                    <a:pt x="121" y="68"/>
                    <a:pt x="122" y="79"/>
                  </a:cubicBezTo>
                  <a:cubicBezTo>
                    <a:pt x="122" y="82"/>
                    <a:pt x="122" y="84"/>
                    <a:pt x="122" y="86"/>
                  </a:cubicBezTo>
                  <a:cubicBezTo>
                    <a:pt x="122" y="95"/>
                    <a:pt x="122" y="103"/>
                    <a:pt x="133" y="105"/>
                  </a:cubicBezTo>
                  <a:cubicBezTo>
                    <a:pt x="131" y="149"/>
                    <a:pt x="131" y="149"/>
                    <a:pt x="131" y="149"/>
                  </a:cubicBezTo>
                  <a:cubicBezTo>
                    <a:pt x="131" y="149"/>
                    <a:pt x="131" y="153"/>
                    <a:pt x="127" y="156"/>
                  </a:cubicBez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56" name="Freeform 5"/>
            <p:cNvSpPr>
              <a:spLocks noEditPoints="1"/>
            </p:cNvSpPr>
            <p:nvPr/>
          </p:nvSpPr>
          <p:spPr bwMode="auto">
            <a:xfrm>
              <a:off x="17056" y="7256"/>
              <a:ext cx="623" cy="685"/>
            </a:xfrm>
            <a:custGeom>
              <a:avLst/>
              <a:gdLst>
                <a:gd name="T0" fmla="*/ 114 w 283"/>
                <a:gd name="T1" fmla="*/ 0 h 260"/>
                <a:gd name="T2" fmla="*/ 114 w 283"/>
                <a:gd name="T3" fmla="*/ 73 h 260"/>
                <a:gd name="T4" fmla="*/ 132 w 283"/>
                <a:gd name="T5" fmla="*/ 98 h 260"/>
                <a:gd name="T6" fmla="*/ 130 w 283"/>
                <a:gd name="T7" fmla="*/ 76 h 260"/>
                <a:gd name="T8" fmla="*/ 89 w 283"/>
                <a:gd name="T9" fmla="*/ 77 h 260"/>
                <a:gd name="T10" fmla="*/ 116 w 283"/>
                <a:gd name="T11" fmla="*/ 95 h 260"/>
                <a:gd name="T12" fmla="*/ 138 w 283"/>
                <a:gd name="T13" fmla="*/ 101 h 260"/>
                <a:gd name="T14" fmla="*/ 171 w 283"/>
                <a:gd name="T15" fmla="*/ 135 h 260"/>
                <a:gd name="T16" fmla="*/ 171 w 283"/>
                <a:gd name="T17" fmla="*/ 68 h 260"/>
                <a:gd name="T18" fmla="*/ 116 w 283"/>
                <a:gd name="T19" fmla="*/ 170 h 260"/>
                <a:gd name="T20" fmla="*/ 116 w 283"/>
                <a:gd name="T21" fmla="*/ 103 h 260"/>
                <a:gd name="T22" fmla="*/ 116 w 283"/>
                <a:gd name="T23" fmla="*/ 170 h 260"/>
                <a:gd name="T24" fmla="*/ 102 w 283"/>
                <a:gd name="T25" fmla="*/ 172 h 260"/>
                <a:gd name="T26" fmla="*/ 59 w 283"/>
                <a:gd name="T27" fmla="*/ 250 h 260"/>
                <a:gd name="T28" fmla="*/ 61 w 283"/>
                <a:gd name="T29" fmla="*/ 251 h 260"/>
                <a:gd name="T30" fmla="*/ 170 w 283"/>
                <a:gd name="T31" fmla="*/ 251 h 260"/>
                <a:gd name="T32" fmla="*/ 173 w 283"/>
                <a:gd name="T33" fmla="*/ 250 h 260"/>
                <a:gd name="T34" fmla="*/ 130 w 283"/>
                <a:gd name="T35" fmla="*/ 172 h 260"/>
                <a:gd name="T36" fmla="*/ 157 w 283"/>
                <a:gd name="T37" fmla="*/ 137 h 260"/>
                <a:gd name="T38" fmla="*/ 181 w 283"/>
                <a:gd name="T39" fmla="*/ 215 h 260"/>
                <a:gd name="T40" fmla="*/ 226 w 283"/>
                <a:gd name="T41" fmla="*/ 216 h 260"/>
                <a:gd name="T42" fmla="*/ 228 w 283"/>
                <a:gd name="T43" fmla="*/ 215 h 260"/>
                <a:gd name="T44" fmla="*/ 185 w 283"/>
                <a:gd name="T45" fmla="*/ 137 h 260"/>
                <a:gd name="T46" fmla="*/ 212 w 283"/>
                <a:gd name="T47" fmla="*/ 98 h 260"/>
                <a:gd name="T48" fmla="*/ 260 w 283"/>
                <a:gd name="T49" fmla="*/ 68 h 260"/>
                <a:gd name="T50" fmla="*/ 193 w 283"/>
                <a:gd name="T51" fmla="*/ 67 h 260"/>
                <a:gd name="T52" fmla="*/ 212 w 283"/>
                <a:gd name="T53" fmla="*/ 104 h 260"/>
                <a:gd name="T54" fmla="*/ 236 w 283"/>
                <a:gd name="T55" fmla="*/ 181 h 260"/>
                <a:gd name="T56" fmla="*/ 281 w 283"/>
                <a:gd name="T57" fmla="*/ 182 h 260"/>
                <a:gd name="T58" fmla="*/ 283 w 283"/>
                <a:gd name="T59" fmla="*/ 181 h 260"/>
                <a:gd name="T60" fmla="*/ 241 w 283"/>
                <a:gd name="T61" fmla="*/ 104 h 260"/>
                <a:gd name="T62" fmla="*/ 75 w 283"/>
                <a:gd name="T63" fmla="*/ 130 h 260"/>
                <a:gd name="T64" fmla="*/ 91 w 283"/>
                <a:gd name="T65" fmla="*/ 102 h 260"/>
                <a:gd name="T66" fmla="*/ 24 w 283"/>
                <a:gd name="T67" fmla="*/ 102 h 260"/>
                <a:gd name="T68" fmla="*/ 87 w 283"/>
                <a:gd name="T69" fmla="*/ 166 h 260"/>
                <a:gd name="T70" fmla="*/ 71 w 283"/>
                <a:gd name="T71" fmla="*/ 137 h 260"/>
                <a:gd name="T72" fmla="*/ 0 w 283"/>
                <a:gd name="T73" fmla="*/ 180 h 260"/>
                <a:gd name="T74" fmla="*/ 0 w 283"/>
                <a:gd name="T75" fmla="*/ 216 h 260"/>
                <a:gd name="T76" fmla="*/ 51 w 283"/>
                <a:gd name="T77" fmla="*/ 225 h 260"/>
                <a:gd name="T78" fmla="*/ 87 w 283"/>
                <a:gd name="T79" fmla="*/ 166 h 260"/>
                <a:gd name="T80" fmla="*/ 87 w 283"/>
                <a:gd name="T81" fmla="*/ 16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3" h="260">
                  <a:moveTo>
                    <a:pt x="78" y="37"/>
                  </a:moveTo>
                  <a:cubicBezTo>
                    <a:pt x="78" y="17"/>
                    <a:pt x="94" y="0"/>
                    <a:pt x="114" y="0"/>
                  </a:cubicBezTo>
                  <a:cubicBezTo>
                    <a:pt x="134" y="0"/>
                    <a:pt x="150" y="17"/>
                    <a:pt x="150" y="37"/>
                  </a:cubicBezTo>
                  <a:cubicBezTo>
                    <a:pt x="150" y="57"/>
                    <a:pt x="134" y="73"/>
                    <a:pt x="114" y="73"/>
                  </a:cubicBezTo>
                  <a:cubicBezTo>
                    <a:pt x="94" y="73"/>
                    <a:pt x="78" y="57"/>
                    <a:pt x="78" y="37"/>
                  </a:cubicBezTo>
                  <a:close/>
                  <a:moveTo>
                    <a:pt x="132" y="98"/>
                  </a:moveTo>
                  <a:cubicBezTo>
                    <a:pt x="132" y="90"/>
                    <a:pt x="135" y="83"/>
                    <a:pt x="139" y="77"/>
                  </a:cubicBezTo>
                  <a:cubicBezTo>
                    <a:pt x="136" y="76"/>
                    <a:pt x="133" y="76"/>
                    <a:pt x="130" y="76"/>
                  </a:cubicBezTo>
                  <a:cubicBezTo>
                    <a:pt x="99" y="76"/>
                    <a:pt x="99" y="76"/>
                    <a:pt x="99" y="76"/>
                  </a:cubicBezTo>
                  <a:cubicBezTo>
                    <a:pt x="95" y="76"/>
                    <a:pt x="92" y="76"/>
                    <a:pt x="89" y="77"/>
                  </a:cubicBezTo>
                  <a:cubicBezTo>
                    <a:pt x="94" y="83"/>
                    <a:pt x="97" y="91"/>
                    <a:pt x="97" y="99"/>
                  </a:cubicBezTo>
                  <a:cubicBezTo>
                    <a:pt x="102" y="96"/>
                    <a:pt x="109" y="95"/>
                    <a:pt x="116" y="95"/>
                  </a:cubicBezTo>
                  <a:cubicBezTo>
                    <a:pt x="121" y="95"/>
                    <a:pt x="127" y="96"/>
                    <a:pt x="132" y="98"/>
                  </a:cubicBezTo>
                  <a:close/>
                  <a:moveTo>
                    <a:pt x="138" y="101"/>
                  </a:moveTo>
                  <a:cubicBezTo>
                    <a:pt x="148" y="108"/>
                    <a:pt x="156" y="119"/>
                    <a:pt x="157" y="132"/>
                  </a:cubicBezTo>
                  <a:cubicBezTo>
                    <a:pt x="161" y="134"/>
                    <a:pt x="166" y="135"/>
                    <a:pt x="171" y="135"/>
                  </a:cubicBezTo>
                  <a:cubicBezTo>
                    <a:pt x="190" y="135"/>
                    <a:pt x="205" y="120"/>
                    <a:pt x="205" y="102"/>
                  </a:cubicBezTo>
                  <a:cubicBezTo>
                    <a:pt x="205" y="83"/>
                    <a:pt x="190" y="68"/>
                    <a:pt x="171" y="68"/>
                  </a:cubicBezTo>
                  <a:cubicBezTo>
                    <a:pt x="153" y="68"/>
                    <a:pt x="138" y="83"/>
                    <a:pt x="138" y="101"/>
                  </a:cubicBezTo>
                  <a:close/>
                  <a:moveTo>
                    <a:pt x="116" y="170"/>
                  </a:moveTo>
                  <a:cubicBezTo>
                    <a:pt x="134" y="170"/>
                    <a:pt x="149" y="155"/>
                    <a:pt x="149" y="136"/>
                  </a:cubicBezTo>
                  <a:cubicBezTo>
                    <a:pt x="149" y="118"/>
                    <a:pt x="134" y="103"/>
                    <a:pt x="116" y="103"/>
                  </a:cubicBezTo>
                  <a:cubicBezTo>
                    <a:pt x="97" y="103"/>
                    <a:pt x="82" y="118"/>
                    <a:pt x="82" y="136"/>
                  </a:cubicBezTo>
                  <a:cubicBezTo>
                    <a:pt x="82" y="155"/>
                    <a:pt x="97" y="170"/>
                    <a:pt x="116" y="170"/>
                  </a:cubicBezTo>
                  <a:close/>
                  <a:moveTo>
                    <a:pt x="130" y="172"/>
                  </a:moveTo>
                  <a:cubicBezTo>
                    <a:pt x="102" y="172"/>
                    <a:pt x="102" y="172"/>
                    <a:pt x="102" y="172"/>
                  </a:cubicBezTo>
                  <a:cubicBezTo>
                    <a:pt x="78" y="172"/>
                    <a:pt x="59" y="191"/>
                    <a:pt x="59" y="215"/>
                  </a:cubicBezTo>
                  <a:cubicBezTo>
                    <a:pt x="59" y="250"/>
                    <a:pt x="59" y="250"/>
                    <a:pt x="59" y="250"/>
                  </a:cubicBezTo>
                  <a:cubicBezTo>
                    <a:pt x="59" y="250"/>
                    <a:pt x="59" y="250"/>
                    <a:pt x="59" y="250"/>
                  </a:cubicBezTo>
                  <a:cubicBezTo>
                    <a:pt x="61" y="251"/>
                    <a:pt x="61" y="251"/>
                    <a:pt x="61" y="251"/>
                  </a:cubicBezTo>
                  <a:cubicBezTo>
                    <a:pt x="84" y="258"/>
                    <a:pt x="103" y="260"/>
                    <a:pt x="119" y="260"/>
                  </a:cubicBezTo>
                  <a:cubicBezTo>
                    <a:pt x="151" y="260"/>
                    <a:pt x="169" y="251"/>
                    <a:pt x="170" y="251"/>
                  </a:cubicBezTo>
                  <a:cubicBezTo>
                    <a:pt x="173" y="250"/>
                    <a:pt x="173" y="250"/>
                    <a:pt x="173" y="250"/>
                  </a:cubicBezTo>
                  <a:cubicBezTo>
                    <a:pt x="173" y="250"/>
                    <a:pt x="173" y="250"/>
                    <a:pt x="173" y="250"/>
                  </a:cubicBezTo>
                  <a:cubicBezTo>
                    <a:pt x="173" y="215"/>
                    <a:pt x="173" y="215"/>
                    <a:pt x="173" y="215"/>
                  </a:cubicBezTo>
                  <a:cubicBezTo>
                    <a:pt x="173" y="191"/>
                    <a:pt x="154" y="172"/>
                    <a:pt x="130" y="172"/>
                  </a:cubicBezTo>
                  <a:close/>
                  <a:moveTo>
                    <a:pt x="185" y="137"/>
                  </a:moveTo>
                  <a:cubicBezTo>
                    <a:pt x="157" y="137"/>
                    <a:pt x="157" y="137"/>
                    <a:pt x="157" y="137"/>
                  </a:cubicBezTo>
                  <a:cubicBezTo>
                    <a:pt x="157" y="149"/>
                    <a:pt x="152" y="159"/>
                    <a:pt x="144" y="166"/>
                  </a:cubicBezTo>
                  <a:cubicBezTo>
                    <a:pt x="165" y="172"/>
                    <a:pt x="181" y="192"/>
                    <a:pt x="181" y="215"/>
                  </a:cubicBezTo>
                  <a:cubicBezTo>
                    <a:pt x="181" y="226"/>
                    <a:pt x="181" y="226"/>
                    <a:pt x="181" y="226"/>
                  </a:cubicBezTo>
                  <a:cubicBezTo>
                    <a:pt x="209" y="225"/>
                    <a:pt x="225" y="217"/>
                    <a:pt x="226" y="216"/>
                  </a:cubicBezTo>
                  <a:cubicBezTo>
                    <a:pt x="228" y="215"/>
                    <a:pt x="228" y="215"/>
                    <a:pt x="228" y="215"/>
                  </a:cubicBezTo>
                  <a:cubicBezTo>
                    <a:pt x="228" y="215"/>
                    <a:pt x="228" y="215"/>
                    <a:pt x="228" y="215"/>
                  </a:cubicBezTo>
                  <a:cubicBezTo>
                    <a:pt x="228" y="180"/>
                    <a:pt x="228" y="180"/>
                    <a:pt x="228" y="180"/>
                  </a:cubicBezTo>
                  <a:cubicBezTo>
                    <a:pt x="228" y="157"/>
                    <a:pt x="209" y="137"/>
                    <a:pt x="185" y="137"/>
                  </a:cubicBezTo>
                  <a:close/>
                  <a:moveTo>
                    <a:pt x="193" y="67"/>
                  </a:moveTo>
                  <a:cubicBezTo>
                    <a:pt x="203" y="74"/>
                    <a:pt x="211" y="85"/>
                    <a:pt x="212" y="98"/>
                  </a:cubicBezTo>
                  <a:cubicBezTo>
                    <a:pt x="217" y="100"/>
                    <a:pt x="221" y="101"/>
                    <a:pt x="226" y="101"/>
                  </a:cubicBezTo>
                  <a:cubicBezTo>
                    <a:pt x="245" y="101"/>
                    <a:pt x="260" y="86"/>
                    <a:pt x="260" y="68"/>
                  </a:cubicBezTo>
                  <a:cubicBezTo>
                    <a:pt x="260" y="49"/>
                    <a:pt x="245" y="34"/>
                    <a:pt x="226" y="34"/>
                  </a:cubicBezTo>
                  <a:cubicBezTo>
                    <a:pt x="208" y="34"/>
                    <a:pt x="193" y="49"/>
                    <a:pt x="193" y="67"/>
                  </a:cubicBezTo>
                  <a:close/>
                  <a:moveTo>
                    <a:pt x="241" y="104"/>
                  </a:moveTo>
                  <a:cubicBezTo>
                    <a:pt x="212" y="104"/>
                    <a:pt x="212" y="104"/>
                    <a:pt x="212" y="104"/>
                  </a:cubicBezTo>
                  <a:cubicBezTo>
                    <a:pt x="212" y="115"/>
                    <a:pt x="207" y="125"/>
                    <a:pt x="200" y="132"/>
                  </a:cubicBezTo>
                  <a:cubicBezTo>
                    <a:pt x="221" y="139"/>
                    <a:pt x="236" y="158"/>
                    <a:pt x="236" y="181"/>
                  </a:cubicBezTo>
                  <a:cubicBezTo>
                    <a:pt x="236" y="192"/>
                    <a:pt x="236" y="192"/>
                    <a:pt x="236" y="192"/>
                  </a:cubicBezTo>
                  <a:cubicBezTo>
                    <a:pt x="264" y="191"/>
                    <a:pt x="280" y="183"/>
                    <a:pt x="281" y="182"/>
                  </a:cubicBezTo>
                  <a:cubicBezTo>
                    <a:pt x="283" y="181"/>
                    <a:pt x="283" y="181"/>
                    <a:pt x="283" y="181"/>
                  </a:cubicBezTo>
                  <a:cubicBezTo>
                    <a:pt x="283" y="181"/>
                    <a:pt x="283" y="181"/>
                    <a:pt x="283" y="181"/>
                  </a:cubicBezTo>
                  <a:cubicBezTo>
                    <a:pt x="283" y="147"/>
                    <a:pt x="283" y="147"/>
                    <a:pt x="283" y="147"/>
                  </a:cubicBezTo>
                  <a:cubicBezTo>
                    <a:pt x="283" y="123"/>
                    <a:pt x="264" y="104"/>
                    <a:pt x="241" y="104"/>
                  </a:cubicBezTo>
                  <a:close/>
                  <a:moveTo>
                    <a:pt x="57" y="135"/>
                  </a:moveTo>
                  <a:cubicBezTo>
                    <a:pt x="64" y="135"/>
                    <a:pt x="70" y="133"/>
                    <a:pt x="75" y="130"/>
                  </a:cubicBezTo>
                  <a:cubicBezTo>
                    <a:pt x="77" y="119"/>
                    <a:pt x="82" y="110"/>
                    <a:pt x="90" y="103"/>
                  </a:cubicBezTo>
                  <a:cubicBezTo>
                    <a:pt x="90" y="103"/>
                    <a:pt x="91" y="102"/>
                    <a:pt x="91" y="102"/>
                  </a:cubicBezTo>
                  <a:cubicBezTo>
                    <a:pt x="91" y="83"/>
                    <a:pt x="76" y="68"/>
                    <a:pt x="57" y="68"/>
                  </a:cubicBezTo>
                  <a:cubicBezTo>
                    <a:pt x="39" y="68"/>
                    <a:pt x="24" y="83"/>
                    <a:pt x="24" y="102"/>
                  </a:cubicBezTo>
                  <a:cubicBezTo>
                    <a:pt x="24" y="120"/>
                    <a:pt x="39" y="135"/>
                    <a:pt x="57" y="135"/>
                  </a:cubicBezTo>
                  <a:close/>
                  <a:moveTo>
                    <a:pt x="87" y="166"/>
                  </a:moveTo>
                  <a:cubicBezTo>
                    <a:pt x="80" y="159"/>
                    <a:pt x="75" y="149"/>
                    <a:pt x="74" y="138"/>
                  </a:cubicBezTo>
                  <a:cubicBezTo>
                    <a:pt x="73" y="137"/>
                    <a:pt x="72" y="137"/>
                    <a:pt x="71" y="137"/>
                  </a:cubicBezTo>
                  <a:cubicBezTo>
                    <a:pt x="43" y="137"/>
                    <a:pt x="43" y="137"/>
                    <a:pt x="43" y="137"/>
                  </a:cubicBezTo>
                  <a:cubicBezTo>
                    <a:pt x="19" y="137"/>
                    <a:pt x="0" y="157"/>
                    <a:pt x="0" y="180"/>
                  </a:cubicBezTo>
                  <a:cubicBezTo>
                    <a:pt x="0" y="215"/>
                    <a:pt x="0" y="215"/>
                    <a:pt x="0" y="215"/>
                  </a:cubicBezTo>
                  <a:cubicBezTo>
                    <a:pt x="0" y="216"/>
                    <a:pt x="0" y="216"/>
                    <a:pt x="0" y="216"/>
                  </a:cubicBezTo>
                  <a:cubicBezTo>
                    <a:pt x="2" y="216"/>
                    <a:pt x="2" y="216"/>
                    <a:pt x="2" y="216"/>
                  </a:cubicBezTo>
                  <a:cubicBezTo>
                    <a:pt x="21" y="222"/>
                    <a:pt x="37" y="225"/>
                    <a:pt x="51" y="225"/>
                  </a:cubicBezTo>
                  <a:cubicBezTo>
                    <a:pt x="51" y="215"/>
                    <a:pt x="51" y="215"/>
                    <a:pt x="51" y="215"/>
                  </a:cubicBezTo>
                  <a:cubicBezTo>
                    <a:pt x="51" y="192"/>
                    <a:pt x="66" y="172"/>
                    <a:pt x="87" y="166"/>
                  </a:cubicBezTo>
                  <a:close/>
                  <a:moveTo>
                    <a:pt x="87" y="166"/>
                  </a:moveTo>
                  <a:cubicBezTo>
                    <a:pt x="87" y="166"/>
                    <a:pt x="87" y="166"/>
                    <a:pt x="87" y="166"/>
                  </a:cubicBezTo>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57" name="Freeform 69"/>
            <p:cNvSpPr>
              <a:spLocks noEditPoints="1"/>
            </p:cNvSpPr>
            <p:nvPr/>
          </p:nvSpPr>
          <p:spPr bwMode="auto">
            <a:xfrm>
              <a:off x="14803" y="7265"/>
              <a:ext cx="413" cy="666"/>
            </a:xfrm>
            <a:custGeom>
              <a:avLst/>
              <a:gdLst>
                <a:gd name="T0" fmla="*/ 69 w 74"/>
                <a:gd name="T1" fmla="*/ 36 h 99"/>
                <a:gd name="T2" fmla="*/ 37 w 74"/>
                <a:gd name="T3" fmla="*/ 0 h 99"/>
                <a:gd name="T4" fmla="*/ 5 w 74"/>
                <a:gd name="T5" fmla="*/ 36 h 99"/>
                <a:gd name="T6" fmla="*/ 0 w 74"/>
                <a:gd name="T7" fmla="*/ 44 h 99"/>
                <a:gd name="T8" fmla="*/ 0 w 74"/>
                <a:gd name="T9" fmla="*/ 89 h 99"/>
                <a:gd name="T10" fmla="*/ 10 w 74"/>
                <a:gd name="T11" fmla="*/ 99 h 99"/>
                <a:gd name="T12" fmla="*/ 64 w 74"/>
                <a:gd name="T13" fmla="*/ 99 h 99"/>
                <a:gd name="T14" fmla="*/ 74 w 74"/>
                <a:gd name="T15" fmla="*/ 89 h 99"/>
                <a:gd name="T16" fmla="*/ 74 w 74"/>
                <a:gd name="T17" fmla="*/ 44 h 99"/>
                <a:gd name="T18" fmla="*/ 69 w 74"/>
                <a:gd name="T19" fmla="*/ 36 h 99"/>
                <a:gd name="T20" fmla="*/ 41 w 74"/>
                <a:gd name="T21" fmla="*/ 70 h 99"/>
                <a:gd name="T22" fmla="*/ 41 w 74"/>
                <a:gd name="T23" fmla="*/ 84 h 99"/>
                <a:gd name="T24" fmla="*/ 37 w 74"/>
                <a:gd name="T25" fmla="*/ 88 h 99"/>
                <a:gd name="T26" fmla="*/ 33 w 74"/>
                <a:gd name="T27" fmla="*/ 84 h 99"/>
                <a:gd name="T28" fmla="*/ 33 w 74"/>
                <a:gd name="T29" fmla="*/ 70 h 99"/>
                <a:gd name="T30" fmla="*/ 25 w 74"/>
                <a:gd name="T31" fmla="*/ 59 h 99"/>
                <a:gd name="T32" fmla="*/ 37 w 74"/>
                <a:gd name="T33" fmla="*/ 48 h 99"/>
                <a:gd name="T34" fmla="*/ 48 w 74"/>
                <a:gd name="T35" fmla="*/ 59 h 99"/>
                <a:gd name="T36" fmla="*/ 41 w 74"/>
                <a:gd name="T37" fmla="*/ 70 h 99"/>
                <a:gd name="T38" fmla="*/ 12 w 74"/>
                <a:gd name="T39" fmla="*/ 34 h 99"/>
                <a:gd name="T40" fmla="*/ 37 w 74"/>
                <a:gd name="T41" fmla="*/ 6 h 99"/>
                <a:gd name="T42" fmla="*/ 62 w 74"/>
                <a:gd name="T43" fmla="*/ 34 h 99"/>
                <a:gd name="T44" fmla="*/ 12 w 74"/>
                <a:gd name="T45"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99">
                  <a:moveTo>
                    <a:pt x="69" y="36"/>
                  </a:moveTo>
                  <a:cubicBezTo>
                    <a:pt x="68" y="16"/>
                    <a:pt x="54" y="0"/>
                    <a:pt x="37" y="0"/>
                  </a:cubicBezTo>
                  <a:cubicBezTo>
                    <a:pt x="19" y="0"/>
                    <a:pt x="5" y="16"/>
                    <a:pt x="5" y="36"/>
                  </a:cubicBezTo>
                  <a:cubicBezTo>
                    <a:pt x="2" y="37"/>
                    <a:pt x="0" y="41"/>
                    <a:pt x="0" y="44"/>
                  </a:cubicBezTo>
                  <a:cubicBezTo>
                    <a:pt x="0" y="89"/>
                    <a:pt x="0" y="89"/>
                    <a:pt x="0" y="89"/>
                  </a:cubicBezTo>
                  <a:cubicBezTo>
                    <a:pt x="0" y="94"/>
                    <a:pt x="4" y="99"/>
                    <a:pt x="10" y="99"/>
                  </a:cubicBezTo>
                  <a:cubicBezTo>
                    <a:pt x="64" y="99"/>
                    <a:pt x="64" y="99"/>
                    <a:pt x="64" y="99"/>
                  </a:cubicBezTo>
                  <a:cubicBezTo>
                    <a:pt x="69" y="99"/>
                    <a:pt x="74" y="94"/>
                    <a:pt x="74" y="89"/>
                  </a:cubicBezTo>
                  <a:cubicBezTo>
                    <a:pt x="74" y="44"/>
                    <a:pt x="74" y="44"/>
                    <a:pt x="74" y="44"/>
                  </a:cubicBezTo>
                  <a:cubicBezTo>
                    <a:pt x="74" y="41"/>
                    <a:pt x="72" y="37"/>
                    <a:pt x="69" y="36"/>
                  </a:cubicBezTo>
                  <a:close/>
                  <a:moveTo>
                    <a:pt x="41" y="70"/>
                  </a:moveTo>
                  <a:cubicBezTo>
                    <a:pt x="41" y="84"/>
                    <a:pt x="41" y="84"/>
                    <a:pt x="41" y="84"/>
                  </a:cubicBezTo>
                  <a:cubicBezTo>
                    <a:pt x="41" y="87"/>
                    <a:pt x="39" y="88"/>
                    <a:pt x="37" y="88"/>
                  </a:cubicBezTo>
                  <a:cubicBezTo>
                    <a:pt x="34" y="88"/>
                    <a:pt x="33" y="87"/>
                    <a:pt x="33" y="84"/>
                  </a:cubicBezTo>
                  <a:cubicBezTo>
                    <a:pt x="33" y="70"/>
                    <a:pt x="33" y="70"/>
                    <a:pt x="33" y="70"/>
                  </a:cubicBezTo>
                  <a:cubicBezTo>
                    <a:pt x="28" y="68"/>
                    <a:pt x="25" y="64"/>
                    <a:pt x="25" y="59"/>
                  </a:cubicBezTo>
                  <a:cubicBezTo>
                    <a:pt x="25" y="53"/>
                    <a:pt x="30" y="48"/>
                    <a:pt x="37" y="48"/>
                  </a:cubicBezTo>
                  <a:cubicBezTo>
                    <a:pt x="43" y="48"/>
                    <a:pt x="48" y="53"/>
                    <a:pt x="48" y="59"/>
                  </a:cubicBezTo>
                  <a:cubicBezTo>
                    <a:pt x="48" y="64"/>
                    <a:pt x="45" y="68"/>
                    <a:pt x="41" y="70"/>
                  </a:cubicBezTo>
                  <a:close/>
                  <a:moveTo>
                    <a:pt x="12" y="34"/>
                  </a:moveTo>
                  <a:cubicBezTo>
                    <a:pt x="13" y="19"/>
                    <a:pt x="24" y="6"/>
                    <a:pt x="37" y="6"/>
                  </a:cubicBezTo>
                  <a:cubicBezTo>
                    <a:pt x="50" y="6"/>
                    <a:pt x="61" y="19"/>
                    <a:pt x="62" y="34"/>
                  </a:cubicBezTo>
                  <a:lnTo>
                    <a:pt x="12" y="34"/>
                  </a:lnTo>
                  <a:close/>
                </a:path>
              </a:pathLst>
            </a:custGeom>
            <a:grp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58" name="AutoShape 28"/>
            <p:cNvSpPr/>
            <p:nvPr/>
          </p:nvSpPr>
          <p:spPr bwMode="auto">
            <a:xfrm>
              <a:off x="15933" y="8432"/>
              <a:ext cx="551" cy="6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659" name="组合 658"/>
            <p:cNvGrpSpPr/>
            <p:nvPr/>
          </p:nvGrpSpPr>
          <p:grpSpPr>
            <a:xfrm>
              <a:off x="14821" y="8432"/>
              <a:ext cx="378" cy="661"/>
              <a:chOff x="4657770" y="7205877"/>
              <a:chExt cx="251543" cy="366676"/>
            </a:xfrm>
            <a:grpFill/>
          </p:grpSpPr>
          <p:sp>
            <p:nvSpPr>
              <p:cNvPr id="660" name="AutoShape 97"/>
              <p:cNvSpPr/>
              <p:nvPr/>
            </p:nvSpPr>
            <p:spPr bwMode="auto">
              <a:xfrm>
                <a:off x="4657770" y="7205877"/>
                <a:ext cx="251543"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61" name="AutoShape 98"/>
              <p:cNvSpPr/>
              <p:nvPr/>
            </p:nvSpPr>
            <p:spPr bwMode="auto">
              <a:xfrm>
                <a:off x="4760387" y="7240293"/>
                <a:ext cx="46304"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62" name="AutoShape 99"/>
              <p:cNvSpPr/>
              <p:nvPr/>
            </p:nvSpPr>
            <p:spPr bwMode="auto">
              <a:xfrm>
                <a:off x="4772276" y="7526876"/>
                <a:ext cx="22526"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sp>
          <p:nvSpPr>
            <p:cNvPr id="663" name="AutoShape 100"/>
            <p:cNvSpPr/>
            <p:nvPr/>
          </p:nvSpPr>
          <p:spPr bwMode="auto">
            <a:xfrm>
              <a:off x="13572" y="8432"/>
              <a:ext cx="482" cy="6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664" name="组合 663"/>
            <p:cNvGrpSpPr/>
            <p:nvPr/>
          </p:nvGrpSpPr>
          <p:grpSpPr>
            <a:xfrm>
              <a:off x="12341" y="8474"/>
              <a:ext cx="550" cy="577"/>
              <a:chOff x="3135998" y="7229029"/>
              <a:chExt cx="366050" cy="320373"/>
            </a:xfrm>
            <a:grpFill/>
          </p:grpSpPr>
          <p:sp>
            <p:nvSpPr>
              <p:cNvPr id="665" name="AutoShape 101"/>
              <p:cNvSpPr/>
              <p:nvPr/>
            </p:nvSpPr>
            <p:spPr bwMode="auto">
              <a:xfrm>
                <a:off x="3135998" y="7229029"/>
                <a:ext cx="366050" cy="3203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66" name="AutoShape 102"/>
              <p:cNvSpPr/>
              <p:nvPr/>
            </p:nvSpPr>
            <p:spPr bwMode="auto">
              <a:xfrm>
                <a:off x="3181678" y="7274708"/>
                <a:ext cx="279075" cy="205865"/>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67" name="组合 666"/>
            <p:cNvGrpSpPr/>
            <p:nvPr/>
          </p:nvGrpSpPr>
          <p:grpSpPr>
            <a:xfrm>
              <a:off x="11126" y="8474"/>
              <a:ext cx="550" cy="577"/>
              <a:chOff x="2403273" y="7229029"/>
              <a:chExt cx="366051" cy="320373"/>
            </a:xfrm>
            <a:grpFill/>
          </p:grpSpPr>
          <p:sp>
            <p:nvSpPr>
              <p:cNvPr id="668" name="AutoShape 103"/>
              <p:cNvSpPr/>
              <p:nvPr/>
            </p:nvSpPr>
            <p:spPr bwMode="auto">
              <a:xfrm>
                <a:off x="2460840" y="7285970"/>
                <a:ext cx="131403" cy="863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69" name="AutoShape 104"/>
              <p:cNvSpPr/>
              <p:nvPr/>
            </p:nvSpPr>
            <p:spPr bwMode="auto">
              <a:xfrm>
                <a:off x="2403273" y="7229029"/>
                <a:ext cx="366051" cy="3203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70" name="组合 669"/>
            <p:cNvGrpSpPr/>
            <p:nvPr/>
          </p:nvGrpSpPr>
          <p:grpSpPr>
            <a:xfrm>
              <a:off x="9908" y="8556"/>
              <a:ext cx="549" cy="413"/>
              <a:chOff x="1671171" y="7274707"/>
              <a:chExt cx="365425" cy="229016"/>
            </a:xfrm>
            <a:grpFill/>
          </p:grpSpPr>
          <p:sp>
            <p:nvSpPr>
              <p:cNvPr id="671" name="AutoShape 105"/>
              <p:cNvSpPr/>
              <p:nvPr/>
            </p:nvSpPr>
            <p:spPr bwMode="auto">
              <a:xfrm>
                <a:off x="1671171" y="7274707"/>
                <a:ext cx="365425" cy="229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72" name="AutoShape 106"/>
              <p:cNvSpPr/>
              <p:nvPr/>
            </p:nvSpPr>
            <p:spPr bwMode="auto">
              <a:xfrm>
                <a:off x="1808206" y="7343538"/>
                <a:ext cx="51935" cy="513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73" name="AutoShape 107"/>
              <p:cNvSpPr/>
              <p:nvPr/>
            </p:nvSpPr>
            <p:spPr bwMode="auto">
              <a:xfrm>
                <a:off x="1773789" y="7309122"/>
                <a:ext cx="160186" cy="160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74" name="组合 673"/>
            <p:cNvGrpSpPr/>
            <p:nvPr/>
          </p:nvGrpSpPr>
          <p:grpSpPr>
            <a:xfrm>
              <a:off x="8774" y="8432"/>
              <a:ext cx="413" cy="661"/>
              <a:chOff x="984746" y="7205877"/>
              <a:chExt cx="274694" cy="366676"/>
            </a:xfrm>
            <a:grpFill/>
          </p:grpSpPr>
          <p:sp>
            <p:nvSpPr>
              <p:cNvPr id="675" name="AutoShape 108"/>
              <p:cNvSpPr/>
              <p:nvPr/>
            </p:nvSpPr>
            <p:spPr bwMode="auto">
              <a:xfrm>
                <a:off x="1052950" y="7274707"/>
                <a:ext cx="137660" cy="1376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76" name="AutoShape 109"/>
              <p:cNvSpPr/>
              <p:nvPr/>
            </p:nvSpPr>
            <p:spPr bwMode="auto">
              <a:xfrm>
                <a:off x="984746" y="7205877"/>
                <a:ext cx="274694"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grpSp>
          <p:nvGrpSpPr>
            <p:cNvPr id="688" name="组合 687"/>
            <p:cNvGrpSpPr/>
            <p:nvPr/>
          </p:nvGrpSpPr>
          <p:grpSpPr>
            <a:xfrm>
              <a:off x="17198" y="8483"/>
              <a:ext cx="507" cy="561"/>
              <a:chOff x="8745538" y="2649538"/>
              <a:chExt cx="309563" cy="285750"/>
            </a:xfrm>
            <a:grpFill/>
          </p:grpSpPr>
          <p:sp>
            <p:nvSpPr>
              <p:cNvPr id="689" name="Freeform 313"/>
              <p:cNvSpPr/>
              <p:nvPr/>
            </p:nvSpPr>
            <p:spPr bwMode="auto">
              <a:xfrm>
                <a:off x="8745538" y="2649538"/>
                <a:ext cx="309563" cy="238125"/>
              </a:xfrm>
              <a:custGeom>
                <a:avLst/>
                <a:gdLst>
                  <a:gd name="T0" fmla="*/ 197 w 198"/>
                  <a:gd name="T1" fmla="*/ 0 h 152"/>
                  <a:gd name="T2" fmla="*/ 195 w 198"/>
                  <a:gd name="T3" fmla="*/ 0 h 152"/>
                  <a:gd name="T4" fmla="*/ 1 w 198"/>
                  <a:gd name="T5" fmla="*/ 99 h 152"/>
                  <a:gd name="T6" fmla="*/ 0 w 198"/>
                  <a:gd name="T7" fmla="*/ 101 h 152"/>
                  <a:gd name="T8" fmla="*/ 2 w 198"/>
                  <a:gd name="T9" fmla="*/ 103 h 152"/>
                  <a:gd name="T10" fmla="*/ 67 w 198"/>
                  <a:gd name="T11" fmla="*/ 124 h 152"/>
                  <a:gd name="T12" fmla="*/ 68 w 198"/>
                  <a:gd name="T13" fmla="*/ 123 h 152"/>
                  <a:gd name="T14" fmla="*/ 158 w 198"/>
                  <a:gd name="T15" fmla="*/ 42 h 152"/>
                  <a:gd name="T16" fmla="*/ 87 w 198"/>
                  <a:gd name="T17" fmla="*/ 127 h 152"/>
                  <a:gd name="T18" fmla="*/ 86 w 198"/>
                  <a:gd name="T19" fmla="*/ 129 h 152"/>
                  <a:gd name="T20" fmla="*/ 88 w 198"/>
                  <a:gd name="T21" fmla="*/ 130 h 152"/>
                  <a:gd name="T22" fmla="*/ 160 w 198"/>
                  <a:gd name="T23" fmla="*/ 152 h 152"/>
                  <a:gd name="T24" fmla="*/ 160 w 198"/>
                  <a:gd name="T25" fmla="*/ 152 h 152"/>
                  <a:gd name="T26" fmla="*/ 161 w 198"/>
                  <a:gd name="T27" fmla="*/ 152 h 152"/>
                  <a:gd name="T28" fmla="*/ 162 w 198"/>
                  <a:gd name="T29" fmla="*/ 151 h 152"/>
                  <a:gd name="T30" fmla="*/ 198 w 198"/>
                  <a:gd name="T31" fmla="*/ 2 h 152"/>
                  <a:gd name="T32" fmla="*/ 197 w 198"/>
                  <a:gd name="T3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8" h="152">
                    <a:moveTo>
                      <a:pt x="197" y="0"/>
                    </a:moveTo>
                    <a:cubicBezTo>
                      <a:pt x="197" y="0"/>
                      <a:pt x="196" y="0"/>
                      <a:pt x="195" y="0"/>
                    </a:cubicBezTo>
                    <a:cubicBezTo>
                      <a:pt x="1" y="99"/>
                      <a:pt x="1" y="99"/>
                      <a:pt x="1" y="99"/>
                    </a:cubicBezTo>
                    <a:cubicBezTo>
                      <a:pt x="1" y="100"/>
                      <a:pt x="0" y="100"/>
                      <a:pt x="0" y="101"/>
                    </a:cubicBezTo>
                    <a:cubicBezTo>
                      <a:pt x="0" y="102"/>
                      <a:pt x="1" y="103"/>
                      <a:pt x="2" y="103"/>
                    </a:cubicBezTo>
                    <a:cubicBezTo>
                      <a:pt x="67" y="124"/>
                      <a:pt x="67" y="124"/>
                      <a:pt x="67" y="124"/>
                    </a:cubicBezTo>
                    <a:cubicBezTo>
                      <a:pt x="67" y="124"/>
                      <a:pt x="68" y="124"/>
                      <a:pt x="68" y="123"/>
                    </a:cubicBezTo>
                    <a:cubicBezTo>
                      <a:pt x="158" y="42"/>
                      <a:pt x="158" y="42"/>
                      <a:pt x="158" y="42"/>
                    </a:cubicBezTo>
                    <a:cubicBezTo>
                      <a:pt x="87" y="127"/>
                      <a:pt x="87" y="127"/>
                      <a:pt x="87" y="127"/>
                    </a:cubicBezTo>
                    <a:cubicBezTo>
                      <a:pt x="86" y="128"/>
                      <a:pt x="86" y="128"/>
                      <a:pt x="86" y="129"/>
                    </a:cubicBezTo>
                    <a:cubicBezTo>
                      <a:pt x="86" y="130"/>
                      <a:pt x="87" y="130"/>
                      <a:pt x="88" y="130"/>
                    </a:cubicBezTo>
                    <a:cubicBezTo>
                      <a:pt x="160" y="152"/>
                      <a:pt x="160" y="152"/>
                      <a:pt x="160" y="152"/>
                    </a:cubicBezTo>
                    <a:cubicBezTo>
                      <a:pt x="160" y="152"/>
                      <a:pt x="160" y="152"/>
                      <a:pt x="160" y="152"/>
                    </a:cubicBezTo>
                    <a:cubicBezTo>
                      <a:pt x="161" y="152"/>
                      <a:pt x="161" y="152"/>
                      <a:pt x="161" y="152"/>
                    </a:cubicBezTo>
                    <a:cubicBezTo>
                      <a:pt x="162" y="152"/>
                      <a:pt x="162" y="151"/>
                      <a:pt x="162" y="151"/>
                    </a:cubicBezTo>
                    <a:cubicBezTo>
                      <a:pt x="198" y="2"/>
                      <a:pt x="198" y="2"/>
                      <a:pt x="198" y="2"/>
                    </a:cubicBezTo>
                    <a:cubicBezTo>
                      <a:pt x="198" y="2"/>
                      <a:pt x="198" y="1"/>
                      <a:pt x="19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90" name="Freeform 314"/>
              <p:cNvSpPr/>
              <p:nvPr/>
            </p:nvSpPr>
            <p:spPr bwMode="auto">
              <a:xfrm>
                <a:off x="8880476" y="2868613"/>
                <a:ext cx="36513" cy="66675"/>
              </a:xfrm>
              <a:custGeom>
                <a:avLst/>
                <a:gdLst>
                  <a:gd name="T0" fmla="*/ 23 w 24"/>
                  <a:gd name="T1" fmla="*/ 6 h 42"/>
                  <a:gd name="T2" fmla="*/ 3 w 24"/>
                  <a:gd name="T3" fmla="*/ 0 h 42"/>
                  <a:gd name="T4" fmla="*/ 1 w 24"/>
                  <a:gd name="T5" fmla="*/ 0 h 42"/>
                  <a:gd name="T6" fmla="*/ 0 w 24"/>
                  <a:gd name="T7" fmla="*/ 2 h 42"/>
                  <a:gd name="T8" fmla="*/ 0 w 24"/>
                  <a:gd name="T9" fmla="*/ 40 h 42"/>
                  <a:gd name="T10" fmla="*/ 2 w 24"/>
                  <a:gd name="T11" fmla="*/ 41 h 42"/>
                  <a:gd name="T12" fmla="*/ 2 w 24"/>
                  <a:gd name="T13" fmla="*/ 42 h 42"/>
                  <a:gd name="T14" fmla="*/ 4 w 24"/>
                  <a:gd name="T15" fmla="*/ 41 h 42"/>
                  <a:gd name="T16" fmla="*/ 24 w 24"/>
                  <a:gd name="T17" fmla="*/ 9 h 42"/>
                  <a:gd name="T18" fmla="*/ 24 w 24"/>
                  <a:gd name="T19" fmla="*/ 7 h 42"/>
                  <a:gd name="T20" fmla="*/ 23 w 24"/>
                  <a:gd name="T21"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2">
                    <a:moveTo>
                      <a:pt x="23" y="6"/>
                    </a:moveTo>
                    <a:cubicBezTo>
                      <a:pt x="3" y="0"/>
                      <a:pt x="3" y="0"/>
                      <a:pt x="3" y="0"/>
                    </a:cubicBezTo>
                    <a:cubicBezTo>
                      <a:pt x="2" y="0"/>
                      <a:pt x="1" y="0"/>
                      <a:pt x="1" y="0"/>
                    </a:cubicBezTo>
                    <a:cubicBezTo>
                      <a:pt x="0" y="1"/>
                      <a:pt x="0" y="1"/>
                      <a:pt x="0" y="2"/>
                    </a:cubicBezTo>
                    <a:cubicBezTo>
                      <a:pt x="0" y="40"/>
                      <a:pt x="0" y="40"/>
                      <a:pt x="0" y="40"/>
                    </a:cubicBezTo>
                    <a:cubicBezTo>
                      <a:pt x="0" y="40"/>
                      <a:pt x="1" y="41"/>
                      <a:pt x="2" y="41"/>
                    </a:cubicBezTo>
                    <a:cubicBezTo>
                      <a:pt x="2" y="42"/>
                      <a:pt x="2" y="42"/>
                      <a:pt x="2" y="42"/>
                    </a:cubicBezTo>
                    <a:cubicBezTo>
                      <a:pt x="3" y="42"/>
                      <a:pt x="3" y="41"/>
                      <a:pt x="4" y="41"/>
                    </a:cubicBezTo>
                    <a:cubicBezTo>
                      <a:pt x="24" y="9"/>
                      <a:pt x="24" y="9"/>
                      <a:pt x="24" y="9"/>
                    </a:cubicBezTo>
                    <a:cubicBezTo>
                      <a:pt x="24" y="9"/>
                      <a:pt x="24" y="8"/>
                      <a:pt x="24" y="7"/>
                    </a:cubicBezTo>
                    <a:cubicBezTo>
                      <a:pt x="24" y="7"/>
                      <a:pt x="23" y="6"/>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sp>
          <p:nvSpPr>
            <p:cNvPr id="691" name="AutoShape 29"/>
            <p:cNvSpPr/>
            <p:nvPr/>
          </p:nvSpPr>
          <p:spPr bwMode="auto">
            <a:xfrm>
              <a:off x="1473" y="8464"/>
              <a:ext cx="550" cy="598"/>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sp>
          <p:nvSpPr>
            <p:cNvPr id="692" name="AutoShape 46"/>
            <p:cNvSpPr/>
            <p:nvPr/>
          </p:nvSpPr>
          <p:spPr bwMode="auto">
            <a:xfrm>
              <a:off x="2666" y="8434"/>
              <a:ext cx="550" cy="6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chemeClr val="tx1"/>
                </a:solidFill>
                <a:effectLst>
                  <a:outerShdw blurRad="38100" dist="38100" dir="2700000" algn="tl">
                    <a:srgbClr val="000000"/>
                  </a:outerShdw>
                </a:effectLst>
                <a:uLnTx/>
                <a:uFillTx/>
                <a:latin typeface="Century Gothic" panose="020B0502020202020204"/>
              </a:endParaRPr>
            </a:p>
          </p:txBody>
        </p:sp>
        <p:grpSp>
          <p:nvGrpSpPr>
            <p:cNvPr id="693" name="Group 81"/>
            <p:cNvGrpSpPr/>
            <p:nvPr/>
          </p:nvGrpSpPr>
          <p:grpSpPr>
            <a:xfrm>
              <a:off x="3878" y="8476"/>
              <a:ext cx="525" cy="572"/>
              <a:chOff x="4821392" y="2301522"/>
              <a:chExt cx="321831" cy="292764"/>
            </a:xfrm>
            <a:grpFill/>
          </p:grpSpPr>
          <p:sp>
            <p:nvSpPr>
              <p:cNvPr id="694" name="Freeform 91"/>
              <p:cNvSpPr/>
              <p:nvPr/>
            </p:nvSpPr>
            <p:spPr bwMode="auto">
              <a:xfrm>
                <a:off x="4856689" y="2301522"/>
                <a:ext cx="147420" cy="126657"/>
              </a:xfrm>
              <a:custGeom>
                <a:avLst/>
                <a:gdLst/>
                <a:ahLst/>
                <a:cxnLst>
                  <a:cxn ang="0">
                    <a:pos x="141" y="14"/>
                  </a:cxn>
                  <a:cxn ang="0">
                    <a:pos x="141" y="14"/>
                  </a:cxn>
                  <a:cxn ang="0">
                    <a:pos x="137" y="43"/>
                  </a:cxn>
                  <a:cxn ang="0">
                    <a:pos x="130" y="70"/>
                  </a:cxn>
                  <a:cxn ang="0">
                    <a:pos x="123" y="96"/>
                  </a:cxn>
                  <a:cxn ang="0">
                    <a:pos x="116" y="121"/>
                  </a:cxn>
                  <a:cxn ang="0">
                    <a:pos x="116" y="121"/>
                  </a:cxn>
                  <a:cxn ang="0">
                    <a:pos x="88" y="112"/>
                  </a:cxn>
                  <a:cxn ang="0">
                    <a:pos x="74" y="110"/>
                  </a:cxn>
                  <a:cxn ang="0">
                    <a:pos x="59" y="108"/>
                  </a:cxn>
                  <a:cxn ang="0">
                    <a:pos x="45" y="107"/>
                  </a:cxn>
                  <a:cxn ang="0">
                    <a:pos x="30" y="108"/>
                  </a:cxn>
                  <a:cxn ang="0">
                    <a:pos x="14" y="110"/>
                  </a:cxn>
                  <a:cxn ang="0">
                    <a:pos x="0" y="114"/>
                  </a:cxn>
                  <a:cxn ang="0">
                    <a:pos x="0" y="114"/>
                  </a:cxn>
                  <a:cxn ang="0">
                    <a:pos x="14" y="65"/>
                  </a:cxn>
                  <a:cxn ang="0">
                    <a:pos x="27" y="14"/>
                  </a:cxn>
                  <a:cxn ang="0">
                    <a:pos x="27" y="14"/>
                  </a:cxn>
                  <a:cxn ang="0">
                    <a:pos x="39" y="7"/>
                  </a:cxn>
                  <a:cxn ang="0">
                    <a:pos x="52" y="3"/>
                  </a:cxn>
                  <a:cxn ang="0">
                    <a:pos x="67" y="0"/>
                  </a:cxn>
                  <a:cxn ang="0">
                    <a:pos x="83" y="0"/>
                  </a:cxn>
                  <a:cxn ang="0">
                    <a:pos x="99" y="1"/>
                  </a:cxn>
                  <a:cxn ang="0">
                    <a:pos x="114" y="5"/>
                  </a:cxn>
                  <a:cxn ang="0">
                    <a:pos x="128" y="9"/>
                  </a:cxn>
                  <a:cxn ang="0">
                    <a:pos x="141" y="14"/>
                  </a:cxn>
                  <a:cxn ang="0">
                    <a:pos x="141" y="14"/>
                  </a:cxn>
                </a:cxnLst>
                <a:rect l="0" t="0" r="r" b="b"/>
                <a:pathLst>
                  <a:path w="141" h="121">
                    <a:moveTo>
                      <a:pt x="141" y="14"/>
                    </a:moveTo>
                    <a:lnTo>
                      <a:pt x="141" y="14"/>
                    </a:lnTo>
                    <a:lnTo>
                      <a:pt x="137" y="43"/>
                    </a:lnTo>
                    <a:lnTo>
                      <a:pt x="130" y="70"/>
                    </a:lnTo>
                    <a:lnTo>
                      <a:pt x="123" y="96"/>
                    </a:lnTo>
                    <a:lnTo>
                      <a:pt x="116" y="121"/>
                    </a:lnTo>
                    <a:lnTo>
                      <a:pt x="116" y="121"/>
                    </a:lnTo>
                    <a:lnTo>
                      <a:pt x="88" y="112"/>
                    </a:lnTo>
                    <a:lnTo>
                      <a:pt x="74" y="110"/>
                    </a:lnTo>
                    <a:lnTo>
                      <a:pt x="59" y="108"/>
                    </a:lnTo>
                    <a:lnTo>
                      <a:pt x="45" y="107"/>
                    </a:lnTo>
                    <a:lnTo>
                      <a:pt x="30" y="108"/>
                    </a:lnTo>
                    <a:lnTo>
                      <a:pt x="14" y="110"/>
                    </a:lnTo>
                    <a:lnTo>
                      <a:pt x="0" y="114"/>
                    </a:lnTo>
                    <a:lnTo>
                      <a:pt x="0" y="114"/>
                    </a:lnTo>
                    <a:lnTo>
                      <a:pt x="14" y="65"/>
                    </a:lnTo>
                    <a:lnTo>
                      <a:pt x="27" y="14"/>
                    </a:lnTo>
                    <a:lnTo>
                      <a:pt x="27" y="14"/>
                    </a:lnTo>
                    <a:lnTo>
                      <a:pt x="39" y="7"/>
                    </a:lnTo>
                    <a:lnTo>
                      <a:pt x="52" y="3"/>
                    </a:lnTo>
                    <a:lnTo>
                      <a:pt x="67" y="0"/>
                    </a:lnTo>
                    <a:lnTo>
                      <a:pt x="83" y="0"/>
                    </a:lnTo>
                    <a:lnTo>
                      <a:pt x="99" y="1"/>
                    </a:lnTo>
                    <a:lnTo>
                      <a:pt x="114" y="5"/>
                    </a:lnTo>
                    <a:lnTo>
                      <a:pt x="128" y="9"/>
                    </a:lnTo>
                    <a:lnTo>
                      <a:pt x="141" y="14"/>
                    </a:lnTo>
                    <a:lnTo>
                      <a:pt x="141" y="14"/>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95" name="Freeform 92"/>
              <p:cNvSpPr/>
              <p:nvPr/>
            </p:nvSpPr>
            <p:spPr bwMode="auto">
              <a:xfrm>
                <a:off x="4993727" y="2338896"/>
                <a:ext cx="149496" cy="124580"/>
              </a:xfrm>
              <a:custGeom>
                <a:avLst/>
                <a:gdLst/>
                <a:ahLst/>
                <a:cxnLst>
                  <a:cxn ang="0">
                    <a:pos x="31" y="0"/>
                  </a:cxn>
                  <a:cxn ang="0">
                    <a:pos x="31" y="0"/>
                  </a:cxn>
                  <a:cxn ang="0">
                    <a:pos x="42" y="6"/>
                  </a:cxn>
                  <a:cxn ang="0">
                    <a:pos x="56" y="9"/>
                  </a:cxn>
                  <a:cxn ang="0">
                    <a:pos x="69" y="13"/>
                  </a:cxn>
                  <a:cxn ang="0">
                    <a:pos x="85" y="15"/>
                  </a:cxn>
                  <a:cxn ang="0">
                    <a:pos x="100" y="15"/>
                  </a:cxn>
                  <a:cxn ang="0">
                    <a:pos x="116" y="13"/>
                  </a:cxn>
                  <a:cxn ang="0">
                    <a:pos x="131" y="11"/>
                  </a:cxn>
                  <a:cxn ang="0">
                    <a:pos x="145" y="7"/>
                  </a:cxn>
                  <a:cxn ang="0">
                    <a:pos x="145" y="7"/>
                  </a:cxn>
                  <a:cxn ang="0">
                    <a:pos x="138" y="33"/>
                  </a:cxn>
                  <a:cxn ang="0">
                    <a:pos x="131" y="60"/>
                  </a:cxn>
                  <a:cxn ang="0">
                    <a:pos x="123" y="85"/>
                  </a:cxn>
                  <a:cxn ang="0">
                    <a:pos x="114" y="111"/>
                  </a:cxn>
                  <a:cxn ang="0">
                    <a:pos x="114" y="111"/>
                  </a:cxn>
                  <a:cxn ang="0">
                    <a:pos x="102" y="116"/>
                  </a:cxn>
                  <a:cxn ang="0">
                    <a:pos x="87" y="120"/>
                  </a:cxn>
                  <a:cxn ang="0">
                    <a:pos x="71" y="122"/>
                  </a:cxn>
                  <a:cxn ang="0">
                    <a:pos x="54" y="122"/>
                  </a:cxn>
                  <a:cxn ang="0">
                    <a:pos x="38" y="120"/>
                  </a:cxn>
                  <a:cxn ang="0">
                    <a:pos x="24" y="116"/>
                  </a:cxn>
                  <a:cxn ang="0">
                    <a:pos x="11" y="111"/>
                  </a:cxn>
                  <a:cxn ang="0">
                    <a:pos x="0" y="103"/>
                  </a:cxn>
                  <a:cxn ang="0">
                    <a:pos x="0" y="103"/>
                  </a:cxn>
                  <a:cxn ang="0">
                    <a:pos x="15" y="51"/>
                  </a:cxn>
                  <a:cxn ang="0">
                    <a:pos x="31" y="0"/>
                  </a:cxn>
                  <a:cxn ang="0">
                    <a:pos x="31" y="0"/>
                  </a:cxn>
                </a:cxnLst>
                <a:rect l="0" t="0" r="r" b="b"/>
                <a:pathLst>
                  <a:path w="145" h="122">
                    <a:moveTo>
                      <a:pt x="31" y="0"/>
                    </a:moveTo>
                    <a:lnTo>
                      <a:pt x="31" y="0"/>
                    </a:lnTo>
                    <a:lnTo>
                      <a:pt x="42" y="6"/>
                    </a:lnTo>
                    <a:lnTo>
                      <a:pt x="56" y="9"/>
                    </a:lnTo>
                    <a:lnTo>
                      <a:pt x="69" y="13"/>
                    </a:lnTo>
                    <a:lnTo>
                      <a:pt x="85" y="15"/>
                    </a:lnTo>
                    <a:lnTo>
                      <a:pt x="100" y="15"/>
                    </a:lnTo>
                    <a:lnTo>
                      <a:pt x="116" y="13"/>
                    </a:lnTo>
                    <a:lnTo>
                      <a:pt x="131" y="11"/>
                    </a:lnTo>
                    <a:lnTo>
                      <a:pt x="145" y="7"/>
                    </a:lnTo>
                    <a:lnTo>
                      <a:pt x="145" y="7"/>
                    </a:lnTo>
                    <a:lnTo>
                      <a:pt x="138" y="33"/>
                    </a:lnTo>
                    <a:lnTo>
                      <a:pt x="131" y="60"/>
                    </a:lnTo>
                    <a:lnTo>
                      <a:pt x="123" y="85"/>
                    </a:lnTo>
                    <a:lnTo>
                      <a:pt x="114" y="111"/>
                    </a:lnTo>
                    <a:lnTo>
                      <a:pt x="114" y="111"/>
                    </a:lnTo>
                    <a:lnTo>
                      <a:pt x="102" y="116"/>
                    </a:lnTo>
                    <a:lnTo>
                      <a:pt x="87" y="120"/>
                    </a:lnTo>
                    <a:lnTo>
                      <a:pt x="71" y="122"/>
                    </a:lnTo>
                    <a:lnTo>
                      <a:pt x="54" y="122"/>
                    </a:lnTo>
                    <a:lnTo>
                      <a:pt x="38" y="120"/>
                    </a:lnTo>
                    <a:lnTo>
                      <a:pt x="24" y="116"/>
                    </a:lnTo>
                    <a:lnTo>
                      <a:pt x="11" y="111"/>
                    </a:lnTo>
                    <a:lnTo>
                      <a:pt x="0" y="103"/>
                    </a:lnTo>
                    <a:lnTo>
                      <a:pt x="0" y="103"/>
                    </a:lnTo>
                    <a:lnTo>
                      <a:pt x="15" y="51"/>
                    </a:lnTo>
                    <a:lnTo>
                      <a:pt x="31" y="0"/>
                    </a:lnTo>
                    <a:lnTo>
                      <a:pt x="31" y="0"/>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96" name="Freeform 93"/>
              <p:cNvSpPr/>
              <p:nvPr/>
            </p:nvSpPr>
            <p:spPr bwMode="auto">
              <a:xfrm>
                <a:off x="4821392" y="2432330"/>
                <a:ext cx="147420" cy="128733"/>
              </a:xfrm>
              <a:custGeom>
                <a:avLst/>
                <a:gdLst/>
                <a:ahLst/>
                <a:cxnLst>
                  <a:cxn ang="0">
                    <a:pos x="141" y="16"/>
                  </a:cxn>
                  <a:cxn ang="0">
                    <a:pos x="141" y="16"/>
                  </a:cxn>
                  <a:cxn ang="0">
                    <a:pos x="136" y="43"/>
                  </a:cxn>
                  <a:cxn ang="0">
                    <a:pos x="129" y="69"/>
                  </a:cxn>
                  <a:cxn ang="0">
                    <a:pos x="122" y="94"/>
                  </a:cxn>
                  <a:cxn ang="0">
                    <a:pos x="116" y="123"/>
                  </a:cxn>
                  <a:cxn ang="0">
                    <a:pos x="116" y="123"/>
                  </a:cxn>
                  <a:cxn ang="0">
                    <a:pos x="89" y="112"/>
                  </a:cxn>
                  <a:cxn ang="0">
                    <a:pos x="74" y="109"/>
                  </a:cxn>
                  <a:cxn ang="0">
                    <a:pos x="60" y="107"/>
                  </a:cxn>
                  <a:cxn ang="0">
                    <a:pos x="45" y="105"/>
                  </a:cxn>
                  <a:cxn ang="0">
                    <a:pos x="29" y="107"/>
                  </a:cxn>
                  <a:cxn ang="0">
                    <a:pos x="15" y="109"/>
                  </a:cxn>
                  <a:cxn ang="0">
                    <a:pos x="0" y="116"/>
                  </a:cxn>
                  <a:cxn ang="0">
                    <a:pos x="0" y="116"/>
                  </a:cxn>
                  <a:cxn ang="0">
                    <a:pos x="6" y="87"/>
                  </a:cxn>
                  <a:cxn ang="0">
                    <a:pos x="13" y="61"/>
                  </a:cxn>
                  <a:cxn ang="0">
                    <a:pos x="27" y="12"/>
                  </a:cxn>
                  <a:cxn ang="0">
                    <a:pos x="27" y="12"/>
                  </a:cxn>
                  <a:cxn ang="0">
                    <a:pos x="40" y="5"/>
                  </a:cxn>
                  <a:cxn ang="0">
                    <a:pos x="54" y="2"/>
                  </a:cxn>
                  <a:cxn ang="0">
                    <a:pos x="69" y="0"/>
                  </a:cxn>
                  <a:cxn ang="0">
                    <a:pos x="85" y="0"/>
                  </a:cxn>
                  <a:cxn ang="0">
                    <a:pos x="102" y="2"/>
                  </a:cxn>
                  <a:cxn ang="0">
                    <a:pos x="118" y="5"/>
                  </a:cxn>
                  <a:cxn ang="0">
                    <a:pos x="131" y="11"/>
                  </a:cxn>
                  <a:cxn ang="0">
                    <a:pos x="141" y="16"/>
                  </a:cxn>
                  <a:cxn ang="0">
                    <a:pos x="141" y="16"/>
                  </a:cxn>
                </a:cxnLst>
                <a:rect l="0" t="0" r="r" b="b"/>
                <a:pathLst>
                  <a:path w="141" h="123">
                    <a:moveTo>
                      <a:pt x="141" y="16"/>
                    </a:moveTo>
                    <a:lnTo>
                      <a:pt x="141" y="16"/>
                    </a:lnTo>
                    <a:lnTo>
                      <a:pt x="136" y="43"/>
                    </a:lnTo>
                    <a:lnTo>
                      <a:pt x="129" y="69"/>
                    </a:lnTo>
                    <a:lnTo>
                      <a:pt x="122" y="94"/>
                    </a:lnTo>
                    <a:lnTo>
                      <a:pt x="116" y="123"/>
                    </a:lnTo>
                    <a:lnTo>
                      <a:pt x="116" y="123"/>
                    </a:lnTo>
                    <a:lnTo>
                      <a:pt x="89" y="112"/>
                    </a:lnTo>
                    <a:lnTo>
                      <a:pt x="74" y="109"/>
                    </a:lnTo>
                    <a:lnTo>
                      <a:pt x="60" y="107"/>
                    </a:lnTo>
                    <a:lnTo>
                      <a:pt x="45" y="105"/>
                    </a:lnTo>
                    <a:lnTo>
                      <a:pt x="29" y="107"/>
                    </a:lnTo>
                    <a:lnTo>
                      <a:pt x="15" y="109"/>
                    </a:lnTo>
                    <a:lnTo>
                      <a:pt x="0" y="116"/>
                    </a:lnTo>
                    <a:lnTo>
                      <a:pt x="0" y="116"/>
                    </a:lnTo>
                    <a:lnTo>
                      <a:pt x="6" y="87"/>
                    </a:lnTo>
                    <a:lnTo>
                      <a:pt x="13" y="61"/>
                    </a:lnTo>
                    <a:lnTo>
                      <a:pt x="27" y="12"/>
                    </a:lnTo>
                    <a:lnTo>
                      <a:pt x="27" y="12"/>
                    </a:lnTo>
                    <a:lnTo>
                      <a:pt x="40" y="5"/>
                    </a:lnTo>
                    <a:lnTo>
                      <a:pt x="54" y="2"/>
                    </a:lnTo>
                    <a:lnTo>
                      <a:pt x="69" y="0"/>
                    </a:lnTo>
                    <a:lnTo>
                      <a:pt x="85" y="0"/>
                    </a:lnTo>
                    <a:lnTo>
                      <a:pt x="102" y="2"/>
                    </a:lnTo>
                    <a:lnTo>
                      <a:pt x="118" y="5"/>
                    </a:lnTo>
                    <a:lnTo>
                      <a:pt x="131" y="11"/>
                    </a:lnTo>
                    <a:lnTo>
                      <a:pt x="141" y="16"/>
                    </a:lnTo>
                    <a:lnTo>
                      <a:pt x="141" y="16"/>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697" name="Freeform 94"/>
              <p:cNvSpPr/>
              <p:nvPr/>
            </p:nvSpPr>
            <p:spPr bwMode="auto">
              <a:xfrm>
                <a:off x="4956353" y="2463476"/>
                <a:ext cx="151573" cy="130810"/>
              </a:xfrm>
              <a:custGeom>
                <a:avLst/>
                <a:gdLst/>
                <a:ahLst/>
                <a:cxnLst>
                  <a:cxn ang="0">
                    <a:pos x="30" y="0"/>
                  </a:cxn>
                  <a:cxn ang="0">
                    <a:pos x="30" y="0"/>
                  </a:cxn>
                  <a:cxn ang="0">
                    <a:pos x="41" y="7"/>
                  </a:cxn>
                  <a:cxn ang="0">
                    <a:pos x="56" y="12"/>
                  </a:cxn>
                  <a:cxn ang="0">
                    <a:pos x="70" y="16"/>
                  </a:cxn>
                  <a:cxn ang="0">
                    <a:pos x="85" y="16"/>
                  </a:cxn>
                  <a:cxn ang="0">
                    <a:pos x="99" y="16"/>
                  </a:cxn>
                  <a:cxn ang="0">
                    <a:pos x="116" y="16"/>
                  </a:cxn>
                  <a:cxn ang="0">
                    <a:pos x="130" y="12"/>
                  </a:cxn>
                  <a:cxn ang="0">
                    <a:pos x="145" y="7"/>
                  </a:cxn>
                  <a:cxn ang="0">
                    <a:pos x="145" y="7"/>
                  </a:cxn>
                  <a:cxn ang="0">
                    <a:pos x="130" y="59"/>
                  </a:cxn>
                  <a:cxn ang="0">
                    <a:pos x="114" y="110"/>
                  </a:cxn>
                  <a:cxn ang="0">
                    <a:pos x="114" y="110"/>
                  </a:cxn>
                  <a:cxn ang="0">
                    <a:pos x="101" y="117"/>
                  </a:cxn>
                  <a:cxn ang="0">
                    <a:pos x="88" y="121"/>
                  </a:cxn>
                  <a:cxn ang="0">
                    <a:pos x="72" y="125"/>
                  </a:cxn>
                  <a:cxn ang="0">
                    <a:pos x="56" y="125"/>
                  </a:cxn>
                  <a:cxn ang="0">
                    <a:pos x="39" y="123"/>
                  </a:cxn>
                  <a:cxn ang="0">
                    <a:pos x="25" y="119"/>
                  </a:cxn>
                  <a:cxn ang="0">
                    <a:pos x="10" y="114"/>
                  </a:cxn>
                  <a:cxn ang="0">
                    <a:pos x="0" y="107"/>
                  </a:cxn>
                  <a:cxn ang="0">
                    <a:pos x="0" y="107"/>
                  </a:cxn>
                  <a:cxn ang="0">
                    <a:pos x="5" y="79"/>
                  </a:cxn>
                  <a:cxn ang="0">
                    <a:pos x="12" y="52"/>
                  </a:cxn>
                  <a:cxn ang="0">
                    <a:pos x="21" y="25"/>
                  </a:cxn>
                  <a:cxn ang="0">
                    <a:pos x="30" y="0"/>
                  </a:cxn>
                  <a:cxn ang="0">
                    <a:pos x="30" y="0"/>
                  </a:cxn>
                </a:cxnLst>
                <a:rect l="0" t="0" r="r" b="b"/>
                <a:pathLst>
                  <a:path w="145" h="125">
                    <a:moveTo>
                      <a:pt x="30" y="0"/>
                    </a:moveTo>
                    <a:lnTo>
                      <a:pt x="30" y="0"/>
                    </a:lnTo>
                    <a:lnTo>
                      <a:pt x="41" y="7"/>
                    </a:lnTo>
                    <a:lnTo>
                      <a:pt x="56" y="12"/>
                    </a:lnTo>
                    <a:lnTo>
                      <a:pt x="70" y="16"/>
                    </a:lnTo>
                    <a:lnTo>
                      <a:pt x="85" y="16"/>
                    </a:lnTo>
                    <a:lnTo>
                      <a:pt x="99" y="16"/>
                    </a:lnTo>
                    <a:lnTo>
                      <a:pt x="116" y="16"/>
                    </a:lnTo>
                    <a:lnTo>
                      <a:pt x="130" y="12"/>
                    </a:lnTo>
                    <a:lnTo>
                      <a:pt x="145" y="7"/>
                    </a:lnTo>
                    <a:lnTo>
                      <a:pt x="145" y="7"/>
                    </a:lnTo>
                    <a:lnTo>
                      <a:pt x="130" y="59"/>
                    </a:lnTo>
                    <a:lnTo>
                      <a:pt x="114" y="110"/>
                    </a:lnTo>
                    <a:lnTo>
                      <a:pt x="114" y="110"/>
                    </a:lnTo>
                    <a:lnTo>
                      <a:pt x="101" y="117"/>
                    </a:lnTo>
                    <a:lnTo>
                      <a:pt x="88" y="121"/>
                    </a:lnTo>
                    <a:lnTo>
                      <a:pt x="72" y="125"/>
                    </a:lnTo>
                    <a:lnTo>
                      <a:pt x="56" y="125"/>
                    </a:lnTo>
                    <a:lnTo>
                      <a:pt x="39" y="123"/>
                    </a:lnTo>
                    <a:lnTo>
                      <a:pt x="25" y="119"/>
                    </a:lnTo>
                    <a:lnTo>
                      <a:pt x="10" y="114"/>
                    </a:lnTo>
                    <a:lnTo>
                      <a:pt x="0" y="107"/>
                    </a:lnTo>
                    <a:lnTo>
                      <a:pt x="0" y="107"/>
                    </a:lnTo>
                    <a:lnTo>
                      <a:pt x="5" y="79"/>
                    </a:lnTo>
                    <a:lnTo>
                      <a:pt x="12" y="52"/>
                    </a:lnTo>
                    <a:lnTo>
                      <a:pt x="21" y="25"/>
                    </a:lnTo>
                    <a:lnTo>
                      <a:pt x="30" y="0"/>
                    </a:lnTo>
                    <a:lnTo>
                      <a:pt x="30" y="0"/>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698" name="Group 76"/>
            <p:cNvGrpSpPr/>
            <p:nvPr/>
          </p:nvGrpSpPr>
          <p:grpSpPr>
            <a:xfrm>
              <a:off x="5022" y="8490"/>
              <a:ext cx="654" cy="545"/>
              <a:chOff x="5533573" y="812792"/>
              <a:chExt cx="400733" cy="278229"/>
            </a:xfrm>
            <a:grpFill/>
          </p:grpSpPr>
          <p:sp>
            <p:nvSpPr>
              <p:cNvPr id="699" name="Freeform 101"/>
              <p:cNvSpPr/>
              <p:nvPr/>
            </p:nvSpPr>
            <p:spPr bwMode="auto">
              <a:xfrm>
                <a:off x="5730826" y="962288"/>
                <a:ext cx="93436" cy="128733"/>
              </a:xfrm>
              <a:custGeom>
                <a:avLst/>
                <a:gdLst/>
                <a:ahLst/>
                <a:cxnLst>
                  <a:cxn ang="0">
                    <a:pos x="0" y="34"/>
                  </a:cxn>
                  <a:cxn ang="0">
                    <a:pos x="0" y="34"/>
                  </a:cxn>
                  <a:cxn ang="0">
                    <a:pos x="14" y="52"/>
                  </a:cxn>
                  <a:cxn ang="0">
                    <a:pos x="23" y="74"/>
                  </a:cxn>
                  <a:cxn ang="0">
                    <a:pos x="30" y="96"/>
                  </a:cxn>
                  <a:cxn ang="0">
                    <a:pos x="30" y="109"/>
                  </a:cxn>
                  <a:cxn ang="0">
                    <a:pos x="32" y="120"/>
                  </a:cxn>
                  <a:cxn ang="0">
                    <a:pos x="32" y="120"/>
                  </a:cxn>
                  <a:cxn ang="0">
                    <a:pos x="32" y="123"/>
                  </a:cxn>
                  <a:cxn ang="0">
                    <a:pos x="32" y="123"/>
                  </a:cxn>
                  <a:cxn ang="0">
                    <a:pos x="34" y="123"/>
                  </a:cxn>
                  <a:cxn ang="0">
                    <a:pos x="87" y="123"/>
                  </a:cxn>
                  <a:cxn ang="0">
                    <a:pos x="87" y="123"/>
                  </a:cxn>
                  <a:cxn ang="0">
                    <a:pos x="88" y="121"/>
                  </a:cxn>
                  <a:cxn ang="0">
                    <a:pos x="90" y="120"/>
                  </a:cxn>
                  <a:cxn ang="0">
                    <a:pos x="90" y="120"/>
                  </a:cxn>
                  <a:cxn ang="0">
                    <a:pos x="88" y="103"/>
                  </a:cxn>
                  <a:cxn ang="0">
                    <a:pos x="87" y="87"/>
                  </a:cxn>
                  <a:cxn ang="0">
                    <a:pos x="83" y="71"/>
                  </a:cxn>
                  <a:cxn ang="0">
                    <a:pos x="78" y="54"/>
                  </a:cxn>
                  <a:cxn ang="0">
                    <a:pos x="72" y="40"/>
                  </a:cxn>
                  <a:cxn ang="0">
                    <a:pos x="65" y="25"/>
                  </a:cxn>
                  <a:cxn ang="0">
                    <a:pos x="56" y="13"/>
                  </a:cxn>
                  <a:cxn ang="0">
                    <a:pos x="47" y="0"/>
                  </a:cxn>
                  <a:cxn ang="0">
                    <a:pos x="47" y="0"/>
                  </a:cxn>
                  <a:cxn ang="0">
                    <a:pos x="34" y="5"/>
                  </a:cxn>
                  <a:cxn ang="0">
                    <a:pos x="21" y="14"/>
                  </a:cxn>
                  <a:cxn ang="0">
                    <a:pos x="10" y="23"/>
                  </a:cxn>
                  <a:cxn ang="0">
                    <a:pos x="0" y="34"/>
                  </a:cxn>
                  <a:cxn ang="0">
                    <a:pos x="0" y="34"/>
                  </a:cxn>
                </a:cxnLst>
                <a:rect l="0" t="0" r="r" b="b"/>
                <a:pathLst>
                  <a:path w="90" h="123">
                    <a:moveTo>
                      <a:pt x="0" y="34"/>
                    </a:moveTo>
                    <a:lnTo>
                      <a:pt x="0" y="34"/>
                    </a:lnTo>
                    <a:lnTo>
                      <a:pt x="14" y="52"/>
                    </a:lnTo>
                    <a:lnTo>
                      <a:pt x="23" y="74"/>
                    </a:lnTo>
                    <a:lnTo>
                      <a:pt x="30" y="96"/>
                    </a:lnTo>
                    <a:lnTo>
                      <a:pt x="30" y="109"/>
                    </a:lnTo>
                    <a:lnTo>
                      <a:pt x="32" y="120"/>
                    </a:lnTo>
                    <a:lnTo>
                      <a:pt x="32" y="120"/>
                    </a:lnTo>
                    <a:lnTo>
                      <a:pt x="32" y="123"/>
                    </a:lnTo>
                    <a:lnTo>
                      <a:pt x="32" y="123"/>
                    </a:lnTo>
                    <a:lnTo>
                      <a:pt x="34" y="123"/>
                    </a:lnTo>
                    <a:lnTo>
                      <a:pt x="87" y="123"/>
                    </a:lnTo>
                    <a:lnTo>
                      <a:pt x="87" y="123"/>
                    </a:lnTo>
                    <a:lnTo>
                      <a:pt x="88" y="121"/>
                    </a:lnTo>
                    <a:lnTo>
                      <a:pt x="90" y="120"/>
                    </a:lnTo>
                    <a:lnTo>
                      <a:pt x="90" y="120"/>
                    </a:lnTo>
                    <a:lnTo>
                      <a:pt x="88" y="103"/>
                    </a:lnTo>
                    <a:lnTo>
                      <a:pt x="87" y="87"/>
                    </a:lnTo>
                    <a:lnTo>
                      <a:pt x="83" y="71"/>
                    </a:lnTo>
                    <a:lnTo>
                      <a:pt x="78" y="54"/>
                    </a:lnTo>
                    <a:lnTo>
                      <a:pt x="72" y="40"/>
                    </a:lnTo>
                    <a:lnTo>
                      <a:pt x="65" y="25"/>
                    </a:lnTo>
                    <a:lnTo>
                      <a:pt x="56" y="13"/>
                    </a:lnTo>
                    <a:lnTo>
                      <a:pt x="47" y="0"/>
                    </a:lnTo>
                    <a:lnTo>
                      <a:pt x="47" y="0"/>
                    </a:lnTo>
                    <a:lnTo>
                      <a:pt x="34" y="5"/>
                    </a:lnTo>
                    <a:lnTo>
                      <a:pt x="21" y="14"/>
                    </a:lnTo>
                    <a:lnTo>
                      <a:pt x="10" y="23"/>
                    </a:lnTo>
                    <a:lnTo>
                      <a:pt x="0" y="34"/>
                    </a:lnTo>
                    <a:lnTo>
                      <a:pt x="0" y="34"/>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700" name="Freeform 102"/>
              <p:cNvSpPr/>
              <p:nvPr/>
            </p:nvSpPr>
            <p:spPr bwMode="auto">
              <a:xfrm>
                <a:off x="5533573" y="814869"/>
                <a:ext cx="182717" cy="151573"/>
              </a:xfrm>
              <a:custGeom>
                <a:avLst/>
                <a:gdLst/>
                <a:ahLst/>
                <a:cxnLst>
                  <a:cxn ang="0">
                    <a:pos x="178" y="71"/>
                  </a:cxn>
                  <a:cxn ang="0">
                    <a:pos x="178" y="71"/>
                  </a:cxn>
                  <a:cxn ang="0">
                    <a:pos x="154" y="58"/>
                  </a:cxn>
                  <a:cxn ang="0">
                    <a:pos x="131" y="49"/>
                  </a:cxn>
                  <a:cxn ang="0">
                    <a:pos x="104" y="44"/>
                  </a:cxn>
                  <a:cxn ang="0">
                    <a:pos x="76" y="42"/>
                  </a:cxn>
                  <a:cxn ang="0">
                    <a:pos x="76" y="2"/>
                  </a:cxn>
                  <a:cxn ang="0">
                    <a:pos x="76" y="2"/>
                  </a:cxn>
                  <a:cxn ang="0">
                    <a:pos x="75" y="0"/>
                  </a:cxn>
                  <a:cxn ang="0">
                    <a:pos x="75" y="0"/>
                  </a:cxn>
                  <a:cxn ang="0">
                    <a:pos x="73" y="0"/>
                  </a:cxn>
                  <a:cxn ang="0">
                    <a:pos x="2" y="71"/>
                  </a:cxn>
                  <a:cxn ang="0">
                    <a:pos x="2" y="71"/>
                  </a:cxn>
                  <a:cxn ang="0">
                    <a:pos x="0" y="73"/>
                  </a:cxn>
                  <a:cxn ang="0">
                    <a:pos x="2" y="75"/>
                  </a:cxn>
                  <a:cxn ang="0">
                    <a:pos x="73" y="145"/>
                  </a:cxn>
                  <a:cxn ang="0">
                    <a:pos x="73" y="145"/>
                  </a:cxn>
                  <a:cxn ang="0">
                    <a:pos x="75" y="145"/>
                  </a:cxn>
                  <a:cxn ang="0">
                    <a:pos x="75" y="145"/>
                  </a:cxn>
                  <a:cxn ang="0">
                    <a:pos x="76" y="144"/>
                  </a:cxn>
                  <a:cxn ang="0">
                    <a:pos x="76" y="100"/>
                  </a:cxn>
                  <a:cxn ang="0">
                    <a:pos x="76" y="100"/>
                  </a:cxn>
                  <a:cxn ang="0">
                    <a:pos x="91" y="100"/>
                  </a:cxn>
                  <a:cxn ang="0">
                    <a:pos x="105" y="102"/>
                  </a:cxn>
                  <a:cxn ang="0">
                    <a:pos x="118" y="107"/>
                  </a:cxn>
                  <a:cxn ang="0">
                    <a:pos x="133" y="113"/>
                  </a:cxn>
                  <a:cxn ang="0">
                    <a:pos x="133" y="113"/>
                  </a:cxn>
                  <a:cxn ang="0">
                    <a:pos x="142" y="100"/>
                  </a:cxn>
                  <a:cxn ang="0">
                    <a:pos x="153" y="89"/>
                  </a:cxn>
                  <a:cxn ang="0">
                    <a:pos x="165" y="80"/>
                  </a:cxn>
                  <a:cxn ang="0">
                    <a:pos x="178" y="71"/>
                  </a:cxn>
                  <a:cxn ang="0">
                    <a:pos x="178" y="71"/>
                  </a:cxn>
                </a:cxnLst>
                <a:rect l="0" t="0" r="r" b="b"/>
                <a:pathLst>
                  <a:path w="178" h="145">
                    <a:moveTo>
                      <a:pt x="178" y="71"/>
                    </a:moveTo>
                    <a:lnTo>
                      <a:pt x="178" y="71"/>
                    </a:lnTo>
                    <a:lnTo>
                      <a:pt x="154" y="58"/>
                    </a:lnTo>
                    <a:lnTo>
                      <a:pt x="131" y="49"/>
                    </a:lnTo>
                    <a:lnTo>
                      <a:pt x="104" y="44"/>
                    </a:lnTo>
                    <a:lnTo>
                      <a:pt x="76" y="42"/>
                    </a:lnTo>
                    <a:lnTo>
                      <a:pt x="76" y="2"/>
                    </a:lnTo>
                    <a:lnTo>
                      <a:pt x="76" y="2"/>
                    </a:lnTo>
                    <a:lnTo>
                      <a:pt x="75" y="0"/>
                    </a:lnTo>
                    <a:lnTo>
                      <a:pt x="75" y="0"/>
                    </a:lnTo>
                    <a:lnTo>
                      <a:pt x="73" y="0"/>
                    </a:lnTo>
                    <a:lnTo>
                      <a:pt x="2" y="71"/>
                    </a:lnTo>
                    <a:lnTo>
                      <a:pt x="2" y="71"/>
                    </a:lnTo>
                    <a:lnTo>
                      <a:pt x="0" y="73"/>
                    </a:lnTo>
                    <a:lnTo>
                      <a:pt x="2" y="75"/>
                    </a:lnTo>
                    <a:lnTo>
                      <a:pt x="73" y="145"/>
                    </a:lnTo>
                    <a:lnTo>
                      <a:pt x="73" y="145"/>
                    </a:lnTo>
                    <a:lnTo>
                      <a:pt x="75" y="145"/>
                    </a:lnTo>
                    <a:lnTo>
                      <a:pt x="75" y="145"/>
                    </a:lnTo>
                    <a:lnTo>
                      <a:pt x="76" y="144"/>
                    </a:lnTo>
                    <a:lnTo>
                      <a:pt x="76" y="100"/>
                    </a:lnTo>
                    <a:lnTo>
                      <a:pt x="76" y="100"/>
                    </a:lnTo>
                    <a:lnTo>
                      <a:pt x="91" y="100"/>
                    </a:lnTo>
                    <a:lnTo>
                      <a:pt x="105" y="102"/>
                    </a:lnTo>
                    <a:lnTo>
                      <a:pt x="118" y="107"/>
                    </a:lnTo>
                    <a:lnTo>
                      <a:pt x="133" y="113"/>
                    </a:lnTo>
                    <a:lnTo>
                      <a:pt x="133" y="113"/>
                    </a:lnTo>
                    <a:lnTo>
                      <a:pt x="142" y="100"/>
                    </a:lnTo>
                    <a:lnTo>
                      <a:pt x="153" y="89"/>
                    </a:lnTo>
                    <a:lnTo>
                      <a:pt x="165" y="80"/>
                    </a:lnTo>
                    <a:lnTo>
                      <a:pt x="178" y="71"/>
                    </a:lnTo>
                    <a:lnTo>
                      <a:pt x="178" y="71"/>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701" name="Freeform 103"/>
              <p:cNvSpPr/>
              <p:nvPr/>
            </p:nvSpPr>
            <p:spPr bwMode="auto">
              <a:xfrm>
                <a:off x="5620779" y="812792"/>
                <a:ext cx="313527" cy="278228"/>
              </a:xfrm>
              <a:custGeom>
                <a:avLst/>
                <a:gdLst/>
                <a:ahLst/>
                <a:cxnLst>
                  <a:cxn ang="0">
                    <a:pos x="300" y="79"/>
                  </a:cxn>
                  <a:cxn ang="0">
                    <a:pos x="220" y="1"/>
                  </a:cxn>
                  <a:cxn ang="0">
                    <a:pos x="220" y="1"/>
                  </a:cxn>
                  <a:cxn ang="0">
                    <a:pos x="218" y="0"/>
                  </a:cxn>
                  <a:cxn ang="0">
                    <a:pos x="218" y="0"/>
                  </a:cxn>
                  <a:cxn ang="0">
                    <a:pos x="216" y="3"/>
                  </a:cxn>
                  <a:cxn ang="0">
                    <a:pos x="216" y="47"/>
                  </a:cxn>
                  <a:cxn ang="0">
                    <a:pos x="216" y="47"/>
                  </a:cxn>
                  <a:cxn ang="0">
                    <a:pos x="200" y="49"/>
                  </a:cxn>
                  <a:cxn ang="0">
                    <a:pos x="185" y="50"/>
                  </a:cxn>
                  <a:cxn ang="0">
                    <a:pos x="155" y="56"/>
                  </a:cxn>
                  <a:cxn ang="0">
                    <a:pos x="127" y="67"/>
                  </a:cxn>
                  <a:cxn ang="0">
                    <a:pos x="102" y="81"/>
                  </a:cxn>
                  <a:cxn ang="0">
                    <a:pos x="102" y="81"/>
                  </a:cxn>
                  <a:cxn ang="0">
                    <a:pos x="87" y="90"/>
                  </a:cxn>
                  <a:cxn ang="0">
                    <a:pos x="75" y="101"/>
                  </a:cxn>
                  <a:cxn ang="0">
                    <a:pos x="62" y="114"/>
                  </a:cxn>
                  <a:cxn ang="0">
                    <a:pos x="49" y="127"/>
                  </a:cxn>
                  <a:cxn ang="0">
                    <a:pos x="49" y="127"/>
                  </a:cxn>
                  <a:cxn ang="0">
                    <a:pos x="39" y="141"/>
                  </a:cxn>
                  <a:cxn ang="0">
                    <a:pos x="29" y="157"/>
                  </a:cxn>
                  <a:cxn ang="0">
                    <a:pos x="20" y="172"/>
                  </a:cxn>
                  <a:cxn ang="0">
                    <a:pos x="15" y="190"/>
                  </a:cxn>
                  <a:cxn ang="0">
                    <a:pos x="10" y="206"/>
                  </a:cxn>
                  <a:cxn ang="0">
                    <a:pos x="4" y="224"/>
                  </a:cxn>
                  <a:cxn ang="0">
                    <a:pos x="2" y="244"/>
                  </a:cxn>
                  <a:cxn ang="0">
                    <a:pos x="0" y="263"/>
                  </a:cxn>
                  <a:cxn ang="0">
                    <a:pos x="0" y="263"/>
                  </a:cxn>
                  <a:cxn ang="0">
                    <a:pos x="2" y="266"/>
                  </a:cxn>
                  <a:cxn ang="0">
                    <a:pos x="4" y="266"/>
                  </a:cxn>
                  <a:cxn ang="0">
                    <a:pos x="64" y="266"/>
                  </a:cxn>
                  <a:cxn ang="0">
                    <a:pos x="64" y="266"/>
                  </a:cxn>
                  <a:cxn ang="0">
                    <a:pos x="66" y="266"/>
                  </a:cxn>
                  <a:cxn ang="0">
                    <a:pos x="66" y="266"/>
                  </a:cxn>
                  <a:cxn ang="0">
                    <a:pos x="66" y="263"/>
                  </a:cxn>
                  <a:cxn ang="0">
                    <a:pos x="66" y="263"/>
                  </a:cxn>
                  <a:cxn ang="0">
                    <a:pos x="68" y="250"/>
                  </a:cxn>
                  <a:cxn ang="0">
                    <a:pos x="69" y="237"/>
                  </a:cxn>
                  <a:cxn ang="0">
                    <a:pos x="71" y="223"/>
                  </a:cxn>
                  <a:cxn ang="0">
                    <a:pos x="77" y="212"/>
                  </a:cxn>
                  <a:cxn ang="0">
                    <a:pos x="80" y="199"/>
                  </a:cxn>
                  <a:cxn ang="0">
                    <a:pos x="87" y="188"/>
                  </a:cxn>
                  <a:cxn ang="0">
                    <a:pos x="102" y="166"/>
                  </a:cxn>
                  <a:cxn ang="0">
                    <a:pos x="102" y="166"/>
                  </a:cxn>
                  <a:cxn ang="0">
                    <a:pos x="113" y="154"/>
                  </a:cxn>
                  <a:cxn ang="0">
                    <a:pos x="126" y="145"/>
                  </a:cxn>
                  <a:cxn ang="0">
                    <a:pos x="138" y="134"/>
                  </a:cxn>
                  <a:cxn ang="0">
                    <a:pos x="153" y="127"/>
                  </a:cxn>
                  <a:cxn ang="0">
                    <a:pos x="153" y="127"/>
                  </a:cxn>
                  <a:cxn ang="0">
                    <a:pos x="167" y="121"/>
                  </a:cxn>
                  <a:cxn ang="0">
                    <a:pos x="184" y="116"/>
                  </a:cxn>
                  <a:cxn ang="0">
                    <a:pos x="198" y="114"/>
                  </a:cxn>
                  <a:cxn ang="0">
                    <a:pos x="216" y="112"/>
                  </a:cxn>
                  <a:cxn ang="0">
                    <a:pos x="216" y="161"/>
                  </a:cxn>
                  <a:cxn ang="0">
                    <a:pos x="216" y="161"/>
                  </a:cxn>
                  <a:cxn ang="0">
                    <a:pos x="218" y="165"/>
                  </a:cxn>
                  <a:cxn ang="0">
                    <a:pos x="218" y="165"/>
                  </a:cxn>
                  <a:cxn ang="0">
                    <a:pos x="220" y="165"/>
                  </a:cxn>
                  <a:cxn ang="0">
                    <a:pos x="300" y="85"/>
                  </a:cxn>
                  <a:cxn ang="0">
                    <a:pos x="300" y="85"/>
                  </a:cxn>
                  <a:cxn ang="0">
                    <a:pos x="301" y="83"/>
                  </a:cxn>
                  <a:cxn ang="0">
                    <a:pos x="300" y="79"/>
                  </a:cxn>
                  <a:cxn ang="0">
                    <a:pos x="300" y="79"/>
                  </a:cxn>
                </a:cxnLst>
                <a:rect l="0" t="0" r="r" b="b"/>
                <a:pathLst>
                  <a:path w="301" h="266">
                    <a:moveTo>
                      <a:pt x="300" y="79"/>
                    </a:moveTo>
                    <a:lnTo>
                      <a:pt x="220" y="1"/>
                    </a:lnTo>
                    <a:lnTo>
                      <a:pt x="220" y="1"/>
                    </a:lnTo>
                    <a:lnTo>
                      <a:pt x="218" y="0"/>
                    </a:lnTo>
                    <a:lnTo>
                      <a:pt x="218" y="0"/>
                    </a:lnTo>
                    <a:lnTo>
                      <a:pt x="216" y="3"/>
                    </a:lnTo>
                    <a:lnTo>
                      <a:pt x="216" y="47"/>
                    </a:lnTo>
                    <a:lnTo>
                      <a:pt x="216" y="47"/>
                    </a:lnTo>
                    <a:lnTo>
                      <a:pt x="200" y="49"/>
                    </a:lnTo>
                    <a:lnTo>
                      <a:pt x="185" y="50"/>
                    </a:lnTo>
                    <a:lnTo>
                      <a:pt x="155" y="56"/>
                    </a:lnTo>
                    <a:lnTo>
                      <a:pt x="127" y="67"/>
                    </a:lnTo>
                    <a:lnTo>
                      <a:pt x="102" y="81"/>
                    </a:lnTo>
                    <a:lnTo>
                      <a:pt x="102" y="81"/>
                    </a:lnTo>
                    <a:lnTo>
                      <a:pt x="87" y="90"/>
                    </a:lnTo>
                    <a:lnTo>
                      <a:pt x="75" y="101"/>
                    </a:lnTo>
                    <a:lnTo>
                      <a:pt x="62" y="114"/>
                    </a:lnTo>
                    <a:lnTo>
                      <a:pt x="49" y="127"/>
                    </a:lnTo>
                    <a:lnTo>
                      <a:pt x="49" y="127"/>
                    </a:lnTo>
                    <a:lnTo>
                      <a:pt x="39" y="141"/>
                    </a:lnTo>
                    <a:lnTo>
                      <a:pt x="29" y="157"/>
                    </a:lnTo>
                    <a:lnTo>
                      <a:pt x="20" y="172"/>
                    </a:lnTo>
                    <a:lnTo>
                      <a:pt x="15" y="190"/>
                    </a:lnTo>
                    <a:lnTo>
                      <a:pt x="10" y="206"/>
                    </a:lnTo>
                    <a:lnTo>
                      <a:pt x="4" y="224"/>
                    </a:lnTo>
                    <a:lnTo>
                      <a:pt x="2" y="244"/>
                    </a:lnTo>
                    <a:lnTo>
                      <a:pt x="0" y="263"/>
                    </a:lnTo>
                    <a:lnTo>
                      <a:pt x="0" y="263"/>
                    </a:lnTo>
                    <a:lnTo>
                      <a:pt x="2" y="266"/>
                    </a:lnTo>
                    <a:lnTo>
                      <a:pt x="4" y="266"/>
                    </a:lnTo>
                    <a:lnTo>
                      <a:pt x="64" y="266"/>
                    </a:lnTo>
                    <a:lnTo>
                      <a:pt x="64" y="266"/>
                    </a:lnTo>
                    <a:lnTo>
                      <a:pt x="66" y="266"/>
                    </a:lnTo>
                    <a:lnTo>
                      <a:pt x="66" y="266"/>
                    </a:lnTo>
                    <a:lnTo>
                      <a:pt x="66" y="263"/>
                    </a:lnTo>
                    <a:lnTo>
                      <a:pt x="66" y="263"/>
                    </a:lnTo>
                    <a:lnTo>
                      <a:pt x="68" y="250"/>
                    </a:lnTo>
                    <a:lnTo>
                      <a:pt x="69" y="237"/>
                    </a:lnTo>
                    <a:lnTo>
                      <a:pt x="71" y="223"/>
                    </a:lnTo>
                    <a:lnTo>
                      <a:pt x="77" y="212"/>
                    </a:lnTo>
                    <a:lnTo>
                      <a:pt x="80" y="199"/>
                    </a:lnTo>
                    <a:lnTo>
                      <a:pt x="87" y="188"/>
                    </a:lnTo>
                    <a:lnTo>
                      <a:pt x="102" y="166"/>
                    </a:lnTo>
                    <a:lnTo>
                      <a:pt x="102" y="166"/>
                    </a:lnTo>
                    <a:lnTo>
                      <a:pt x="113" y="154"/>
                    </a:lnTo>
                    <a:lnTo>
                      <a:pt x="126" y="145"/>
                    </a:lnTo>
                    <a:lnTo>
                      <a:pt x="138" y="134"/>
                    </a:lnTo>
                    <a:lnTo>
                      <a:pt x="153" y="127"/>
                    </a:lnTo>
                    <a:lnTo>
                      <a:pt x="153" y="127"/>
                    </a:lnTo>
                    <a:lnTo>
                      <a:pt x="167" y="121"/>
                    </a:lnTo>
                    <a:lnTo>
                      <a:pt x="184" y="116"/>
                    </a:lnTo>
                    <a:lnTo>
                      <a:pt x="198" y="114"/>
                    </a:lnTo>
                    <a:lnTo>
                      <a:pt x="216" y="112"/>
                    </a:lnTo>
                    <a:lnTo>
                      <a:pt x="216" y="161"/>
                    </a:lnTo>
                    <a:lnTo>
                      <a:pt x="216" y="161"/>
                    </a:lnTo>
                    <a:lnTo>
                      <a:pt x="218" y="165"/>
                    </a:lnTo>
                    <a:lnTo>
                      <a:pt x="218" y="165"/>
                    </a:lnTo>
                    <a:lnTo>
                      <a:pt x="220" y="165"/>
                    </a:lnTo>
                    <a:lnTo>
                      <a:pt x="300" y="85"/>
                    </a:lnTo>
                    <a:lnTo>
                      <a:pt x="300" y="85"/>
                    </a:lnTo>
                    <a:lnTo>
                      <a:pt x="301" y="83"/>
                    </a:lnTo>
                    <a:lnTo>
                      <a:pt x="300" y="79"/>
                    </a:lnTo>
                    <a:lnTo>
                      <a:pt x="300" y="79"/>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702" name="Group 80"/>
            <p:cNvGrpSpPr/>
            <p:nvPr/>
          </p:nvGrpSpPr>
          <p:grpSpPr>
            <a:xfrm>
              <a:off x="6278" y="8537"/>
              <a:ext cx="525" cy="451"/>
              <a:chOff x="2566497" y="2332666"/>
              <a:chExt cx="321832" cy="230473"/>
            </a:xfrm>
            <a:grpFill/>
          </p:grpSpPr>
          <p:sp>
            <p:nvSpPr>
              <p:cNvPr id="703" name="Freeform 49"/>
              <p:cNvSpPr/>
              <p:nvPr/>
            </p:nvSpPr>
            <p:spPr bwMode="auto">
              <a:xfrm>
                <a:off x="2566497" y="2332666"/>
                <a:ext cx="180641" cy="230473"/>
              </a:xfrm>
              <a:custGeom>
                <a:avLst/>
                <a:gdLst/>
                <a:ahLst/>
                <a:cxnLst>
                  <a:cxn ang="0">
                    <a:pos x="160" y="0"/>
                  </a:cxn>
                  <a:cxn ang="0">
                    <a:pos x="160" y="0"/>
                  </a:cxn>
                  <a:cxn ang="0">
                    <a:pos x="155" y="1"/>
                  </a:cxn>
                  <a:cxn ang="0">
                    <a:pos x="151" y="5"/>
                  </a:cxn>
                  <a:cxn ang="0">
                    <a:pos x="75" y="52"/>
                  </a:cxn>
                  <a:cxn ang="0">
                    <a:pos x="15" y="52"/>
                  </a:cxn>
                  <a:cxn ang="0">
                    <a:pos x="15" y="52"/>
                  </a:cxn>
                  <a:cxn ang="0">
                    <a:pos x="10" y="54"/>
                  </a:cxn>
                  <a:cxn ang="0">
                    <a:pos x="4" y="58"/>
                  </a:cxn>
                  <a:cxn ang="0">
                    <a:pos x="4" y="58"/>
                  </a:cxn>
                  <a:cxn ang="0">
                    <a:pos x="2" y="61"/>
                  </a:cxn>
                  <a:cxn ang="0">
                    <a:pos x="0" y="67"/>
                  </a:cxn>
                  <a:cxn ang="0">
                    <a:pos x="0" y="156"/>
                  </a:cxn>
                  <a:cxn ang="0">
                    <a:pos x="0" y="156"/>
                  </a:cxn>
                  <a:cxn ang="0">
                    <a:pos x="2" y="161"/>
                  </a:cxn>
                  <a:cxn ang="0">
                    <a:pos x="4" y="165"/>
                  </a:cxn>
                  <a:cxn ang="0">
                    <a:pos x="4" y="165"/>
                  </a:cxn>
                  <a:cxn ang="0">
                    <a:pos x="10" y="168"/>
                  </a:cxn>
                  <a:cxn ang="0">
                    <a:pos x="15" y="170"/>
                  </a:cxn>
                  <a:cxn ang="0">
                    <a:pos x="75" y="170"/>
                  </a:cxn>
                  <a:cxn ang="0">
                    <a:pos x="151" y="217"/>
                  </a:cxn>
                  <a:cxn ang="0">
                    <a:pos x="151" y="217"/>
                  </a:cxn>
                  <a:cxn ang="0">
                    <a:pos x="155" y="221"/>
                  </a:cxn>
                  <a:cxn ang="0">
                    <a:pos x="160" y="223"/>
                  </a:cxn>
                  <a:cxn ang="0">
                    <a:pos x="160" y="223"/>
                  </a:cxn>
                  <a:cxn ang="0">
                    <a:pos x="165" y="221"/>
                  </a:cxn>
                  <a:cxn ang="0">
                    <a:pos x="171" y="217"/>
                  </a:cxn>
                  <a:cxn ang="0">
                    <a:pos x="171" y="217"/>
                  </a:cxn>
                  <a:cxn ang="0">
                    <a:pos x="174" y="214"/>
                  </a:cxn>
                  <a:cxn ang="0">
                    <a:pos x="174" y="208"/>
                  </a:cxn>
                  <a:cxn ang="0">
                    <a:pos x="174" y="14"/>
                  </a:cxn>
                  <a:cxn ang="0">
                    <a:pos x="174" y="14"/>
                  </a:cxn>
                  <a:cxn ang="0">
                    <a:pos x="174" y="9"/>
                  </a:cxn>
                  <a:cxn ang="0">
                    <a:pos x="171" y="5"/>
                  </a:cxn>
                  <a:cxn ang="0">
                    <a:pos x="171" y="5"/>
                  </a:cxn>
                  <a:cxn ang="0">
                    <a:pos x="165" y="1"/>
                  </a:cxn>
                  <a:cxn ang="0">
                    <a:pos x="160" y="0"/>
                  </a:cxn>
                  <a:cxn ang="0">
                    <a:pos x="160" y="0"/>
                  </a:cxn>
                </a:cxnLst>
                <a:rect l="0" t="0" r="r" b="b"/>
                <a:pathLst>
                  <a:path w="174" h="223">
                    <a:moveTo>
                      <a:pt x="160" y="0"/>
                    </a:moveTo>
                    <a:lnTo>
                      <a:pt x="160" y="0"/>
                    </a:lnTo>
                    <a:lnTo>
                      <a:pt x="155" y="1"/>
                    </a:lnTo>
                    <a:lnTo>
                      <a:pt x="151" y="5"/>
                    </a:lnTo>
                    <a:lnTo>
                      <a:pt x="75" y="52"/>
                    </a:lnTo>
                    <a:lnTo>
                      <a:pt x="15" y="52"/>
                    </a:lnTo>
                    <a:lnTo>
                      <a:pt x="15" y="52"/>
                    </a:lnTo>
                    <a:lnTo>
                      <a:pt x="10" y="54"/>
                    </a:lnTo>
                    <a:lnTo>
                      <a:pt x="4" y="58"/>
                    </a:lnTo>
                    <a:lnTo>
                      <a:pt x="4" y="58"/>
                    </a:lnTo>
                    <a:lnTo>
                      <a:pt x="2" y="61"/>
                    </a:lnTo>
                    <a:lnTo>
                      <a:pt x="0" y="67"/>
                    </a:lnTo>
                    <a:lnTo>
                      <a:pt x="0" y="156"/>
                    </a:lnTo>
                    <a:lnTo>
                      <a:pt x="0" y="156"/>
                    </a:lnTo>
                    <a:lnTo>
                      <a:pt x="2" y="161"/>
                    </a:lnTo>
                    <a:lnTo>
                      <a:pt x="4" y="165"/>
                    </a:lnTo>
                    <a:lnTo>
                      <a:pt x="4" y="165"/>
                    </a:lnTo>
                    <a:lnTo>
                      <a:pt x="10" y="168"/>
                    </a:lnTo>
                    <a:lnTo>
                      <a:pt x="15" y="170"/>
                    </a:lnTo>
                    <a:lnTo>
                      <a:pt x="75" y="170"/>
                    </a:lnTo>
                    <a:lnTo>
                      <a:pt x="151" y="217"/>
                    </a:lnTo>
                    <a:lnTo>
                      <a:pt x="151" y="217"/>
                    </a:lnTo>
                    <a:lnTo>
                      <a:pt x="155" y="221"/>
                    </a:lnTo>
                    <a:lnTo>
                      <a:pt x="160" y="223"/>
                    </a:lnTo>
                    <a:lnTo>
                      <a:pt x="160" y="223"/>
                    </a:lnTo>
                    <a:lnTo>
                      <a:pt x="165" y="221"/>
                    </a:lnTo>
                    <a:lnTo>
                      <a:pt x="171" y="217"/>
                    </a:lnTo>
                    <a:lnTo>
                      <a:pt x="171" y="217"/>
                    </a:lnTo>
                    <a:lnTo>
                      <a:pt x="174" y="214"/>
                    </a:lnTo>
                    <a:lnTo>
                      <a:pt x="174" y="208"/>
                    </a:lnTo>
                    <a:lnTo>
                      <a:pt x="174" y="14"/>
                    </a:lnTo>
                    <a:lnTo>
                      <a:pt x="174" y="14"/>
                    </a:lnTo>
                    <a:lnTo>
                      <a:pt x="174" y="9"/>
                    </a:lnTo>
                    <a:lnTo>
                      <a:pt x="171" y="5"/>
                    </a:lnTo>
                    <a:lnTo>
                      <a:pt x="171" y="5"/>
                    </a:lnTo>
                    <a:lnTo>
                      <a:pt x="165" y="1"/>
                    </a:lnTo>
                    <a:lnTo>
                      <a:pt x="160" y="0"/>
                    </a:lnTo>
                    <a:lnTo>
                      <a:pt x="160" y="0"/>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704" name="Freeform 50"/>
              <p:cNvSpPr/>
              <p:nvPr/>
            </p:nvSpPr>
            <p:spPr bwMode="auto">
              <a:xfrm>
                <a:off x="2769977" y="2390804"/>
                <a:ext cx="58137" cy="114199"/>
              </a:xfrm>
              <a:custGeom>
                <a:avLst/>
                <a:gdLst/>
                <a:ahLst/>
                <a:cxnLst>
                  <a:cxn ang="0">
                    <a:pos x="46" y="87"/>
                  </a:cxn>
                  <a:cxn ang="0">
                    <a:pos x="53" y="72"/>
                  </a:cxn>
                  <a:cxn ang="0">
                    <a:pos x="56" y="56"/>
                  </a:cxn>
                  <a:cxn ang="0">
                    <a:pos x="55" y="47"/>
                  </a:cxn>
                  <a:cxn ang="0">
                    <a:pos x="51" y="31"/>
                  </a:cxn>
                  <a:cxn ang="0">
                    <a:pos x="46" y="23"/>
                  </a:cxn>
                  <a:cxn ang="0">
                    <a:pos x="35" y="11"/>
                  </a:cxn>
                  <a:cxn ang="0">
                    <a:pos x="20" y="2"/>
                  </a:cxn>
                  <a:cxn ang="0">
                    <a:pos x="15" y="0"/>
                  </a:cxn>
                  <a:cxn ang="0">
                    <a:pos x="9" y="2"/>
                  </a:cxn>
                  <a:cxn ang="0">
                    <a:pos x="4" y="5"/>
                  </a:cxn>
                  <a:cxn ang="0">
                    <a:pos x="0" y="14"/>
                  </a:cxn>
                  <a:cxn ang="0">
                    <a:pos x="0" y="20"/>
                  </a:cxn>
                  <a:cxn ang="0">
                    <a:pos x="2" y="23"/>
                  </a:cxn>
                  <a:cxn ang="0">
                    <a:pos x="9" y="29"/>
                  </a:cxn>
                  <a:cxn ang="0">
                    <a:pos x="17" y="34"/>
                  </a:cxn>
                  <a:cxn ang="0">
                    <a:pos x="24" y="42"/>
                  </a:cxn>
                  <a:cxn ang="0">
                    <a:pos x="26" y="49"/>
                  </a:cxn>
                  <a:cxn ang="0">
                    <a:pos x="27" y="56"/>
                  </a:cxn>
                  <a:cxn ang="0">
                    <a:pos x="24" y="69"/>
                  </a:cxn>
                  <a:cxn ang="0">
                    <a:pos x="20" y="72"/>
                  </a:cxn>
                  <a:cxn ang="0">
                    <a:pos x="17" y="76"/>
                  </a:cxn>
                  <a:cxn ang="0">
                    <a:pos x="9" y="81"/>
                  </a:cxn>
                  <a:cxn ang="0">
                    <a:pos x="2" y="87"/>
                  </a:cxn>
                  <a:cxn ang="0">
                    <a:pos x="0" y="96"/>
                  </a:cxn>
                  <a:cxn ang="0">
                    <a:pos x="2" y="101"/>
                  </a:cxn>
                  <a:cxn ang="0">
                    <a:pos x="4" y="105"/>
                  </a:cxn>
                  <a:cxn ang="0">
                    <a:pos x="15" y="110"/>
                  </a:cxn>
                  <a:cxn ang="0">
                    <a:pos x="20" y="109"/>
                  </a:cxn>
                  <a:cxn ang="0">
                    <a:pos x="27" y="105"/>
                  </a:cxn>
                  <a:cxn ang="0">
                    <a:pos x="40" y="94"/>
                  </a:cxn>
                  <a:cxn ang="0">
                    <a:pos x="46" y="87"/>
                  </a:cxn>
                </a:cxnLst>
                <a:rect l="0" t="0" r="r" b="b"/>
                <a:pathLst>
                  <a:path w="56" h="110">
                    <a:moveTo>
                      <a:pt x="46" y="87"/>
                    </a:moveTo>
                    <a:lnTo>
                      <a:pt x="46" y="87"/>
                    </a:lnTo>
                    <a:lnTo>
                      <a:pt x="51" y="80"/>
                    </a:lnTo>
                    <a:lnTo>
                      <a:pt x="53" y="72"/>
                    </a:lnTo>
                    <a:lnTo>
                      <a:pt x="55" y="63"/>
                    </a:lnTo>
                    <a:lnTo>
                      <a:pt x="56" y="56"/>
                    </a:lnTo>
                    <a:lnTo>
                      <a:pt x="56" y="56"/>
                    </a:lnTo>
                    <a:lnTo>
                      <a:pt x="55" y="47"/>
                    </a:lnTo>
                    <a:lnTo>
                      <a:pt x="53" y="38"/>
                    </a:lnTo>
                    <a:lnTo>
                      <a:pt x="51" y="31"/>
                    </a:lnTo>
                    <a:lnTo>
                      <a:pt x="46" y="23"/>
                    </a:lnTo>
                    <a:lnTo>
                      <a:pt x="46" y="23"/>
                    </a:lnTo>
                    <a:lnTo>
                      <a:pt x="40" y="16"/>
                    </a:lnTo>
                    <a:lnTo>
                      <a:pt x="35" y="11"/>
                    </a:lnTo>
                    <a:lnTo>
                      <a:pt x="27" y="5"/>
                    </a:lnTo>
                    <a:lnTo>
                      <a:pt x="20" y="2"/>
                    </a:lnTo>
                    <a:lnTo>
                      <a:pt x="20" y="2"/>
                    </a:lnTo>
                    <a:lnTo>
                      <a:pt x="15" y="0"/>
                    </a:lnTo>
                    <a:lnTo>
                      <a:pt x="15" y="0"/>
                    </a:lnTo>
                    <a:lnTo>
                      <a:pt x="9" y="2"/>
                    </a:lnTo>
                    <a:lnTo>
                      <a:pt x="4" y="5"/>
                    </a:lnTo>
                    <a:lnTo>
                      <a:pt x="4" y="5"/>
                    </a:lnTo>
                    <a:lnTo>
                      <a:pt x="2" y="9"/>
                    </a:lnTo>
                    <a:lnTo>
                      <a:pt x="0" y="14"/>
                    </a:lnTo>
                    <a:lnTo>
                      <a:pt x="0" y="14"/>
                    </a:lnTo>
                    <a:lnTo>
                      <a:pt x="0" y="20"/>
                    </a:lnTo>
                    <a:lnTo>
                      <a:pt x="2" y="23"/>
                    </a:lnTo>
                    <a:lnTo>
                      <a:pt x="2" y="23"/>
                    </a:lnTo>
                    <a:lnTo>
                      <a:pt x="9" y="29"/>
                    </a:lnTo>
                    <a:lnTo>
                      <a:pt x="9" y="29"/>
                    </a:lnTo>
                    <a:lnTo>
                      <a:pt x="17" y="34"/>
                    </a:lnTo>
                    <a:lnTo>
                      <a:pt x="17" y="34"/>
                    </a:lnTo>
                    <a:lnTo>
                      <a:pt x="20" y="38"/>
                    </a:lnTo>
                    <a:lnTo>
                      <a:pt x="24" y="42"/>
                    </a:lnTo>
                    <a:lnTo>
                      <a:pt x="24" y="42"/>
                    </a:lnTo>
                    <a:lnTo>
                      <a:pt x="26" y="49"/>
                    </a:lnTo>
                    <a:lnTo>
                      <a:pt x="27" y="56"/>
                    </a:lnTo>
                    <a:lnTo>
                      <a:pt x="27" y="56"/>
                    </a:lnTo>
                    <a:lnTo>
                      <a:pt x="26" y="62"/>
                    </a:lnTo>
                    <a:lnTo>
                      <a:pt x="24" y="69"/>
                    </a:lnTo>
                    <a:lnTo>
                      <a:pt x="24" y="69"/>
                    </a:lnTo>
                    <a:lnTo>
                      <a:pt x="20" y="72"/>
                    </a:lnTo>
                    <a:lnTo>
                      <a:pt x="17" y="76"/>
                    </a:lnTo>
                    <a:lnTo>
                      <a:pt x="17" y="76"/>
                    </a:lnTo>
                    <a:lnTo>
                      <a:pt x="9" y="81"/>
                    </a:lnTo>
                    <a:lnTo>
                      <a:pt x="9" y="81"/>
                    </a:lnTo>
                    <a:lnTo>
                      <a:pt x="2" y="87"/>
                    </a:lnTo>
                    <a:lnTo>
                      <a:pt x="2" y="87"/>
                    </a:lnTo>
                    <a:lnTo>
                      <a:pt x="0" y="91"/>
                    </a:lnTo>
                    <a:lnTo>
                      <a:pt x="0" y="96"/>
                    </a:lnTo>
                    <a:lnTo>
                      <a:pt x="0" y="96"/>
                    </a:lnTo>
                    <a:lnTo>
                      <a:pt x="2" y="101"/>
                    </a:lnTo>
                    <a:lnTo>
                      <a:pt x="4" y="105"/>
                    </a:lnTo>
                    <a:lnTo>
                      <a:pt x="4" y="105"/>
                    </a:lnTo>
                    <a:lnTo>
                      <a:pt x="9" y="109"/>
                    </a:lnTo>
                    <a:lnTo>
                      <a:pt x="15" y="110"/>
                    </a:lnTo>
                    <a:lnTo>
                      <a:pt x="15" y="110"/>
                    </a:lnTo>
                    <a:lnTo>
                      <a:pt x="20" y="109"/>
                    </a:lnTo>
                    <a:lnTo>
                      <a:pt x="20" y="109"/>
                    </a:lnTo>
                    <a:lnTo>
                      <a:pt x="27" y="105"/>
                    </a:lnTo>
                    <a:lnTo>
                      <a:pt x="35" y="100"/>
                    </a:lnTo>
                    <a:lnTo>
                      <a:pt x="40" y="94"/>
                    </a:lnTo>
                    <a:lnTo>
                      <a:pt x="46" y="87"/>
                    </a:lnTo>
                    <a:lnTo>
                      <a:pt x="46" y="87"/>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705" name="Freeform 51"/>
              <p:cNvSpPr/>
              <p:nvPr/>
            </p:nvSpPr>
            <p:spPr bwMode="auto">
              <a:xfrm>
                <a:off x="2794893" y="2336819"/>
                <a:ext cx="93436" cy="224244"/>
              </a:xfrm>
              <a:custGeom>
                <a:avLst/>
                <a:gdLst/>
                <a:ahLst/>
                <a:cxnLst>
                  <a:cxn ang="0">
                    <a:pos x="20" y="2"/>
                  </a:cxn>
                  <a:cxn ang="0">
                    <a:pos x="14" y="0"/>
                  </a:cxn>
                  <a:cxn ang="0">
                    <a:pos x="3" y="4"/>
                  </a:cxn>
                  <a:cxn ang="0">
                    <a:pos x="0" y="9"/>
                  </a:cxn>
                  <a:cxn ang="0">
                    <a:pos x="0" y="15"/>
                  </a:cxn>
                  <a:cxn ang="0">
                    <a:pos x="2" y="22"/>
                  </a:cxn>
                  <a:cxn ang="0">
                    <a:pos x="7" y="27"/>
                  </a:cxn>
                  <a:cxn ang="0">
                    <a:pos x="25" y="38"/>
                  </a:cxn>
                  <a:cxn ang="0">
                    <a:pos x="32" y="44"/>
                  </a:cxn>
                  <a:cxn ang="0">
                    <a:pos x="47" y="60"/>
                  </a:cxn>
                  <a:cxn ang="0">
                    <a:pos x="51" y="69"/>
                  </a:cxn>
                  <a:cxn ang="0">
                    <a:pos x="58" y="87"/>
                  </a:cxn>
                  <a:cxn ang="0">
                    <a:pos x="61" y="109"/>
                  </a:cxn>
                  <a:cxn ang="0">
                    <a:pos x="60" y="118"/>
                  </a:cxn>
                  <a:cxn ang="0">
                    <a:pos x="56" y="138"/>
                  </a:cxn>
                  <a:cxn ang="0">
                    <a:pos x="51" y="147"/>
                  </a:cxn>
                  <a:cxn ang="0">
                    <a:pos x="40" y="165"/>
                  </a:cxn>
                  <a:cxn ang="0">
                    <a:pos x="25" y="178"/>
                  </a:cxn>
                  <a:cxn ang="0">
                    <a:pos x="7" y="189"/>
                  </a:cxn>
                  <a:cxn ang="0">
                    <a:pos x="3" y="191"/>
                  </a:cxn>
                  <a:cxn ang="0">
                    <a:pos x="0" y="198"/>
                  </a:cxn>
                  <a:cxn ang="0">
                    <a:pos x="0" y="202"/>
                  </a:cxn>
                  <a:cxn ang="0">
                    <a:pos x="3" y="212"/>
                  </a:cxn>
                  <a:cxn ang="0">
                    <a:pos x="9" y="216"/>
                  </a:cxn>
                  <a:cxn ang="0">
                    <a:pos x="14" y="216"/>
                  </a:cxn>
                  <a:cxn ang="0">
                    <a:pos x="20" y="214"/>
                  </a:cxn>
                  <a:cxn ang="0">
                    <a:pos x="49" y="198"/>
                  </a:cxn>
                  <a:cxn ang="0">
                    <a:pos x="71" y="173"/>
                  </a:cxn>
                  <a:cxn ang="0">
                    <a:pos x="80" y="158"/>
                  </a:cxn>
                  <a:cxn ang="0">
                    <a:pos x="89" y="125"/>
                  </a:cxn>
                  <a:cxn ang="0">
                    <a:pos x="90" y="109"/>
                  </a:cxn>
                  <a:cxn ang="0">
                    <a:pos x="85" y="75"/>
                  </a:cxn>
                  <a:cxn ang="0">
                    <a:pos x="71" y="44"/>
                  </a:cxn>
                  <a:cxn ang="0">
                    <a:pos x="60" y="31"/>
                  </a:cxn>
                  <a:cxn ang="0">
                    <a:pos x="34" y="9"/>
                  </a:cxn>
                  <a:cxn ang="0">
                    <a:pos x="20" y="2"/>
                  </a:cxn>
                </a:cxnLst>
                <a:rect l="0" t="0" r="r" b="b"/>
                <a:pathLst>
                  <a:path w="90" h="216">
                    <a:moveTo>
                      <a:pt x="20" y="2"/>
                    </a:moveTo>
                    <a:lnTo>
                      <a:pt x="20" y="2"/>
                    </a:lnTo>
                    <a:lnTo>
                      <a:pt x="14" y="0"/>
                    </a:lnTo>
                    <a:lnTo>
                      <a:pt x="14" y="0"/>
                    </a:lnTo>
                    <a:lnTo>
                      <a:pt x="7" y="2"/>
                    </a:lnTo>
                    <a:lnTo>
                      <a:pt x="3" y="4"/>
                    </a:lnTo>
                    <a:lnTo>
                      <a:pt x="3" y="4"/>
                    </a:lnTo>
                    <a:lnTo>
                      <a:pt x="0" y="9"/>
                    </a:lnTo>
                    <a:lnTo>
                      <a:pt x="0" y="15"/>
                    </a:lnTo>
                    <a:lnTo>
                      <a:pt x="0" y="15"/>
                    </a:lnTo>
                    <a:lnTo>
                      <a:pt x="0" y="18"/>
                    </a:lnTo>
                    <a:lnTo>
                      <a:pt x="2" y="22"/>
                    </a:lnTo>
                    <a:lnTo>
                      <a:pt x="3" y="26"/>
                    </a:lnTo>
                    <a:lnTo>
                      <a:pt x="7" y="27"/>
                    </a:lnTo>
                    <a:lnTo>
                      <a:pt x="7" y="27"/>
                    </a:lnTo>
                    <a:lnTo>
                      <a:pt x="25" y="38"/>
                    </a:lnTo>
                    <a:lnTo>
                      <a:pt x="25" y="38"/>
                    </a:lnTo>
                    <a:lnTo>
                      <a:pt x="32" y="44"/>
                    </a:lnTo>
                    <a:lnTo>
                      <a:pt x="40" y="51"/>
                    </a:lnTo>
                    <a:lnTo>
                      <a:pt x="47" y="60"/>
                    </a:lnTo>
                    <a:lnTo>
                      <a:pt x="51" y="69"/>
                    </a:lnTo>
                    <a:lnTo>
                      <a:pt x="51" y="69"/>
                    </a:lnTo>
                    <a:lnTo>
                      <a:pt x="56" y="78"/>
                    </a:lnTo>
                    <a:lnTo>
                      <a:pt x="58" y="87"/>
                    </a:lnTo>
                    <a:lnTo>
                      <a:pt x="60" y="98"/>
                    </a:lnTo>
                    <a:lnTo>
                      <a:pt x="61" y="109"/>
                    </a:lnTo>
                    <a:lnTo>
                      <a:pt x="61" y="109"/>
                    </a:lnTo>
                    <a:lnTo>
                      <a:pt x="60" y="118"/>
                    </a:lnTo>
                    <a:lnTo>
                      <a:pt x="58" y="129"/>
                    </a:lnTo>
                    <a:lnTo>
                      <a:pt x="56" y="138"/>
                    </a:lnTo>
                    <a:lnTo>
                      <a:pt x="51" y="147"/>
                    </a:lnTo>
                    <a:lnTo>
                      <a:pt x="51" y="147"/>
                    </a:lnTo>
                    <a:lnTo>
                      <a:pt x="47" y="156"/>
                    </a:lnTo>
                    <a:lnTo>
                      <a:pt x="40" y="165"/>
                    </a:lnTo>
                    <a:lnTo>
                      <a:pt x="32" y="173"/>
                    </a:lnTo>
                    <a:lnTo>
                      <a:pt x="25" y="178"/>
                    </a:lnTo>
                    <a:lnTo>
                      <a:pt x="25" y="178"/>
                    </a:lnTo>
                    <a:lnTo>
                      <a:pt x="7" y="189"/>
                    </a:lnTo>
                    <a:lnTo>
                      <a:pt x="7" y="189"/>
                    </a:lnTo>
                    <a:lnTo>
                      <a:pt x="3" y="191"/>
                    </a:lnTo>
                    <a:lnTo>
                      <a:pt x="2" y="194"/>
                    </a:lnTo>
                    <a:lnTo>
                      <a:pt x="0" y="198"/>
                    </a:lnTo>
                    <a:lnTo>
                      <a:pt x="0" y="202"/>
                    </a:lnTo>
                    <a:lnTo>
                      <a:pt x="0" y="202"/>
                    </a:lnTo>
                    <a:lnTo>
                      <a:pt x="0" y="207"/>
                    </a:lnTo>
                    <a:lnTo>
                      <a:pt x="3" y="212"/>
                    </a:lnTo>
                    <a:lnTo>
                      <a:pt x="3" y="212"/>
                    </a:lnTo>
                    <a:lnTo>
                      <a:pt x="9" y="216"/>
                    </a:lnTo>
                    <a:lnTo>
                      <a:pt x="14" y="216"/>
                    </a:lnTo>
                    <a:lnTo>
                      <a:pt x="14" y="216"/>
                    </a:lnTo>
                    <a:lnTo>
                      <a:pt x="20" y="214"/>
                    </a:lnTo>
                    <a:lnTo>
                      <a:pt x="20" y="214"/>
                    </a:lnTo>
                    <a:lnTo>
                      <a:pt x="34" y="207"/>
                    </a:lnTo>
                    <a:lnTo>
                      <a:pt x="49" y="198"/>
                    </a:lnTo>
                    <a:lnTo>
                      <a:pt x="60" y="185"/>
                    </a:lnTo>
                    <a:lnTo>
                      <a:pt x="71" y="173"/>
                    </a:lnTo>
                    <a:lnTo>
                      <a:pt x="71" y="173"/>
                    </a:lnTo>
                    <a:lnTo>
                      <a:pt x="80" y="158"/>
                    </a:lnTo>
                    <a:lnTo>
                      <a:pt x="85" y="142"/>
                    </a:lnTo>
                    <a:lnTo>
                      <a:pt x="89" y="125"/>
                    </a:lnTo>
                    <a:lnTo>
                      <a:pt x="90" y="109"/>
                    </a:lnTo>
                    <a:lnTo>
                      <a:pt x="90" y="109"/>
                    </a:lnTo>
                    <a:lnTo>
                      <a:pt x="89" y="91"/>
                    </a:lnTo>
                    <a:lnTo>
                      <a:pt x="85" y="75"/>
                    </a:lnTo>
                    <a:lnTo>
                      <a:pt x="80" y="58"/>
                    </a:lnTo>
                    <a:lnTo>
                      <a:pt x="71" y="44"/>
                    </a:lnTo>
                    <a:lnTo>
                      <a:pt x="71" y="44"/>
                    </a:lnTo>
                    <a:lnTo>
                      <a:pt x="60" y="31"/>
                    </a:lnTo>
                    <a:lnTo>
                      <a:pt x="49" y="18"/>
                    </a:lnTo>
                    <a:lnTo>
                      <a:pt x="34" y="9"/>
                    </a:lnTo>
                    <a:lnTo>
                      <a:pt x="20" y="2"/>
                    </a:lnTo>
                    <a:lnTo>
                      <a:pt x="20" y="2"/>
                    </a:lnTo>
                    <a:close/>
                  </a:path>
                </a:pathLst>
              </a:custGeom>
              <a:grpFill/>
              <a:ln w="9525">
                <a:noFill/>
                <a:round/>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chemeClr val="tx1"/>
                  </a:solidFill>
                  <a:effectLst/>
                  <a:uLnTx/>
                  <a:uFillTx/>
                  <a:latin typeface="Century Gothic" panose="020B0502020202020204"/>
                </a:endParaRPr>
              </a:p>
            </p:txBody>
          </p:sp>
        </p:grpSp>
        <p:grpSp>
          <p:nvGrpSpPr>
            <p:cNvPr id="706" name="组合 705"/>
            <p:cNvGrpSpPr/>
            <p:nvPr/>
          </p:nvGrpSpPr>
          <p:grpSpPr>
            <a:xfrm>
              <a:off x="7408" y="8572"/>
              <a:ext cx="712" cy="379"/>
              <a:chOff x="7489826" y="1081758"/>
              <a:chExt cx="314325" cy="139701"/>
            </a:xfrm>
            <a:grpFill/>
          </p:grpSpPr>
          <p:sp>
            <p:nvSpPr>
              <p:cNvPr id="707" name="Freeform 382"/>
              <p:cNvSpPr>
                <a:spLocks noEditPoints="1"/>
              </p:cNvSpPr>
              <p:nvPr/>
            </p:nvSpPr>
            <p:spPr bwMode="auto">
              <a:xfrm>
                <a:off x="7489826" y="1081758"/>
                <a:ext cx="314325" cy="122238"/>
              </a:xfrm>
              <a:custGeom>
                <a:avLst/>
                <a:gdLst>
                  <a:gd name="T0" fmla="*/ 194 w 200"/>
                  <a:gd name="T1" fmla="*/ 60 h 78"/>
                  <a:gd name="T2" fmla="*/ 195 w 200"/>
                  <a:gd name="T3" fmla="*/ 55 h 78"/>
                  <a:gd name="T4" fmla="*/ 194 w 200"/>
                  <a:gd name="T5" fmla="*/ 44 h 78"/>
                  <a:gd name="T6" fmla="*/ 156 w 200"/>
                  <a:gd name="T7" fmla="*/ 0 h 78"/>
                  <a:gd name="T8" fmla="*/ 38 w 200"/>
                  <a:gd name="T9" fmla="*/ 0 h 78"/>
                  <a:gd name="T10" fmla="*/ 4 w 200"/>
                  <a:gd name="T11" fmla="*/ 34 h 78"/>
                  <a:gd name="T12" fmla="*/ 4 w 200"/>
                  <a:gd name="T13" fmla="*/ 61 h 78"/>
                  <a:gd name="T14" fmla="*/ 0 w 200"/>
                  <a:gd name="T15" fmla="*/ 69 h 78"/>
                  <a:gd name="T16" fmla="*/ 9 w 200"/>
                  <a:gd name="T17" fmla="*/ 78 h 78"/>
                  <a:gd name="T18" fmla="*/ 23 w 200"/>
                  <a:gd name="T19" fmla="*/ 78 h 78"/>
                  <a:gd name="T20" fmla="*/ 23 w 200"/>
                  <a:gd name="T21" fmla="*/ 75 h 78"/>
                  <a:gd name="T22" fmla="*/ 40 w 200"/>
                  <a:gd name="T23" fmla="*/ 59 h 78"/>
                  <a:gd name="T24" fmla="*/ 56 w 200"/>
                  <a:gd name="T25" fmla="*/ 75 h 78"/>
                  <a:gd name="T26" fmla="*/ 56 w 200"/>
                  <a:gd name="T27" fmla="*/ 78 h 78"/>
                  <a:gd name="T28" fmla="*/ 149 w 200"/>
                  <a:gd name="T29" fmla="*/ 78 h 78"/>
                  <a:gd name="T30" fmla="*/ 149 w 200"/>
                  <a:gd name="T31" fmla="*/ 76 h 78"/>
                  <a:gd name="T32" fmla="*/ 166 w 200"/>
                  <a:gd name="T33" fmla="*/ 60 h 78"/>
                  <a:gd name="T34" fmla="*/ 183 w 200"/>
                  <a:gd name="T35" fmla="*/ 76 h 78"/>
                  <a:gd name="T36" fmla="*/ 182 w 200"/>
                  <a:gd name="T37" fmla="*/ 78 h 78"/>
                  <a:gd name="T38" fmla="*/ 191 w 200"/>
                  <a:gd name="T39" fmla="*/ 78 h 78"/>
                  <a:gd name="T40" fmla="*/ 200 w 200"/>
                  <a:gd name="T41" fmla="*/ 69 h 78"/>
                  <a:gd name="T42" fmla="*/ 194 w 200"/>
                  <a:gd name="T43" fmla="*/ 60 h 78"/>
                  <a:gd name="T44" fmla="*/ 73 w 200"/>
                  <a:gd name="T45" fmla="*/ 31 h 78"/>
                  <a:gd name="T46" fmla="*/ 40 w 200"/>
                  <a:gd name="T47" fmla="*/ 31 h 78"/>
                  <a:gd name="T48" fmla="*/ 27 w 200"/>
                  <a:gd name="T49" fmla="*/ 17 h 78"/>
                  <a:gd name="T50" fmla="*/ 40 w 200"/>
                  <a:gd name="T51" fmla="*/ 4 h 78"/>
                  <a:gd name="T52" fmla="*/ 73 w 200"/>
                  <a:gd name="T53" fmla="*/ 4 h 78"/>
                  <a:gd name="T54" fmla="*/ 73 w 200"/>
                  <a:gd name="T55" fmla="*/ 31 h 78"/>
                  <a:gd name="T56" fmla="*/ 107 w 200"/>
                  <a:gd name="T57" fmla="*/ 31 h 78"/>
                  <a:gd name="T58" fmla="*/ 81 w 200"/>
                  <a:gd name="T59" fmla="*/ 31 h 78"/>
                  <a:gd name="T60" fmla="*/ 81 w 200"/>
                  <a:gd name="T61" fmla="*/ 4 h 78"/>
                  <a:gd name="T62" fmla="*/ 107 w 200"/>
                  <a:gd name="T63" fmla="*/ 4 h 78"/>
                  <a:gd name="T64" fmla="*/ 107 w 200"/>
                  <a:gd name="T65" fmla="*/ 31 h 78"/>
                  <a:gd name="T66" fmla="*/ 139 w 200"/>
                  <a:gd name="T67" fmla="*/ 31 h 78"/>
                  <a:gd name="T68" fmla="*/ 114 w 200"/>
                  <a:gd name="T69" fmla="*/ 31 h 78"/>
                  <a:gd name="T70" fmla="*/ 114 w 200"/>
                  <a:gd name="T71" fmla="*/ 4 h 78"/>
                  <a:gd name="T72" fmla="*/ 139 w 200"/>
                  <a:gd name="T73" fmla="*/ 4 h 78"/>
                  <a:gd name="T74" fmla="*/ 139 w 200"/>
                  <a:gd name="T75" fmla="*/ 31 h 78"/>
                  <a:gd name="T76" fmla="*/ 147 w 200"/>
                  <a:gd name="T77" fmla="*/ 31 h 78"/>
                  <a:gd name="T78" fmla="*/ 147 w 200"/>
                  <a:gd name="T79" fmla="*/ 4 h 78"/>
                  <a:gd name="T80" fmla="*/ 154 w 200"/>
                  <a:gd name="T81" fmla="*/ 4 h 78"/>
                  <a:gd name="T82" fmla="*/ 187 w 200"/>
                  <a:gd name="T83" fmla="*/ 30 h 78"/>
                  <a:gd name="T84" fmla="*/ 188 w 200"/>
                  <a:gd name="T85" fmla="*/ 31 h 78"/>
                  <a:gd name="T86" fmla="*/ 147 w 200"/>
                  <a:gd name="T87" fmla="*/ 3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0" h="78">
                    <a:moveTo>
                      <a:pt x="194" y="60"/>
                    </a:moveTo>
                    <a:cubicBezTo>
                      <a:pt x="195" y="59"/>
                      <a:pt x="195" y="57"/>
                      <a:pt x="195" y="55"/>
                    </a:cubicBezTo>
                    <a:cubicBezTo>
                      <a:pt x="194" y="44"/>
                      <a:pt x="194" y="44"/>
                      <a:pt x="194" y="44"/>
                    </a:cubicBezTo>
                    <a:cubicBezTo>
                      <a:pt x="194" y="21"/>
                      <a:pt x="174" y="0"/>
                      <a:pt x="156" y="0"/>
                    </a:cubicBezTo>
                    <a:cubicBezTo>
                      <a:pt x="38" y="0"/>
                      <a:pt x="38" y="0"/>
                      <a:pt x="38" y="0"/>
                    </a:cubicBezTo>
                    <a:cubicBezTo>
                      <a:pt x="19" y="0"/>
                      <a:pt x="4" y="15"/>
                      <a:pt x="4" y="34"/>
                    </a:cubicBezTo>
                    <a:cubicBezTo>
                      <a:pt x="4" y="61"/>
                      <a:pt x="4" y="61"/>
                      <a:pt x="4" y="61"/>
                    </a:cubicBezTo>
                    <a:cubicBezTo>
                      <a:pt x="2" y="63"/>
                      <a:pt x="0" y="66"/>
                      <a:pt x="0" y="69"/>
                    </a:cubicBezTo>
                    <a:cubicBezTo>
                      <a:pt x="0" y="74"/>
                      <a:pt x="4" y="78"/>
                      <a:pt x="9" y="78"/>
                    </a:cubicBezTo>
                    <a:cubicBezTo>
                      <a:pt x="23" y="78"/>
                      <a:pt x="23" y="78"/>
                      <a:pt x="23" y="78"/>
                    </a:cubicBezTo>
                    <a:cubicBezTo>
                      <a:pt x="23" y="77"/>
                      <a:pt x="23" y="76"/>
                      <a:pt x="23" y="75"/>
                    </a:cubicBezTo>
                    <a:cubicBezTo>
                      <a:pt x="23" y="66"/>
                      <a:pt x="31" y="59"/>
                      <a:pt x="40" y="59"/>
                    </a:cubicBezTo>
                    <a:cubicBezTo>
                      <a:pt x="49" y="59"/>
                      <a:pt x="56" y="66"/>
                      <a:pt x="56" y="75"/>
                    </a:cubicBezTo>
                    <a:cubicBezTo>
                      <a:pt x="56" y="76"/>
                      <a:pt x="56" y="77"/>
                      <a:pt x="56" y="78"/>
                    </a:cubicBezTo>
                    <a:cubicBezTo>
                      <a:pt x="149" y="78"/>
                      <a:pt x="149" y="78"/>
                      <a:pt x="149" y="78"/>
                    </a:cubicBezTo>
                    <a:cubicBezTo>
                      <a:pt x="149" y="77"/>
                      <a:pt x="149" y="77"/>
                      <a:pt x="149" y="76"/>
                    </a:cubicBezTo>
                    <a:cubicBezTo>
                      <a:pt x="149" y="67"/>
                      <a:pt x="157" y="60"/>
                      <a:pt x="166" y="60"/>
                    </a:cubicBezTo>
                    <a:cubicBezTo>
                      <a:pt x="175" y="60"/>
                      <a:pt x="183" y="67"/>
                      <a:pt x="183" y="76"/>
                    </a:cubicBezTo>
                    <a:cubicBezTo>
                      <a:pt x="183" y="77"/>
                      <a:pt x="182" y="77"/>
                      <a:pt x="182" y="78"/>
                    </a:cubicBezTo>
                    <a:cubicBezTo>
                      <a:pt x="191" y="78"/>
                      <a:pt x="191" y="78"/>
                      <a:pt x="191" y="78"/>
                    </a:cubicBezTo>
                    <a:cubicBezTo>
                      <a:pt x="196" y="78"/>
                      <a:pt x="200" y="74"/>
                      <a:pt x="200" y="69"/>
                    </a:cubicBezTo>
                    <a:cubicBezTo>
                      <a:pt x="200" y="65"/>
                      <a:pt x="198" y="62"/>
                      <a:pt x="194" y="60"/>
                    </a:cubicBezTo>
                    <a:close/>
                    <a:moveTo>
                      <a:pt x="73" y="31"/>
                    </a:moveTo>
                    <a:cubicBezTo>
                      <a:pt x="40" y="31"/>
                      <a:pt x="40" y="31"/>
                      <a:pt x="40" y="31"/>
                    </a:cubicBezTo>
                    <a:cubicBezTo>
                      <a:pt x="33" y="31"/>
                      <a:pt x="27" y="25"/>
                      <a:pt x="27" y="17"/>
                    </a:cubicBezTo>
                    <a:cubicBezTo>
                      <a:pt x="27" y="10"/>
                      <a:pt x="33" y="4"/>
                      <a:pt x="40" y="4"/>
                    </a:cubicBezTo>
                    <a:cubicBezTo>
                      <a:pt x="73" y="4"/>
                      <a:pt x="73" y="4"/>
                      <a:pt x="73" y="4"/>
                    </a:cubicBezTo>
                    <a:lnTo>
                      <a:pt x="73" y="31"/>
                    </a:lnTo>
                    <a:close/>
                    <a:moveTo>
                      <a:pt x="107" y="31"/>
                    </a:moveTo>
                    <a:cubicBezTo>
                      <a:pt x="81" y="31"/>
                      <a:pt x="81" y="31"/>
                      <a:pt x="81" y="31"/>
                    </a:cubicBezTo>
                    <a:cubicBezTo>
                      <a:pt x="81" y="4"/>
                      <a:pt x="81" y="4"/>
                      <a:pt x="81" y="4"/>
                    </a:cubicBezTo>
                    <a:cubicBezTo>
                      <a:pt x="107" y="4"/>
                      <a:pt x="107" y="4"/>
                      <a:pt x="107" y="4"/>
                    </a:cubicBezTo>
                    <a:lnTo>
                      <a:pt x="107" y="31"/>
                    </a:lnTo>
                    <a:close/>
                    <a:moveTo>
                      <a:pt x="139" y="31"/>
                    </a:moveTo>
                    <a:cubicBezTo>
                      <a:pt x="114" y="31"/>
                      <a:pt x="114" y="31"/>
                      <a:pt x="114" y="31"/>
                    </a:cubicBezTo>
                    <a:cubicBezTo>
                      <a:pt x="114" y="4"/>
                      <a:pt x="114" y="4"/>
                      <a:pt x="114" y="4"/>
                    </a:cubicBezTo>
                    <a:cubicBezTo>
                      <a:pt x="139" y="4"/>
                      <a:pt x="139" y="4"/>
                      <a:pt x="139" y="4"/>
                    </a:cubicBezTo>
                    <a:lnTo>
                      <a:pt x="139" y="31"/>
                    </a:lnTo>
                    <a:close/>
                    <a:moveTo>
                      <a:pt x="147" y="31"/>
                    </a:moveTo>
                    <a:cubicBezTo>
                      <a:pt x="147" y="4"/>
                      <a:pt x="147" y="4"/>
                      <a:pt x="147" y="4"/>
                    </a:cubicBezTo>
                    <a:cubicBezTo>
                      <a:pt x="154" y="4"/>
                      <a:pt x="154" y="4"/>
                      <a:pt x="154" y="4"/>
                    </a:cubicBezTo>
                    <a:cubicBezTo>
                      <a:pt x="168" y="4"/>
                      <a:pt x="181" y="16"/>
                      <a:pt x="187" y="30"/>
                    </a:cubicBezTo>
                    <a:cubicBezTo>
                      <a:pt x="187" y="31"/>
                      <a:pt x="188" y="31"/>
                      <a:pt x="188" y="31"/>
                    </a:cubicBezTo>
                    <a:lnTo>
                      <a:pt x="147"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708" name="Oval 383"/>
              <p:cNvSpPr>
                <a:spLocks noChangeArrowheads="1"/>
              </p:cNvSpPr>
              <p:nvPr/>
            </p:nvSpPr>
            <p:spPr bwMode="auto">
              <a:xfrm>
                <a:off x="7532688" y="118018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sp>
            <p:nvSpPr>
              <p:cNvPr id="709" name="Oval 384"/>
              <p:cNvSpPr>
                <a:spLocks noChangeArrowheads="1"/>
              </p:cNvSpPr>
              <p:nvPr/>
            </p:nvSpPr>
            <p:spPr bwMode="auto">
              <a:xfrm>
                <a:off x="7731126" y="1181771"/>
                <a:ext cx="38100"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solidFill>
                  <a:effectLst/>
                  <a:uLnTx/>
                  <a:uFillTx/>
                  <a:latin typeface="Century Gothic" panose="020B0502020202020204"/>
                </a:endParaRPr>
              </a:p>
            </p:txBody>
          </p:sp>
        </p:grpSp>
        <p:sp>
          <p:nvSpPr>
            <p:cNvPr id="782" name="任意多边形 781"/>
            <p:cNvSpPr/>
            <p:nvPr/>
          </p:nvSpPr>
          <p:spPr>
            <a:xfrm>
              <a:off x="8756" y="8461"/>
              <a:ext cx="449" cy="604"/>
            </a:xfrm>
            <a:custGeom>
              <a:avLst/>
              <a:gdLst>
                <a:gd name="connsiteX0" fmla="*/ 231381 w 548570"/>
                <a:gd name="connsiteY0" fmla="*/ 425206 h 614629"/>
                <a:gd name="connsiteX1" fmla="*/ 178993 w 548570"/>
                <a:gd name="connsiteY1" fmla="*/ 477594 h 614629"/>
                <a:gd name="connsiteX2" fmla="*/ 231381 w 548570"/>
                <a:gd name="connsiteY2" fmla="*/ 529982 h 614629"/>
                <a:gd name="connsiteX3" fmla="*/ 283769 w 548570"/>
                <a:gd name="connsiteY3" fmla="*/ 477594 h 614629"/>
                <a:gd name="connsiteX4" fmla="*/ 231381 w 548570"/>
                <a:gd name="connsiteY4" fmla="*/ 425206 h 614629"/>
                <a:gd name="connsiteX5" fmla="*/ 326305 w 548570"/>
                <a:gd name="connsiteY5" fmla="*/ 381899 h 614629"/>
                <a:gd name="connsiteX6" fmla="*/ 291502 w 548570"/>
                <a:gd name="connsiteY6" fmla="*/ 416702 h 614629"/>
                <a:gd name="connsiteX7" fmla="*/ 326305 w 548570"/>
                <a:gd name="connsiteY7" fmla="*/ 451505 h 614629"/>
                <a:gd name="connsiteX8" fmla="*/ 361108 w 548570"/>
                <a:gd name="connsiteY8" fmla="*/ 416702 h 614629"/>
                <a:gd name="connsiteX9" fmla="*/ 326305 w 548570"/>
                <a:gd name="connsiteY9" fmla="*/ 381899 h 614629"/>
                <a:gd name="connsiteX10" fmla="*/ 256701 w 548570"/>
                <a:gd name="connsiteY10" fmla="*/ 234596 h 614629"/>
                <a:gd name="connsiteX11" fmla="*/ 291504 w 548570"/>
                <a:gd name="connsiteY11" fmla="*/ 269399 h 614629"/>
                <a:gd name="connsiteX12" fmla="*/ 256701 w 548570"/>
                <a:gd name="connsiteY12" fmla="*/ 304202 h 614629"/>
                <a:gd name="connsiteX13" fmla="*/ 221898 w 548570"/>
                <a:gd name="connsiteY13" fmla="*/ 269399 h 614629"/>
                <a:gd name="connsiteX14" fmla="*/ 256701 w 548570"/>
                <a:gd name="connsiteY14" fmla="*/ 234596 h 614629"/>
                <a:gd name="connsiteX15" fmla="*/ 305611 w 548570"/>
                <a:gd name="connsiteY15" fmla="*/ 169413 h 614629"/>
                <a:gd name="connsiteX16" fmla="*/ 328471 w 548570"/>
                <a:gd name="connsiteY16" fmla="*/ 192273 h 614629"/>
                <a:gd name="connsiteX17" fmla="*/ 305611 w 548570"/>
                <a:gd name="connsiteY17" fmla="*/ 215133 h 614629"/>
                <a:gd name="connsiteX18" fmla="*/ 282751 w 548570"/>
                <a:gd name="connsiteY18" fmla="*/ 192273 h 614629"/>
                <a:gd name="connsiteX19" fmla="*/ 305611 w 548570"/>
                <a:gd name="connsiteY19" fmla="*/ 169413 h 614629"/>
                <a:gd name="connsiteX20" fmla="*/ 191046 w 548570"/>
                <a:gd name="connsiteY20" fmla="*/ 54000 h 614629"/>
                <a:gd name="connsiteX21" fmla="*/ 191046 w 548570"/>
                <a:gd name="connsiteY21" fmla="*/ 237660 h 614629"/>
                <a:gd name="connsiteX22" fmla="*/ 191046 w 548570"/>
                <a:gd name="connsiteY22" fmla="*/ 240705 h 614629"/>
                <a:gd name="connsiteX23" fmla="*/ 190908 w 548570"/>
                <a:gd name="connsiteY23" fmla="*/ 243749 h 614629"/>
                <a:gd name="connsiteX24" fmla="*/ 190839 w 548570"/>
                <a:gd name="connsiteY24" fmla="*/ 246794 h 614629"/>
                <a:gd name="connsiteX25" fmla="*/ 190493 w 548570"/>
                <a:gd name="connsiteY25" fmla="*/ 249769 h 614629"/>
                <a:gd name="connsiteX26" fmla="*/ 190285 w 548570"/>
                <a:gd name="connsiteY26" fmla="*/ 252814 h 614629"/>
                <a:gd name="connsiteX27" fmla="*/ 189870 w 548570"/>
                <a:gd name="connsiteY27" fmla="*/ 255858 h 614629"/>
                <a:gd name="connsiteX28" fmla="*/ 189040 w 548570"/>
                <a:gd name="connsiteY28" fmla="*/ 261878 h 614629"/>
                <a:gd name="connsiteX29" fmla="*/ 189038 w 548570"/>
                <a:gd name="connsiteY29" fmla="*/ 261878 h 614629"/>
                <a:gd name="connsiteX30" fmla="*/ 187862 w 548570"/>
                <a:gd name="connsiteY30" fmla="*/ 267621 h 614629"/>
                <a:gd name="connsiteX31" fmla="*/ 186547 w 548570"/>
                <a:gd name="connsiteY31" fmla="*/ 273364 h 614629"/>
                <a:gd name="connsiteX32" fmla="*/ 184956 w 548570"/>
                <a:gd name="connsiteY32" fmla="*/ 279176 h 614629"/>
                <a:gd name="connsiteX33" fmla="*/ 183157 w 548570"/>
                <a:gd name="connsiteY33" fmla="*/ 284712 h 614629"/>
                <a:gd name="connsiteX34" fmla="*/ 181012 w 548570"/>
                <a:gd name="connsiteY34" fmla="*/ 290247 h 614629"/>
                <a:gd name="connsiteX35" fmla="*/ 178797 w 548570"/>
                <a:gd name="connsiteY35" fmla="*/ 295714 h 614629"/>
                <a:gd name="connsiteX36" fmla="*/ 176237 w 548570"/>
                <a:gd name="connsiteY36" fmla="*/ 301111 h 614629"/>
                <a:gd name="connsiteX37" fmla="*/ 173538 w 548570"/>
                <a:gd name="connsiteY37" fmla="*/ 306370 h 614629"/>
                <a:gd name="connsiteX38" fmla="*/ 153057 w 548570"/>
                <a:gd name="connsiteY38" fmla="*/ 343804 h 614629"/>
                <a:gd name="connsiteX39" fmla="*/ 157831 w 548570"/>
                <a:gd name="connsiteY39" fmla="*/ 345464 h 614629"/>
                <a:gd name="connsiteX40" fmla="*/ 162675 w 548570"/>
                <a:gd name="connsiteY40" fmla="*/ 346848 h 614629"/>
                <a:gd name="connsiteX41" fmla="*/ 167380 w 548570"/>
                <a:gd name="connsiteY41" fmla="*/ 348094 h 614629"/>
                <a:gd name="connsiteX42" fmla="*/ 171947 w 548570"/>
                <a:gd name="connsiteY42" fmla="*/ 349270 h 614629"/>
                <a:gd name="connsiteX43" fmla="*/ 176444 w 548570"/>
                <a:gd name="connsiteY43" fmla="*/ 350239 h 614629"/>
                <a:gd name="connsiteX44" fmla="*/ 180873 w 548570"/>
                <a:gd name="connsiteY44" fmla="*/ 351000 h 614629"/>
                <a:gd name="connsiteX45" fmla="*/ 185371 w 548570"/>
                <a:gd name="connsiteY45" fmla="*/ 351761 h 614629"/>
                <a:gd name="connsiteX46" fmla="*/ 189730 w 548570"/>
                <a:gd name="connsiteY46" fmla="*/ 352245 h 614629"/>
                <a:gd name="connsiteX47" fmla="*/ 194020 w 548570"/>
                <a:gd name="connsiteY47" fmla="*/ 352730 h 614629"/>
                <a:gd name="connsiteX48" fmla="*/ 198310 w 548570"/>
                <a:gd name="connsiteY48" fmla="*/ 353006 h 614629"/>
                <a:gd name="connsiteX49" fmla="*/ 202462 w 548570"/>
                <a:gd name="connsiteY49" fmla="*/ 353214 h 614629"/>
                <a:gd name="connsiteX50" fmla="*/ 206614 w 548570"/>
                <a:gd name="connsiteY50" fmla="*/ 353352 h 614629"/>
                <a:gd name="connsiteX51" fmla="*/ 210696 w 548570"/>
                <a:gd name="connsiteY51" fmla="*/ 353352 h 614629"/>
                <a:gd name="connsiteX52" fmla="*/ 214709 w 548570"/>
                <a:gd name="connsiteY52" fmla="*/ 353214 h 614629"/>
                <a:gd name="connsiteX53" fmla="*/ 218653 w 548570"/>
                <a:gd name="connsiteY53" fmla="*/ 353006 h 614629"/>
                <a:gd name="connsiteX54" fmla="*/ 222597 w 548570"/>
                <a:gd name="connsiteY54" fmla="*/ 352730 h 614629"/>
                <a:gd name="connsiteX55" fmla="*/ 226472 w 548570"/>
                <a:gd name="connsiteY55" fmla="*/ 352245 h 614629"/>
                <a:gd name="connsiteX56" fmla="*/ 230347 w 548570"/>
                <a:gd name="connsiteY56" fmla="*/ 351761 h 614629"/>
                <a:gd name="connsiteX57" fmla="*/ 234153 w 548570"/>
                <a:gd name="connsiteY57" fmla="*/ 351207 h 614629"/>
                <a:gd name="connsiteX58" fmla="*/ 237889 w 548570"/>
                <a:gd name="connsiteY58" fmla="*/ 350585 h 614629"/>
                <a:gd name="connsiteX59" fmla="*/ 241626 w 548570"/>
                <a:gd name="connsiteY59" fmla="*/ 349893 h 614629"/>
                <a:gd name="connsiteX60" fmla="*/ 245224 w 548570"/>
                <a:gd name="connsiteY60" fmla="*/ 349201 h 614629"/>
                <a:gd name="connsiteX61" fmla="*/ 252489 w 548570"/>
                <a:gd name="connsiteY61" fmla="*/ 347471 h 614629"/>
                <a:gd name="connsiteX62" fmla="*/ 259685 w 548570"/>
                <a:gd name="connsiteY62" fmla="*/ 345533 h 614629"/>
                <a:gd name="connsiteX63" fmla="*/ 266674 w 548570"/>
                <a:gd name="connsiteY63" fmla="*/ 343596 h 614629"/>
                <a:gd name="connsiteX64" fmla="*/ 273524 w 548570"/>
                <a:gd name="connsiteY64" fmla="*/ 341520 h 614629"/>
                <a:gd name="connsiteX65" fmla="*/ 280374 w 548570"/>
                <a:gd name="connsiteY65" fmla="*/ 339237 h 614629"/>
                <a:gd name="connsiteX66" fmla="*/ 293729 w 548570"/>
                <a:gd name="connsiteY66" fmla="*/ 334878 h 614629"/>
                <a:gd name="connsiteX67" fmla="*/ 300302 w 548570"/>
                <a:gd name="connsiteY67" fmla="*/ 332733 h 614629"/>
                <a:gd name="connsiteX68" fmla="*/ 306945 w 548570"/>
                <a:gd name="connsiteY68" fmla="*/ 330795 h 614629"/>
                <a:gd name="connsiteX69" fmla="*/ 313449 w 548570"/>
                <a:gd name="connsiteY69" fmla="*/ 328927 h 614629"/>
                <a:gd name="connsiteX70" fmla="*/ 319953 w 548570"/>
                <a:gd name="connsiteY70" fmla="*/ 327197 h 614629"/>
                <a:gd name="connsiteX71" fmla="*/ 326458 w 548570"/>
                <a:gd name="connsiteY71" fmla="*/ 325675 h 614629"/>
                <a:gd name="connsiteX72" fmla="*/ 329779 w 548570"/>
                <a:gd name="connsiteY72" fmla="*/ 325052 h 614629"/>
                <a:gd name="connsiteX73" fmla="*/ 332962 w 548570"/>
                <a:gd name="connsiteY73" fmla="*/ 324498 h 614629"/>
                <a:gd name="connsiteX74" fmla="*/ 336283 w 548570"/>
                <a:gd name="connsiteY74" fmla="*/ 324014 h 614629"/>
                <a:gd name="connsiteX75" fmla="*/ 339604 w 548570"/>
                <a:gd name="connsiteY75" fmla="*/ 323530 h 614629"/>
                <a:gd name="connsiteX76" fmla="*/ 342926 w 548570"/>
                <a:gd name="connsiteY76" fmla="*/ 323253 h 614629"/>
                <a:gd name="connsiteX77" fmla="*/ 346247 w 548570"/>
                <a:gd name="connsiteY77" fmla="*/ 323045 h 614629"/>
                <a:gd name="connsiteX78" fmla="*/ 349499 w 548570"/>
                <a:gd name="connsiteY78" fmla="*/ 322838 h 614629"/>
                <a:gd name="connsiteX79" fmla="*/ 352820 w 548570"/>
                <a:gd name="connsiteY79" fmla="*/ 322838 h 614629"/>
                <a:gd name="connsiteX80" fmla="*/ 356280 w 548570"/>
                <a:gd name="connsiteY80" fmla="*/ 322838 h 614629"/>
                <a:gd name="connsiteX81" fmla="*/ 359532 w 548570"/>
                <a:gd name="connsiteY81" fmla="*/ 323045 h 614629"/>
                <a:gd name="connsiteX82" fmla="*/ 362992 w 548570"/>
                <a:gd name="connsiteY82" fmla="*/ 323322 h 614629"/>
                <a:gd name="connsiteX83" fmla="*/ 366382 w 548570"/>
                <a:gd name="connsiteY83" fmla="*/ 323737 h 614629"/>
                <a:gd name="connsiteX84" fmla="*/ 369773 w 548570"/>
                <a:gd name="connsiteY84" fmla="*/ 324291 h 614629"/>
                <a:gd name="connsiteX85" fmla="*/ 373302 w 548570"/>
                <a:gd name="connsiteY85" fmla="*/ 324914 h 614629"/>
                <a:gd name="connsiteX86" fmla="*/ 376831 w 548570"/>
                <a:gd name="connsiteY86" fmla="*/ 325675 h 614629"/>
                <a:gd name="connsiteX87" fmla="*/ 380290 w 548570"/>
                <a:gd name="connsiteY87" fmla="*/ 326643 h 614629"/>
                <a:gd name="connsiteX88" fmla="*/ 383889 w 548570"/>
                <a:gd name="connsiteY88" fmla="*/ 327820 h 614629"/>
                <a:gd name="connsiteX89" fmla="*/ 387417 w 548570"/>
                <a:gd name="connsiteY89" fmla="*/ 328996 h 614629"/>
                <a:gd name="connsiteX90" fmla="*/ 375032 w 548570"/>
                <a:gd name="connsiteY90" fmla="*/ 306370 h 614629"/>
                <a:gd name="connsiteX91" fmla="*/ 372333 w 548570"/>
                <a:gd name="connsiteY91" fmla="*/ 301111 h 614629"/>
                <a:gd name="connsiteX92" fmla="*/ 369773 w 548570"/>
                <a:gd name="connsiteY92" fmla="*/ 295714 h 614629"/>
                <a:gd name="connsiteX93" fmla="*/ 367559 w 548570"/>
                <a:gd name="connsiteY93" fmla="*/ 290247 h 614629"/>
                <a:gd name="connsiteX94" fmla="*/ 365414 w 548570"/>
                <a:gd name="connsiteY94" fmla="*/ 284712 h 614629"/>
                <a:gd name="connsiteX95" fmla="*/ 363615 w 548570"/>
                <a:gd name="connsiteY95" fmla="*/ 279176 h 614629"/>
                <a:gd name="connsiteX96" fmla="*/ 362023 w 548570"/>
                <a:gd name="connsiteY96" fmla="*/ 273364 h 614629"/>
                <a:gd name="connsiteX97" fmla="*/ 360709 w 548570"/>
                <a:gd name="connsiteY97" fmla="*/ 267621 h 614629"/>
                <a:gd name="connsiteX98" fmla="*/ 359532 w 548570"/>
                <a:gd name="connsiteY98" fmla="*/ 261878 h 614629"/>
                <a:gd name="connsiteX99" fmla="*/ 359534 w 548570"/>
                <a:gd name="connsiteY99" fmla="*/ 261878 h 614629"/>
                <a:gd name="connsiteX100" fmla="*/ 358703 w 548570"/>
                <a:gd name="connsiteY100" fmla="*/ 255858 h 614629"/>
                <a:gd name="connsiteX101" fmla="*/ 358288 w 548570"/>
                <a:gd name="connsiteY101" fmla="*/ 252814 h 614629"/>
                <a:gd name="connsiteX102" fmla="*/ 357942 w 548570"/>
                <a:gd name="connsiteY102" fmla="*/ 249769 h 614629"/>
                <a:gd name="connsiteX103" fmla="*/ 357735 w 548570"/>
                <a:gd name="connsiteY103" fmla="*/ 246794 h 614629"/>
                <a:gd name="connsiteX104" fmla="*/ 357666 w 548570"/>
                <a:gd name="connsiteY104" fmla="*/ 243749 h 614629"/>
                <a:gd name="connsiteX105" fmla="*/ 357527 w 548570"/>
                <a:gd name="connsiteY105" fmla="*/ 240705 h 614629"/>
                <a:gd name="connsiteX106" fmla="*/ 357527 w 548570"/>
                <a:gd name="connsiteY106" fmla="*/ 237660 h 614629"/>
                <a:gd name="connsiteX107" fmla="*/ 357527 w 548570"/>
                <a:gd name="connsiteY107" fmla="*/ 54000 h 614629"/>
                <a:gd name="connsiteX108" fmla="*/ 157286 w 548570"/>
                <a:gd name="connsiteY108" fmla="*/ 0 h 614629"/>
                <a:gd name="connsiteX109" fmla="*/ 391286 w 548570"/>
                <a:gd name="connsiteY109" fmla="*/ 0 h 614629"/>
                <a:gd name="connsiteX110" fmla="*/ 418286 w 548570"/>
                <a:gd name="connsiteY110" fmla="*/ 27000 h 614629"/>
                <a:gd name="connsiteX111" fmla="*/ 391286 w 548570"/>
                <a:gd name="connsiteY111" fmla="*/ 54000 h 614629"/>
                <a:gd name="connsiteX112" fmla="*/ 384236 w 548570"/>
                <a:gd name="connsiteY112" fmla="*/ 54000 h 614629"/>
                <a:gd name="connsiteX113" fmla="*/ 384236 w 548570"/>
                <a:gd name="connsiteY113" fmla="*/ 237660 h 614629"/>
                <a:gd name="connsiteX114" fmla="*/ 384236 w 548570"/>
                <a:gd name="connsiteY114" fmla="*/ 240705 h 614629"/>
                <a:gd name="connsiteX115" fmla="*/ 384305 w 548570"/>
                <a:gd name="connsiteY115" fmla="*/ 243818 h 614629"/>
                <a:gd name="connsiteX116" fmla="*/ 384513 w 548570"/>
                <a:gd name="connsiteY116" fmla="*/ 246794 h 614629"/>
                <a:gd name="connsiteX117" fmla="*/ 384859 w 548570"/>
                <a:gd name="connsiteY117" fmla="*/ 249769 h 614629"/>
                <a:gd name="connsiteX118" fmla="*/ 385205 w 548570"/>
                <a:gd name="connsiteY118" fmla="*/ 252883 h 614629"/>
                <a:gd name="connsiteX119" fmla="*/ 385620 w 548570"/>
                <a:gd name="connsiteY119" fmla="*/ 255858 h 614629"/>
                <a:gd name="connsiteX120" fmla="*/ 386104 w 548570"/>
                <a:gd name="connsiteY120" fmla="*/ 258903 h 614629"/>
                <a:gd name="connsiteX121" fmla="*/ 386796 w 548570"/>
                <a:gd name="connsiteY121" fmla="*/ 261878 h 614629"/>
                <a:gd name="connsiteX122" fmla="*/ 386795 w 548570"/>
                <a:gd name="connsiteY122" fmla="*/ 261878 h 614629"/>
                <a:gd name="connsiteX123" fmla="*/ 387763 w 548570"/>
                <a:gd name="connsiteY123" fmla="*/ 266030 h 614629"/>
                <a:gd name="connsiteX124" fmla="*/ 388801 w 548570"/>
                <a:gd name="connsiteY124" fmla="*/ 270112 h 614629"/>
                <a:gd name="connsiteX125" fmla="*/ 390116 w 548570"/>
                <a:gd name="connsiteY125" fmla="*/ 274125 h 614629"/>
                <a:gd name="connsiteX126" fmla="*/ 391500 w 548570"/>
                <a:gd name="connsiteY126" fmla="*/ 278069 h 614629"/>
                <a:gd name="connsiteX127" fmla="*/ 392953 w 548570"/>
                <a:gd name="connsiteY127" fmla="*/ 282013 h 614629"/>
                <a:gd name="connsiteX128" fmla="*/ 394683 w 548570"/>
                <a:gd name="connsiteY128" fmla="*/ 285957 h 614629"/>
                <a:gd name="connsiteX129" fmla="*/ 396482 w 548570"/>
                <a:gd name="connsiteY129" fmla="*/ 289832 h 614629"/>
                <a:gd name="connsiteX130" fmla="*/ 398488 w 548570"/>
                <a:gd name="connsiteY130" fmla="*/ 293569 h 614629"/>
                <a:gd name="connsiteX131" fmla="*/ 543865 w 548570"/>
                <a:gd name="connsiteY131" fmla="*/ 559205 h 614629"/>
                <a:gd name="connsiteX132" fmla="*/ 545041 w 548570"/>
                <a:gd name="connsiteY132" fmla="*/ 561488 h 614629"/>
                <a:gd name="connsiteX133" fmla="*/ 546010 w 548570"/>
                <a:gd name="connsiteY133" fmla="*/ 563702 h 614629"/>
                <a:gd name="connsiteX134" fmla="*/ 546840 w 548570"/>
                <a:gd name="connsiteY134" fmla="*/ 566055 h 614629"/>
                <a:gd name="connsiteX135" fmla="*/ 547532 w 548570"/>
                <a:gd name="connsiteY135" fmla="*/ 568408 h 614629"/>
                <a:gd name="connsiteX136" fmla="*/ 548017 w 548570"/>
                <a:gd name="connsiteY136" fmla="*/ 570760 h 614629"/>
                <a:gd name="connsiteX137" fmla="*/ 548363 w 548570"/>
                <a:gd name="connsiteY137" fmla="*/ 573113 h 614629"/>
                <a:gd name="connsiteX138" fmla="*/ 548570 w 548570"/>
                <a:gd name="connsiteY138" fmla="*/ 575465 h 614629"/>
                <a:gd name="connsiteX139" fmla="*/ 548570 w 548570"/>
                <a:gd name="connsiteY139" fmla="*/ 577887 h 614629"/>
                <a:gd name="connsiteX140" fmla="*/ 548432 w 548570"/>
                <a:gd name="connsiteY140" fmla="*/ 580240 h 614629"/>
                <a:gd name="connsiteX141" fmla="*/ 548155 w 548570"/>
                <a:gd name="connsiteY141" fmla="*/ 582592 h 614629"/>
                <a:gd name="connsiteX142" fmla="*/ 547740 w 548570"/>
                <a:gd name="connsiteY142" fmla="*/ 584945 h 614629"/>
                <a:gd name="connsiteX143" fmla="*/ 547186 w 548570"/>
                <a:gd name="connsiteY143" fmla="*/ 587298 h 614629"/>
                <a:gd name="connsiteX144" fmla="*/ 546425 w 548570"/>
                <a:gd name="connsiteY144" fmla="*/ 589650 h 614629"/>
                <a:gd name="connsiteX145" fmla="*/ 545595 w 548570"/>
                <a:gd name="connsiteY145" fmla="*/ 591864 h 614629"/>
                <a:gd name="connsiteX146" fmla="*/ 544488 w 548570"/>
                <a:gd name="connsiteY146" fmla="*/ 594148 h 614629"/>
                <a:gd name="connsiteX147" fmla="*/ 543311 w 548570"/>
                <a:gd name="connsiteY147" fmla="*/ 596293 h 614629"/>
                <a:gd name="connsiteX148" fmla="*/ 541928 w 548570"/>
                <a:gd name="connsiteY148" fmla="*/ 598438 h 614629"/>
                <a:gd name="connsiteX149" fmla="*/ 540475 w 548570"/>
                <a:gd name="connsiteY149" fmla="*/ 600444 h 614629"/>
                <a:gd name="connsiteX150" fmla="*/ 538952 w 548570"/>
                <a:gd name="connsiteY150" fmla="*/ 602243 h 614629"/>
                <a:gd name="connsiteX151" fmla="*/ 537292 w 548570"/>
                <a:gd name="connsiteY151" fmla="*/ 603973 h 614629"/>
                <a:gd name="connsiteX152" fmla="*/ 535562 w 548570"/>
                <a:gd name="connsiteY152" fmla="*/ 605634 h 614629"/>
                <a:gd name="connsiteX153" fmla="*/ 533624 w 548570"/>
                <a:gd name="connsiteY153" fmla="*/ 607156 h 614629"/>
                <a:gd name="connsiteX154" fmla="*/ 531687 w 548570"/>
                <a:gd name="connsiteY154" fmla="*/ 608540 h 614629"/>
                <a:gd name="connsiteX155" fmla="*/ 529680 w 548570"/>
                <a:gd name="connsiteY155" fmla="*/ 609716 h 614629"/>
                <a:gd name="connsiteX156" fmla="*/ 527535 w 548570"/>
                <a:gd name="connsiteY156" fmla="*/ 610893 h 614629"/>
                <a:gd name="connsiteX157" fmla="*/ 525390 w 548570"/>
                <a:gd name="connsiteY157" fmla="*/ 611861 h 614629"/>
                <a:gd name="connsiteX158" fmla="*/ 523176 w 548570"/>
                <a:gd name="connsiteY158" fmla="*/ 612692 h 614629"/>
                <a:gd name="connsiteX159" fmla="*/ 520823 w 548570"/>
                <a:gd name="connsiteY159" fmla="*/ 613314 h 614629"/>
                <a:gd name="connsiteX160" fmla="*/ 518471 w 548570"/>
                <a:gd name="connsiteY160" fmla="*/ 613868 h 614629"/>
                <a:gd name="connsiteX161" fmla="*/ 516049 w 548570"/>
                <a:gd name="connsiteY161" fmla="*/ 614283 h 614629"/>
                <a:gd name="connsiteX162" fmla="*/ 513558 w 548570"/>
                <a:gd name="connsiteY162" fmla="*/ 614491 h 614629"/>
                <a:gd name="connsiteX163" fmla="*/ 511136 w 548570"/>
                <a:gd name="connsiteY163" fmla="*/ 614629 h 614629"/>
                <a:gd name="connsiteX164" fmla="*/ 37434 w 548570"/>
                <a:gd name="connsiteY164" fmla="*/ 614629 h 614629"/>
                <a:gd name="connsiteX165" fmla="*/ 35012 w 548570"/>
                <a:gd name="connsiteY165" fmla="*/ 614491 h 614629"/>
                <a:gd name="connsiteX166" fmla="*/ 32521 w 548570"/>
                <a:gd name="connsiteY166" fmla="*/ 614283 h 614629"/>
                <a:gd name="connsiteX167" fmla="*/ 30099 w 548570"/>
                <a:gd name="connsiteY167" fmla="*/ 613868 h 614629"/>
                <a:gd name="connsiteX168" fmla="*/ 27747 w 548570"/>
                <a:gd name="connsiteY168" fmla="*/ 613314 h 614629"/>
                <a:gd name="connsiteX169" fmla="*/ 25394 w 548570"/>
                <a:gd name="connsiteY169" fmla="*/ 612692 h 614629"/>
                <a:gd name="connsiteX170" fmla="*/ 23180 w 548570"/>
                <a:gd name="connsiteY170" fmla="*/ 611861 h 614629"/>
                <a:gd name="connsiteX171" fmla="*/ 21035 w 548570"/>
                <a:gd name="connsiteY171" fmla="*/ 610893 h 614629"/>
                <a:gd name="connsiteX172" fmla="*/ 18890 w 548570"/>
                <a:gd name="connsiteY172" fmla="*/ 609716 h 614629"/>
                <a:gd name="connsiteX173" fmla="*/ 16883 w 548570"/>
                <a:gd name="connsiteY173" fmla="*/ 608540 h 614629"/>
                <a:gd name="connsiteX174" fmla="*/ 14946 w 548570"/>
                <a:gd name="connsiteY174" fmla="*/ 607156 h 614629"/>
                <a:gd name="connsiteX175" fmla="*/ 13008 w 548570"/>
                <a:gd name="connsiteY175" fmla="*/ 605634 h 614629"/>
                <a:gd name="connsiteX176" fmla="*/ 11278 w 548570"/>
                <a:gd name="connsiteY176" fmla="*/ 603973 h 614629"/>
                <a:gd name="connsiteX177" fmla="*/ 9618 w 548570"/>
                <a:gd name="connsiteY177" fmla="*/ 602243 h 614629"/>
                <a:gd name="connsiteX178" fmla="*/ 8095 w 548570"/>
                <a:gd name="connsiteY178" fmla="*/ 600444 h 614629"/>
                <a:gd name="connsiteX179" fmla="*/ 6642 w 548570"/>
                <a:gd name="connsiteY179" fmla="*/ 598438 h 614629"/>
                <a:gd name="connsiteX180" fmla="*/ 5258 w 548570"/>
                <a:gd name="connsiteY180" fmla="*/ 596293 h 614629"/>
                <a:gd name="connsiteX181" fmla="*/ 4082 w 548570"/>
                <a:gd name="connsiteY181" fmla="*/ 594148 h 614629"/>
                <a:gd name="connsiteX182" fmla="*/ 2975 w 548570"/>
                <a:gd name="connsiteY182" fmla="*/ 591864 h 614629"/>
                <a:gd name="connsiteX183" fmla="*/ 2145 w 548570"/>
                <a:gd name="connsiteY183" fmla="*/ 589650 h 614629"/>
                <a:gd name="connsiteX184" fmla="*/ 1384 w 548570"/>
                <a:gd name="connsiteY184" fmla="*/ 587298 h 614629"/>
                <a:gd name="connsiteX185" fmla="*/ 830 w 548570"/>
                <a:gd name="connsiteY185" fmla="*/ 584945 h 614629"/>
                <a:gd name="connsiteX186" fmla="*/ 415 w 548570"/>
                <a:gd name="connsiteY186" fmla="*/ 582592 h 614629"/>
                <a:gd name="connsiteX187" fmla="*/ 138 w 548570"/>
                <a:gd name="connsiteY187" fmla="*/ 580240 h 614629"/>
                <a:gd name="connsiteX188" fmla="*/ 0 w 548570"/>
                <a:gd name="connsiteY188" fmla="*/ 577887 h 614629"/>
                <a:gd name="connsiteX189" fmla="*/ 0 w 548570"/>
                <a:gd name="connsiteY189" fmla="*/ 575465 h 614629"/>
                <a:gd name="connsiteX190" fmla="*/ 207 w 548570"/>
                <a:gd name="connsiteY190" fmla="*/ 573113 h 614629"/>
                <a:gd name="connsiteX191" fmla="*/ 553 w 548570"/>
                <a:gd name="connsiteY191" fmla="*/ 570760 h 614629"/>
                <a:gd name="connsiteX192" fmla="*/ 1038 w 548570"/>
                <a:gd name="connsiteY192" fmla="*/ 568408 h 614629"/>
                <a:gd name="connsiteX193" fmla="*/ 1730 w 548570"/>
                <a:gd name="connsiteY193" fmla="*/ 566055 h 614629"/>
                <a:gd name="connsiteX194" fmla="*/ 2560 w 548570"/>
                <a:gd name="connsiteY194" fmla="*/ 563702 h 614629"/>
                <a:gd name="connsiteX195" fmla="*/ 3529 w 548570"/>
                <a:gd name="connsiteY195" fmla="*/ 561488 h 614629"/>
                <a:gd name="connsiteX196" fmla="*/ 4567 w 548570"/>
                <a:gd name="connsiteY196" fmla="*/ 559205 h 614629"/>
                <a:gd name="connsiteX197" fmla="*/ 150082 w 548570"/>
                <a:gd name="connsiteY197" fmla="*/ 293569 h 614629"/>
                <a:gd name="connsiteX198" fmla="*/ 152088 w 548570"/>
                <a:gd name="connsiteY198" fmla="*/ 289832 h 614629"/>
                <a:gd name="connsiteX199" fmla="*/ 153887 w 548570"/>
                <a:gd name="connsiteY199" fmla="*/ 285957 h 614629"/>
                <a:gd name="connsiteX200" fmla="*/ 155617 w 548570"/>
                <a:gd name="connsiteY200" fmla="*/ 282013 h 614629"/>
                <a:gd name="connsiteX201" fmla="*/ 157070 w 548570"/>
                <a:gd name="connsiteY201" fmla="*/ 278069 h 614629"/>
                <a:gd name="connsiteX202" fmla="*/ 158454 w 548570"/>
                <a:gd name="connsiteY202" fmla="*/ 274125 h 614629"/>
                <a:gd name="connsiteX203" fmla="*/ 159769 w 548570"/>
                <a:gd name="connsiteY203" fmla="*/ 270112 h 614629"/>
                <a:gd name="connsiteX204" fmla="*/ 160807 w 548570"/>
                <a:gd name="connsiteY204" fmla="*/ 266030 h 614629"/>
                <a:gd name="connsiteX205" fmla="*/ 161775 w 548570"/>
                <a:gd name="connsiteY205" fmla="*/ 261878 h 614629"/>
                <a:gd name="connsiteX206" fmla="*/ 161777 w 548570"/>
                <a:gd name="connsiteY206" fmla="*/ 261878 h 614629"/>
                <a:gd name="connsiteX207" fmla="*/ 162469 w 548570"/>
                <a:gd name="connsiteY207" fmla="*/ 258903 h 614629"/>
                <a:gd name="connsiteX208" fmla="*/ 162954 w 548570"/>
                <a:gd name="connsiteY208" fmla="*/ 255858 h 614629"/>
                <a:gd name="connsiteX209" fmla="*/ 163369 w 548570"/>
                <a:gd name="connsiteY209" fmla="*/ 252883 h 614629"/>
                <a:gd name="connsiteX210" fmla="*/ 163715 w 548570"/>
                <a:gd name="connsiteY210" fmla="*/ 249769 h 614629"/>
                <a:gd name="connsiteX211" fmla="*/ 164061 w 548570"/>
                <a:gd name="connsiteY211" fmla="*/ 246794 h 614629"/>
                <a:gd name="connsiteX212" fmla="*/ 164268 w 548570"/>
                <a:gd name="connsiteY212" fmla="*/ 243818 h 614629"/>
                <a:gd name="connsiteX213" fmla="*/ 164337 w 548570"/>
                <a:gd name="connsiteY213" fmla="*/ 240705 h 614629"/>
                <a:gd name="connsiteX214" fmla="*/ 164337 w 548570"/>
                <a:gd name="connsiteY214" fmla="*/ 237660 h 614629"/>
                <a:gd name="connsiteX215" fmla="*/ 164337 w 548570"/>
                <a:gd name="connsiteY215" fmla="*/ 54000 h 614629"/>
                <a:gd name="connsiteX216" fmla="*/ 157286 w 548570"/>
                <a:gd name="connsiteY216" fmla="*/ 54000 h 614629"/>
                <a:gd name="connsiteX217" fmla="*/ 130286 w 548570"/>
                <a:gd name="connsiteY217" fmla="*/ 27000 h 614629"/>
                <a:gd name="connsiteX218" fmla="*/ 157286 w 548570"/>
                <a:gd name="connsiteY218" fmla="*/ 0 h 61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548570" h="614629">
                  <a:moveTo>
                    <a:pt x="231381" y="425206"/>
                  </a:moveTo>
                  <a:cubicBezTo>
                    <a:pt x="202448" y="425206"/>
                    <a:pt x="178993" y="448661"/>
                    <a:pt x="178993" y="477594"/>
                  </a:cubicBezTo>
                  <a:cubicBezTo>
                    <a:pt x="178993" y="506527"/>
                    <a:pt x="202448" y="529982"/>
                    <a:pt x="231381" y="529982"/>
                  </a:cubicBezTo>
                  <a:cubicBezTo>
                    <a:pt x="260314" y="529982"/>
                    <a:pt x="283769" y="506527"/>
                    <a:pt x="283769" y="477594"/>
                  </a:cubicBezTo>
                  <a:cubicBezTo>
                    <a:pt x="283769" y="448661"/>
                    <a:pt x="260314" y="425206"/>
                    <a:pt x="231381" y="425206"/>
                  </a:cubicBezTo>
                  <a:close/>
                  <a:moveTo>
                    <a:pt x="326305" y="381899"/>
                  </a:moveTo>
                  <a:cubicBezTo>
                    <a:pt x="307084" y="381899"/>
                    <a:pt x="291502" y="397481"/>
                    <a:pt x="291502" y="416702"/>
                  </a:cubicBezTo>
                  <a:cubicBezTo>
                    <a:pt x="291502" y="435923"/>
                    <a:pt x="307084" y="451505"/>
                    <a:pt x="326305" y="451505"/>
                  </a:cubicBezTo>
                  <a:cubicBezTo>
                    <a:pt x="345526" y="451505"/>
                    <a:pt x="361108" y="435923"/>
                    <a:pt x="361108" y="416702"/>
                  </a:cubicBezTo>
                  <a:cubicBezTo>
                    <a:pt x="361108" y="397481"/>
                    <a:pt x="345526" y="381899"/>
                    <a:pt x="326305" y="381899"/>
                  </a:cubicBezTo>
                  <a:close/>
                  <a:moveTo>
                    <a:pt x="256701" y="234596"/>
                  </a:moveTo>
                  <a:cubicBezTo>
                    <a:pt x="275922" y="234596"/>
                    <a:pt x="291504" y="250178"/>
                    <a:pt x="291504" y="269399"/>
                  </a:cubicBezTo>
                  <a:cubicBezTo>
                    <a:pt x="291504" y="288620"/>
                    <a:pt x="275922" y="304202"/>
                    <a:pt x="256701" y="304202"/>
                  </a:cubicBezTo>
                  <a:cubicBezTo>
                    <a:pt x="237480" y="304202"/>
                    <a:pt x="221898" y="288620"/>
                    <a:pt x="221898" y="269399"/>
                  </a:cubicBezTo>
                  <a:cubicBezTo>
                    <a:pt x="221898" y="250178"/>
                    <a:pt x="237480" y="234596"/>
                    <a:pt x="256701" y="234596"/>
                  </a:cubicBezTo>
                  <a:close/>
                  <a:moveTo>
                    <a:pt x="305611" y="169413"/>
                  </a:moveTo>
                  <a:cubicBezTo>
                    <a:pt x="318236" y="169413"/>
                    <a:pt x="328471" y="179648"/>
                    <a:pt x="328471" y="192273"/>
                  </a:cubicBezTo>
                  <a:cubicBezTo>
                    <a:pt x="328471" y="204898"/>
                    <a:pt x="318236" y="215133"/>
                    <a:pt x="305611" y="215133"/>
                  </a:cubicBezTo>
                  <a:cubicBezTo>
                    <a:pt x="292986" y="215133"/>
                    <a:pt x="282751" y="204898"/>
                    <a:pt x="282751" y="192273"/>
                  </a:cubicBezTo>
                  <a:cubicBezTo>
                    <a:pt x="282751" y="179648"/>
                    <a:pt x="292986" y="169413"/>
                    <a:pt x="305611" y="169413"/>
                  </a:cubicBezTo>
                  <a:close/>
                  <a:moveTo>
                    <a:pt x="191046" y="54000"/>
                  </a:moveTo>
                  <a:lnTo>
                    <a:pt x="191046" y="237660"/>
                  </a:lnTo>
                  <a:lnTo>
                    <a:pt x="191046" y="240705"/>
                  </a:lnTo>
                  <a:lnTo>
                    <a:pt x="190908" y="243749"/>
                  </a:lnTo>
                  <a:lnTo>
                    <a:pt x="190839" y="246794"/>
                  </a:lnTo>
                  <a:lnTo>
                    <a:pt x="190493" y="249769"/>
                  </a:lnTo>
                  <a:lnTo>
                    <a:pt x="190285" y="252814"/>
                  </a:lnTo>
                  <a:lnTo>
                    <a:pt x="189870" y="255858"/>
                  </a:lnTo>
                  <a:lnTo>
                    <a:pt x="189040" y="261878"/>
                  </a:lnTo>
                  <a:lnTo>
                    <a:pt x="189038" y="261878"/>
                  </a:lnTo>
                  <a:lnTo>
                    <a:pt x="187862" y="267621"/>
                  </a:lnTo>
                  <a:lnTo>
                    <a:pt x="186547" y="273364"/>
                  </a:lnTo>
                  <a:lnTo>
                    <a:pt x="184956" y="279176"/>
                  </a:lnTo>
                  <a:lnTo>
                    <a:pt x="183157" y="284712"/>
                  </a:lnTo>
                  <a:lnTo>
                    <a:pt x="181012" y="290247"/>
                  </a:lnTo>
                  <a:lnTo>
                    <a:pt x="178797" y="295714"/>
                  </a:lnTo>
                  <a:lnTo>
                    <a:pt x="176237" y="301111"/>
                  </a:lnTo>
                  <a:lnTo>
                    <a:pt x="173538" y="306370"/>
                  </a:lnTo>
                  <a:lnTo>
                    <a:pt x="153057" y="343804"/>
                  </a:lnTo>
                  <a:lnTo>
                    <a:pt x="157831" y="345464"/>
                  </a:lnTo>
                  <a:lnTo>
                    <a:pt x="162675" y="346848"/>
                  </a:lnTo>
                  <a:lnTo>
                    <a:pt x="167380" y="348094"/>
                  </a:lnTo>
                  <a:lnTo>
                    <a:pt x="171947" y="349270"/>
                  </a:lnTo>
                  <a:lnTo>
                    <a:pt x="176444" y="350239"/>
                  </a:lnTo>
                  <a:lnTo>
                    <a:pt x="180873" y="351000"/>
                  </a:lnTo>
                  <a:lnTo>
                    <a:pt x="185371" y="351761"/>
                  </a:lnTo>
                  <a:lnTo>
                    <a:pt x="189730" y="352245"/>
                  </a:lnTo>
                  <a:lnTo>
                    <a:pt x="194020" y="352730"/>
                  </a:lnTo>
                  <a:lnTo>
                    <a:pt x="198310" y="353006"/>
                  </a:lnTo>
                  <a:lnTo>
                    <a:pt x="202462" y="353214"/>
                  </a:lnTo>
                  <a:lnTo>
                    <a:pt x="206614" y="353352"/>
                  </a:lnTo>
                  <a:lnTo>
                    <a:pt x="210696" y="353352"/>
                  </a:lnTo>
                  <a:lnTo>
                    <a:pt x="214709" y="353214"/>
                  </a:lnTo>
                  <a:lnTo>
                    <a:pt x="218653" y="353006"/>
                  </a:lnTo>
                  <a:lnTo>
                    <a:pt x="222597" y="352730"/>
                  </a:lnTo>
                  <a:lnTo>
                    <a:pt x="226472" y="352245"/>
                  </a:lnTo>
                  <a:lnTo>
                    <a:pt x="230347" y="351761"/>
                  </a:lnTo>
                  <a:lnTo>
                    <a:pt x="234153" y="351207"/>
                  </a:lnTo>
                  <a:lnTo>
                    <a:pt x="237889" y="350585"/>
                  </a:lnTo>
                  <a:lnTo>
                    <a:pt x="241626" y="349893"/>
                  </a:lnTo>
                  <a:lnTo>
                    <a:pt x="245224" y="349201"/>
                  </a:lnTo>
                  <a:lnTo>
                    <a:pt x="252489" y="347471"/>
                  </a:lnTo>
                  <a:lnTo>
                    <a:pt x="259685" y="345533"/>
                  </a:lnTo>
                  <a:lnTo>
                    <a:pt x="266674" y="343596"/>
                  </a:lnTo>
                  <a:lnTo>
                    <a:pt x="273524" y="341520"/>
                  </a:lnTo>
                  <a:lnTo>
                    <a:pt x="280374" y="339237"/>
                  </a:lnTo>
                  <a:lnTo>
                    <a:pt x="293729" y="334878"/>
                  </a:lnTo>
                  <a:lnTo>
                    <a:pt x="300302" y="332733"/>
                  </a:lnTo>
                  <a:lnTo>
                    <a:pt x="306945" y="330795"/>
                  </a:lnTo>
                  <a:lnTo>
                    <a:pt x="313449" y="328927"/>
                  </a:lnTo>
                  <a:lnTo>
                    <a:pt x="319953" y="327197"/>
                  </a:lnTo>
                  <a:lnTo>
                    <a:pt x="326458" y="325675"/>
                  </a:lnTo>
                  <a:lnTo>
                    <a:pt x="329779" y="325052"/>
                  </a:lnTo>
                  <a:lnTo>
                    <a:pt x="332962" y="324498"/>
                  </a:lnTo>
                  <a:lnTo>
                    <a:pt x="336283" y="324014"/>
                  </a:lnTo>
                  <a:lnTo>
                    <a:pt x="339604" y="323530"/>
                  </a:lnTo>
                  <a:lnTo>
                    <a:pt x="342926" y="323253"/>
                  </a:lnTo>
                  <a:lnTo>
                    <a:pt x="346247" y="323045"/>
                  </a:lnTo>
                  <a:lnTo>
                    <a:pt x="349499" y="322838"/>
                  </a:lnTo>
                  <a:lnTo>
                    <a:pt x="352820" y="322838"/>
                  </a:lnTo>
                  <a:lnTo>
                    <a:pt x="356280" y="322838"/>
                  </a:lnTo>
                  <a:lnTo>
                    <a:pt x="359532" y="323045"/>
                  </a:lnTo>
                  <a:lnTo>
                    <a:pt x="362992" y="323322"/>
                  </a:lnTo>
                  <a:lnTo>
                    <a:pt x="366382" y="323737"/>
                  </a:lnTo>
                  <a:lnTo>
                    <a:pt x="369773" y="324291"/>
                  </a:lnTo>
                  <a:lnTo>
                    <a:pt x="373302" y="324914"/>
                  </a:lnTo>
                  <a:lnTo>
                    <a:pt x="376831" y="325675"/>
                  </a:lnTo>
                  <a:lnTo>
                    <a:pt x="380290" y="326643"/>
                  </a:lnTo>
                  <a:lnTo>
                    <a:pt x="383889" y="327820"/>
                  </a:lnTo>
                  <a:lnTo>
                    <a:pt x="387417" y="328996"/>
                  </a:lnTo>
                  <a:lnTo>
                    <a:pt x="375032" y="306370"/>
                  </a:lnTo>
                  <a:lnTo>
                    <a:pt x="372333" y="301111"/>
                  </a:lnTo>
                  <a:lnTo>
                    <a:pt x="369773" y="295714"/>
                  </a:lnTo>
                  <a:lnTo>
                    <a:pt x="367559" y="290247"/>
                  </a:lnTo>
                  <a:lnTo>
                    <a:pt x="365414" y="284712"/>
                  </a:lnTo>
                  <a:lnTo>
                    <a:pt x="363615" y="279176"/>
                  </a:lnTo>
                  <a:lnTo>
                    <a:pt x="362023" y="273364"/>
                  </a:lnTo>
                  <a:lnTo>
                    <a:pt x="360709" y="267621"/>
                  </a:lnTo>
                  <a:lnTo>
                    <a:pt x="359532" y="261878"/>
                  </a:lnTo>
                  <a:lnTo>
                    <a:pt x="359534" y="261878"/>
                  </a:lnTo>
                  <a:lnTo>
                    <a:pt x="358703" y="255858"/>
                  </a:lnTo>
                  <a:lnTo>
                    <a:pt x="358288" y="252814"/>
                  </a:lnTo>
                  <a:lnTo>
                    <a:pt x="357942" y="249769"/>
                  </a:lnTo>
                  <a:lnTo>
                    <a:pt x="357735" y="246794"/>
                  </a:lnTo>
                  <a:lnTo>
                    <a:pt x="357666" y="243749"/>
                  </a:lnTo>
                  <a:lnTo>
                    <a:pt x="357527" y="240705"/>
                  </a:lnTo>
                  <a:lnTo>
                    <a:pt x="357527" y="237660"/>
                  </a:lnTo>
                  <a:lnTo>
                    <a:pt x="357527" y="54000"/>
                  </a:lnTo>
                  <a:close/>
                  <a:moveTo>
                    <a:pt x="157286" y="0"/>
                  </a:moveTo>
                  <a:lnTo>
                    <a:pt x="391286" y="0"/>
                  </a:lnTo>
                  <a:cubicBezTo>
                    <a:pt x="406198" y="0"/>
                    <a:pt x="418286" y="12088"/>
                    <a:pt x="418286" y="27000"/>
                  </a:cubicBezTo>
                  <a:cubicBezTo>
                    <a:pt x="418286" y="41912"/>
                    <a:pt x="406198" y="54000"/>
                    <a:pt x="391286" y="54000"/>
                  </a:cubicBezTo>
                  <a:lnTo>
                    <a:pt x="384236" y="54000"/>
                  </a:lnTo>
                  <a:lnTo>
                    <a:pt x="384236" y="237660"/>
                  </a:lnTo>
                  <a:lnTo>
                    <a:pt x="384236" y="240705"/>
                  </a:lnTo>
                  <a:lnTo>
                    <a:pt x="384305" y="243818"/>
                  </a:lnTo>
                  <a:lnTo>
                    <a:pt x="384513" y="246794"/>
                  </a:lnTo>
                  <a:lnTo>
                    <a:pt x="384859" y="249769"/>
                  </a:lnTo>
                  <a:lnTo>
                    <a:pt x="385205" y="252883"/>
                  </a:lnTo>
                  <a:lnTo>
                    <a:pt x="385620" y="255858"/>
                  </a:lnTo>
                  <a:lnTo>
                    <a:pt x="386104" y="258903"/>
                  </a:lnTo>
                  <a:lnTo>
                    <a:pt x="386796" y="261878"/>
                  </a:lnTo>
                  <a:lnTo>
                    <a:pt x="386795" y="261878"/>
                  </a:lnTo>
                  <a:lnTo>
                    <a:pt x="387763" y="266030"/>
                  </a:lnTo>
                  <a:lnTo>
                    <a:pt x="388801" y="270112"/>
                  </a:lnTo>
                  <a:lnTo>
                    <a:pt x="390116" y="274125"/>
                  </a:lnTo>
                  <a:lnTo>
                    <a:pt x="391500" y="278069"/>
                  </a:lnTo>
                  <a:lnTo>
                    <a:pt x="392953" y="282013"/>
                  </a:lnTo>
                  <a:lnTo>
                    <a:pt x="394683" y="285957"/>
                  </a:lnTo>
                  <a:lnTo>
                    <a:pt x="396482" y="289832"/>
                  </a:lnTo>
                  <a:lnTo>
                    <a:pt x="398488" y="293569"/>
                  </a:lnTo>
                  <a:lnTo>
                    <a:pt x="543865" y="559205"/>
                  </a:lnTo>
                  <a:lnTo>
                    <a:pt x="545041" y="561488"/>
                  </a:lnTo>
                  <a:lnTo>
                    <a:pt x="546010" y="563702"/>
                  </a:lnTo>
                  <a:lnTo>
                    <a:pt x="546840" y="566055"/>
                  </a:lnTo>
                  <a:lnTo>
                    <a:pt x="547532" y="568408"/>
                  </a:lnTo>
                  <a:lnTo>
                    <a:pt x="548017" y="570760"/>
                  </a:lnTo>
                  <a:lnTo>
                    <a:pt x="548363" y="573113"/>
                  </a:lnTo>
                  <a:lnTo>
                    <a:pt x="548570" y="575465"/>
                  </a:lnTo>
                  <a:lnTo>
                    <a:pt x="548570" y="577887"/>
                  </a:lnTo>
                  <a:lnTo>
                    <a:pt x="548432" y="580240"/>
                  </a:lnTo>
                  <a:lnTo>
                    <a:pt x="548155" y="582592"/>
                  </a:lnTo>
                  <a:lnTo>
                    <a:pt x="547740" y="584945"/>
                  </a:lnTo>
                  <a:lnTo>
                    <a:pt x="547186" y="587298"/>
                  </a:lnTo>
                  <a:lnTo>
                    <a:pt x="546425" y="589650"/>
                  </a:lnTo>
                  <a:lnTo>
                    <a:pt x="545595" y="591864"/>
                  </a:lnTo>
                  <a:lnTo>
                    <a:pt x="544488" y="594148"/>
                  </a:lnTo>
                  <a:lnTo>
                    <a:pt x="543311" y="596293"/>
                  </a:lnTo>
                  <a:lnTo>
                    <a:pt x="541928" y="598438"/>
                  </a:lnTo>
                  <a:lnTo>
                    <a:pt x="540475" y="600444"/>
                  </a:lnTo>
                  <a:lnTo>
                    <a:pt x="538952" y="602243"/>
                  </a:lnTo>
                  <a:lnTo>
                    <a:pt x="537292" y="603973"/>
                  </a:lnTo>
                  <a:lnTo>
                    <a:pt x="535562" y="605634"/>
                  </a:lnTo>
                  <a:lnTo>
                    <a:pt x="533624" y="607156"/>
                  </a:lnTo>
                  <a:lnTo>
                    <a:pt x="531687" y="608540"/>
                  </a:lnTo>
                  <a:lnTo>
                    <a:pt x="529680" y="609716"/>
                  </a:lnTo>
                  <a:lnTo>
                    <a:pt x="527535" y="610893"/>
                  </a:lnTo>
                  <a:lnTo>
                    <a:pt x="525390" y="611861"/>
                  </a:lnTo>
                  <a:lnTo>
                    <a:pt x="523176" y="612692"/>
                  </a:lnTo>
                  <a:lnTo>
                    <a:pt x="520823" y="613314"/>
                  </a:lnTo>
                  <a:lnTo>
                    <a:pt x="518471" y="613868"/>
                  </a:lnTo>
                  <a:lnTo>
                    <a:pt x="516049" y="614283"/>
                  </a:lnTo>
                  <a:lnTo>
                    <a:pt x="513558" y="614491"/>
                  </a:lnTo>
                  <a:lnTo>
                    <a:pt x="511136" y="614629"/>
                  </a:lnTo>
                  <a:lnTo>
                    <a:pt x="37434" y="614629"/>
                  </a:lnTo>
                  <a:lnTo>
                    <a:pt x="35012" y="614491"/>
                  </a:lnTo>
                  <a:lnTo>
                    <a:pt x="32521" y="614283"/>
                  </a:lnTo>
                  <a:lnTo>
                    <a:pt x="30099" y="613868"/>
                  </a:lnTo>
                  <a:lnTo>
                    <a:pt x="27747" y="613314"/>
                  </a:lnTo>
                  <a:lnTo>
                    <a:pt x="25394" y="612692"/>
                  </a:lnTo>
                  <a:lnTo>
                    <a:pt x="23180" y="611861"/>
                  </a:lnTo>
                  <a:lnTo>
                    <a:pt x="21035" y="610893"/>
                  </a:lnTo>
                  <a:lnTo>
                    <a:pt x="18890" y="609716"/>
                  </a:lnTo>
                  <a:lnTo>
                    <a:pt x="16883" y="608540"/>
                  </a:lnTo>
                  <a:lnTo>
                    <a:pt x="14946" y="607156"/>
                  </a:lnTo>
                  <a:lnTo>
                    <a:pt x="13008" y="605634"/>
                  </a:lnTo>
                  <a:lnTo>
                    <a:pt x="11278" y="603973"/>
                  </a:lnTo>
                  <a:lnTo>
                    <a:pt x="9618" y="602243"/>
                  </a:lnTo>
                  <a:lnTo>
                    <a:pt x="8095" y="600444"/>
                  </a:lnTo>
                  <a:lnTo>
                    <a:pt x="6642" y="598438"/>
                  </a:lnTo>
                  <a:lnTo>
                    <a:pt x="5258" y="596293"/>
                  </a:lnTo>
                  <a:lnTo>
                    <a:pt x="4082" y="594148"/>
                  </a:lnTo>
                  <a:lnTo>
                    <a:pt x="2975" y="591864"/>
                  </a:lnTo>
                  <a:lnTo>
                    <a:pt x="2145" y="589650"/>
                  </a:lnTo>
                  <a:lnTo>
                    <a:pt x="1384" y="587298"/>
                  </a:lnTo>
                  <a:lnTo>
                    <a:pt x="830" y="584945"/>
                  </a:lnTo>
                  <a:lnTo>
                    <a:pt x="415" y="582592"/>
                  </a:lnTo>
                  <a:lnTo>
                    <a:pt x="138" y="580240"/>
                  </a:lnTo>
                  <a:lnTo>
                    <a:pt x="0" y="577887"/>
                  </a:lnTo>
                  <a:lnTo>
                    <a:pt x="0" y="575465"/>
                  </a:lnTo>
                  <a:lnTo>
                    <a:pt x="207" y="573113"/>
                  </a:lnTo>
                  <a:lnTo>
                    <a:pt x="553" y="570760"/>
                  </a:lnTo>
                  <a:lnTo>
                    <a:pt x="1038" y="568408"/>
                  </a:lnTo>
                  <a:lnTo>
                    <a:pt x="1730" y="566055"/>
                  </a:lnTo>
                  <a:lnTo>
                    <a:pt x="2560" y="563702"/>
                  </a:lnTo>
                  <a:lnTo>
                    <a:pt x="3529" y="561488"/>
                  </a:lnTo>
                  <a:lnTo>
                    <a:pt x="4567" y="559205"/>
                  </a:lnTo>
                  <a:lnTo>
                    <a:pt x="150082" y="293569"/>
                  </a:lnTo>
                  <a:lnTo>
                    <a:pt x="152088" y="289832"/>
                  </a:lnTo>
                  <a:lnTo>
                    <a:pt x="153887" y="285957"/>
                  </a:lnTo>
                  <a:lnTo>
                    <a:pt x="155617" y="282013"/>
                  </a:lnTo>
                  <a:lnTo>
                    <a:pt x="157070" y="278069"/>
                  </a:lnTo>
                  <a:lnTo>
                    <a:pt x="158454" y="274125"/>
                  </a:lnTo>
                  <a:lnTo>
                    <a:pt x="159769" y="270112"/>
                  </a:lnTo>
                  <a:lnTo>
                    <a:pt x="160807" y="266030"/>
                  </a:lnTo>
                  <a:lnTo>
                    <a:pt x="161775" y="261878"/>
                  </a:lnTo>
                  <a:lnTo>
                    <a:pt x="161777" y="261878"/>
                  </a:lnTo>
                  <a:lnTo>
                    <a:pt x="162469" y="258903"/>
                  </a:lnTo>
                  <a:lnTo>
                    <a:pt x="162954" y="255858"/>
                  </a:lnTo>
                  <a:lnTo>
                    <a:pt x="163369" y="252883"/>
                  </a:lnTo>
                  <a:lnTo>
                    <a:pt x="163715" y="249769"/>
                  </a:lnTo>
                  <a:lnTo>
                    <a:pt x="164061" y="246794"/>
                  </a:lnTo>
                  <a:lnTo>
                    <a:pt x="164268" y="243818"/>
                  </a:lnTo>
                  <a:lnTo>
                    <a:pt x="164337" y="240705"/>
                  </a:lnTo>
                  <a:lnTo>
                    <a:pt x="164337" y="237660"/>
                  </a:lnTo>
                  <a:lnTo>
                    <a:pt x="164337" y="54000"/>
                  </a:lnTo>
                  <a:lnTo>
                    <a:pt x="157286" y="54000"/>
                  </a:lnTo>
                  <a:cubicBezTo>
                    <a:pt x="142374" y="54000"/>
                    <a:pt x="130286" y="41912"/>
                    <a:pt x="130286" y="27000"/>
                  </a:cubicBezTo>
                  <a:cubicBezTo>
                    <a:pt x="130286" y="12088"/>
                    <a:pt x="142374" y="0"/>
                    <a:pt x="15728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3" name="任意多边形 782"/>
            <p:cNvSpPr/>
            <p:nvPr/>
          </p:nvSpPr>
          <p:spPr>
            <a:xfrm>
              <a:off x="9976" y="8465"/>
              <a:ext cx="414" cy="596"/>
            </a:xfrm>
            <a:custGeom>
              <a:avLst/>
              <a:gdLst>
                <a:gd name="connsiteX0" fmla="*/ 814206 w 1187592"/>
                <a:gd name="connsiteY0" fmla="*/ 1139514 h 1424860"/>
                <a:gd name="connsiteX1" fmla="*/ 904743 w 1187592"/>
                <a:gd name="connsiteY1" fmla="*/ 1230051 h 1424860"/>
                <a:gd name="connsiteX2" fmla="*/ 814206 w 1187592"/>
                <a:gd name="connsiteY2" fmla="*/ 1320588 h 1424860"/>
                <a:gd name="connsiteX3" fmla="*/ 723669 w 1187592"/>
                <a:gd name="connsiteY3" fmla="*/ 1230051 h 1424860"/>
                <a:gd name="connsiteX4" fmla="*/ 814206 w 1187592"/>
                <a:gd name="connsiteY4" fmla="*/ 1139514 h 1424860"/>
                <a:gd name="connsiteX5" fmla="*/ 597233 w 1187592"/>
                <a:gd name="connsiteY5" fmla="*/ 1073214 h 1424860"/>
                <a:gd name="connsiteX6" fmla="*/ 676843 w 1187592"/>
                <a:gd name="connsiteY6" fmla="*/ 1152824 h 1424860"/>
                <a:gd name="connsiteX7" fmla="*/ 597233 w 1187592"/>
                <a:gd name="connsiteY7" fmla="*/ 1232434 h 1424860"/>
                <a:gd name="connsiteX8" fmla="*/ 517623 w 1187592"/>
                <a:gd name="connsiteY8" fmla="*/ 1152824 h 1424860"/>
                <a:gd name="connsiteX9" fmla="*/ 597233 w 1187592"/>
                <a:gd name="connsiteY9" fmla="*/ 1073214 h 1424860"/>
                <a:gd name="connsiteX10" fmla="*/ 318294 w 1187592"/>
                <a:gd name="connsiteY10" fmla="*/ 1029622 h 1424860"/>
                <a:gd name="connsiteX11" fmla="*/ 380882 w 1187592"/>
                <a:gd name="connsiteY11" fmla="*/ 1092210 h 1424860"/>
                <a:gd name="connsiteX12" fmla="*/ 318294 w 1187592"/>
                <a:gd name="connsiteY12" fmla="*/ 1154798 h 1424860"/>
                <a:gd name="connsiteX13" fmla="*/ 255706 w 1187592"/>
                <a:gd name="connsiteY13" fmla="*/ 1092210 h 1424860"/>
                <a:gd name="connsiteX14" fmla="*/ 318294 w 1187592"/>
                <a:gd name="connsiteY14" fmla="*/ 1029622 h 1424860"/>
                <a:gd name="connsiteX15" fmla="*/ 743574 w 1187592"/>
                <a:gd name="connsiteY15" fmla="*/ 999011 h 1424860"/>
                <a:gd name="connsiteX16" fmla="*/ 791093 w 1187592"/>
                <a:gd name="connsiteY16" fmla="*/ 1046530 h 1424860"/>
                <a:gd name="connsiteX17" fmla="*/ 743574 w 1187592"/>
                <a:gd name="connsiteY17" fmla="*/ 1094049 h 1424860"/>
                <a:gd name="connsiteX18" fmla="*/ 696055 w 1187592"/>
                <a:gd name="connsiteY18" fmla="*/ 1046530 h 1424860"/>
                <a:gd name="connsiteX19" fmla="*/ 743574 w 1187592"/>
                <a:gd name="connsiteY19" fmla="*/ 999011 h 1424860"/>
                <a:gd name="connsiteX20" fmla="*/ 825133 w 1187592"/>
                <a:gd name="connsiteY20" fmla="*/ 839792 h 1424860"/>
                <a:gd name="connsiteX21" fmla="*/ 904743 w 1187592"/>
                <a:gd name="connsiteY21" fmla="*/ 919402 h 1424860"/>
                <a:gd name="connsiteX22" fmla="*/ 825133 w 1187592"/>
                <a:gd name="connsiteY22" fmla="*/ 999012 h 1424860"/>
                <a:gd name="connsiteX23" fmla="*/ 745523 w 1187592"/>
                <a:gd name="connsiteY23" fmla="*/ 919402 h 1424860"/>
                <a:gd name="connsiteX24" fmla="*/ 825133 w 1187592"/>
                <a:gd name="connsiteY24" fmla="*/ 839792 h 1424860"/>
                <a:gd name="connsiteX25" fmla="*/ 571245 w 1187592"/>
                <a:gd name="connsiteY25" fmla="*/ 804216 h 1424860"/>
                <a:gd name="connsiteX26" fmla="*/ 681138 w 1187592"/>
                <a:gd name="connsiteY26" fmla="*/ 914109 h 1424860"/>
                <a:gd name="connsiteX27" fmla="*/ 571245 w 1187592"/>
                <a:gd name="connsiteY27" fmla="*/ 1024002 h 1424860"/>
                <a:gd name="connsiteX28" fmla="*/ 461352 w 1187592"/>
                <a:gd name="connsiteY28" fmla="*/ 914109 h 1424860"/>
                <a:gd name="connsiteX29" fmla="*/ 571245 w 1187592"/>
                <a:gd name="connsiteY29" fmla="*/ 804216 h 1424860"/>
                <a:gd name="connsiteX30" fmla="*/ 480449 w 1187592"/>
                <a:gd name="connsiteY30" fmla="*/ 75552 h 1424860"/>
                <a:gd name="connsiteX31" fmla="*/ 480449 w 1187592"/>
                <a:gd name="connsiteY31" fmla="*/ 493200 h 1424860"/>
                <a:gd name="connsiteX32" fmla="*/ 472955 w 1187592"/>
                <a:gd name="connsiteY32" fmla="*/ 503397 h 1424860"/>
                <a:gd name="connsiteX33" fmla="*/ 466918 w 1187592"/>
                <a:gd name="connsiteY33" fmla="*/ 511305 h 1424860"/>
                <a:gd name="connsiteX34" fmla="*/ 451514 w 1187592"/>
                <a:gd name="connsiteY34" fmla="*/ 532739 h 1424860"/>
                <a:gd name="connsiteX35" fmla="*/ 427367 w 1187592"/>
                <a:gd name="connsiteY35" fmla="*/ 566243 h 1424860"/>
                <a:gd name="connsiteX36" fmla="*/ 412379 w 1187592"/>
                <a:gd name="connsiteY36" fmla="*/ 587261 h 1424860"/>
                <a:gd name="connsiteX37" fmla="*/ 396142 w 1187592"/>
                <a:gd name="connsiteY37" fmla="*/ 611192 h 1424860"/>
                <a:gd name="connsiteX38" fmla="*/ 378031 w 1187592"/>
                <a:gd name="connsiteY38" fmla="*/ 637413 h 1424860"/>
                <a:gd name="connsiteX39" fmla="*/ 359088 w 1187592"/>
                <a:gd name="connsiteY39" fmla="*/ 665922 h 1424860"/>
                <a:gd name="connsiteX40" fmla="*/ 338896 w 1187592"/>
                <a:gd name="connsiteY40" fmla="*/ 696721 h 1424860"/>
                <a:gd name="connsiteX41" fmla="*/ 317663 w 1187592"/>
                <a:gd name="connsiteY41" fmla="*/ 729184 h 1424860"/>
                <a:gd name="connsiteX42" fmla="*/ 296013 w 1187592"/>
                <a:gd name="connsiteY42" fmla="*/ 763729 h 1424860"/>
                <a:gd name="connsiteX43" fmla="*/ 273323 w 1187592"/>
                <a:gd name="connsiteY43" fmla="*/ 799522 h 1424860"/>
                <a:gd name="connsiteX44" fmla="*/ 250217 w 1187592"/>
                <a:gd name="connsiteY44" fmla="*/ 837396 h 1424860"/>
                <a:gd name="connsiteX45" fmla="*/ 227110 w 1187592"/>
                <a:gd name="connsiteY45" fmla="*/ 876310 h 1424860"/>
                <a:gd name="connsiteX46" fmla="*/ 214620 w 1187592"/>
                <a:gd name="connsiteY46" fmla="*/ 897745 h 1424860"/>
                <a:gd name="connsiteX47" fmla="*/ 202963 w 1187592"/>
                <a:gd name="connsiteY47" fmla="*/ 918763 h 1424860"/>
                <a:gd name="connsiteX48" fmla="*/ 191722 w 1187592"/>
                <a:gd name="connsiteY48" fmla="*/ 939156 h 1424860"/>
                <a:gd name="connsiteX49" fmla="*/ 180897 w 1187592"/>
                <a:gd name="connsiteY49" fmla="*/ 958926 h 1424860"/>
                <a:gd name="connsiteX50" fmla="*/ 170905 w 1187592"/>
                <a:gd name="connsiteY50" fmla="*/ 978279 h 1424860"/>
                <a:gd name="connsiteX51" fmla="*/ 161537 w 1187592"/>
                <a:gd name="connsiteY51" fmla="*/ 996800 h 1424860"/>
                <a:gd name="connsiteX52" fmla="*/ 152794 w 1187592"/>
                <a:gd name="connsiteY52" fmla="*/ 1015113 h 1424860"/>
                <a:gd name="connsiteX53" fmla="*/ 144260 w 1187592"/>
                <a:gd name="connsiteY53" fmla="*/ 1032593 h 1424860"/>
                <a:gd name="connsiteX54" fmla="*/ 136557 w 1187592"/>
                <a:gd name="connsiteY54" fmla="*/ 1049657 h 1424860"/>
                <a:gd name="connsiteX55" fmla="*/ 129272 w 1187592"/>
                <a:gd name="connsiteY55" fmla="*/ 1065889 h 1424860"/>
                <a:gd name="connsiteX56" fmla="*/ 122610 w 1187592"/>
                <a:gd name="connsiteY56" fmla="*/ 1081913 h 1424860"/>
                <a:gd name="connsiteX57" fmla="*/ 116573 w 1187592"/>
                <a:gd name="connsiteY57" fmla="*/ 1096896 h 1424860"/>
                <a:gd name="connsiteX58" fmla="*/ 110745 w 1187592"/>
                <a:gd name="connsiteY58" fmla="*/ 1111671 h 1424860"/>
                <a:gd name="connsiteX59" fmla="*/ 105332 w 1187592"/>
                <a:gd name="connsiteY59" fmla="*/ 1126030 h 1424860"/>
                <a:gd name="connsiteX60" fmla="*/ 100545 w 1187592"/>
                <a:gd name="connsiteY60" fmla="*/ 1139556 h 1424860"/>
                <a:gd name="connsiteX61" fmla="*/ 96381 w 1187592"/>
                <a:gd name="connsiteY61" fmla="*/ 1152458 h 1424860"/>
                <a:gd name="connsiteX62" fmla="*/ 92426 w 1187592"/>
                <a:gd name="connsiteY62" fmla="*/ 1164944 h 1424860"/>
                <a:gd name="connsiteX63" fmla="*/ 89095 w 1187592"/>
                <a:gd name="connsiteY63" fmla="*/ 1176598 h 1424860"/>
                <a:gd name="connsiteX64" fmla="*/ 85973 w 1187592"/>
                <a:gd name="connsiteY64" fmla="*/ 1187835 h 1424860"/>
                <a:gd name="connsiteX65" fmla="*/ 83683 w 1187592"/>
                <a:gd name="connsiteY65" fmla="*/ 1198656 h 1424860"/>
                <a:gd name="connsiteX66" fmla="*/ 81185 w 1187592"/>
                <a:gd name="connsiteY66" fmla="*/ 1208645 h 1424860"/>
                <a:gd name="connsiteX67" fmla="*/ 79312 w 1187592"/>
                <a:gd name="connsiteY67" fmla="*/ 1218426 h 1424860"/>
                <a:gd name="connsiteX68" fmla="*/ 77854 w 1187592"/>
                <a:gd name="connsiteY68" fmla="*/ 1227166 h 1424860"/>
                <a:gd name="connsiteX69" fmla="*/ 77022 w 1187592"/>
                <a:gd name="connsiteY69" fmla="*/ 1235490 h 1424860"/>
                <a:gd name="connsiteX70" fmla="*/ 76189 w 1187592"/>
                <a:gd name="connsiteY70" fmla="*/ 1243398 h 1424860"/>
                <a:gd name="connsiteX71" fmla="*/ 75773 w 1187592"/>
                <a:gd name="connsiteY71" fmla="*/ 1250265 h 1424860"/>
                <a:gd name="connsiteX72" fmla="*/ 75773 w 1187592"/>
                <a:gd name="connsiteY72" fmla="*/ 1256924 h 1424860"/>
                <a:gd name="connsiteX73" fmla="*/ 76189 w 1187592"/>
                <a:gd name="connsiteY73" fmla="*/ 1262959 h 1424860"/>
                <a:gd name="connsiteX74" fmla="*/ 76397 w 1187592"/>
                <a:gd name="connsiteY74" fmla="*/ 1268370 h 1424860"/>
                <a:gd name="connsiteX75" fmla="*/ 77230 w 1187592"/>
                <a:gd name="connsiteY75" fmla="*/ 1273364 h 1424860"/>
                <a:gd name="connsiteX76" fmla="*/ 78271 w 1187592"/>
                <a:gd name="connsiteY76" fmla="*/ 1277526 h 1424860"/>
                <a:gd name="connsiteX77" fmla="*/ 79728 w 1187592"/>
                <a:gd name="connsiteY77" fmla="*/ 1281064 h 1424860"/>
                <a:gd name="connsiteX78" fmla="*/ 81810 w 1187592"/>
                <a:gd name="connsiteY78" fmla="*/ 1285434 h 1424860"/>
                <a:gd name="connsiteX79" fmla="*/ 83891 w 1187592"/>
                <a:gd name="connsiteY79" fmla="*/ 1289180 h 1424860"/>
                <a:gd name="connsiteX80" fmla="*/ 86597 w 1187592"/>
                <a:gd name="connsiteY80" fmla="*/ 1293133 h 1424860"/>
                <a:gd name="connsiteX81" fmla="*/ 89304 w 1187592"/>
                <a:gd name="connsiteY81" fmla="*/ 1297087 h 1424860"/>
                <a:gd name="connsiteX82" fmla="*/ 92634 w 1187592"/>
                <a:gd name="connsiteY82" fmla="*/ 1300833 h 1424860"/>
                <a:gd name="connsiteX83" fmla="*/ 95965 w 1187592"/>
                <a:gd name="connsiteY83" fmla="*/ 1304371 h 1424860"/>
                <a:gd name="connsiteX84" fmla="*/ 99920 w 1187592"/>
                <a:gd name="connsiteY84" fmla="*/ 1307700 h 1424860"/>
                <a:gd name="connsiteX85" fmla="*/ 103875 w 1187592"/>
                <a:gd name="connsiteY85" fmla="*/ 1311030 h 1424860"/>
                <a:gd name="connsiteX86" fmla="*/ 108039 w 1187592"/>
                <a:gd name="connsiteY86" fmla="*/ 1313943 h 1424860"/>
                <a:gd name="connsiteX87" fmla="*/ 112826 w 1187592"/>
                <a:gd name="connsiteY87" fmla="*/ 1317065 h 1424860"/>
                <a:gd name="connsiteX88" fmla="*/ 117822 w 1187592"/>
                <a:gd name="connsiteY88" fmla="*/ 1319978 h 1424860"/>
                <a:gd name="connsiteX89" fmla="*/ 122818 w 1187592"/>
                <a:gd name="connsiteY89" fmla="*/ 1322684 h 1424860"/>
                <a:gd name="connsiteX90" fmla="*/ 128231 w 1187592"/>
                <a:gd name="connsiteY90" fmla="*/ 1325181 h 1424860"/>
                <a:gd name="connsiteX91" fmla="*/ 134059 w 1187592"/>
                <a:gd name="connsiteY91" fmla="*/ 1327886 h 1424860"/>
                <a:gd name="connsiteX92" fmla="*/ 140096 w 1187592"/>
                <a:gd name="connsiteY92" fmla="*/ 1329967 h 1424860"/>
                <a:gd name="connsiteX93" fmla="*/ 146549 w 1187592"/>
                <a:gd name="connsiteY93" fmla="*/ 1332464 h 1424860"/>
                <a:gd name="connsiteX94" fmla="*/ 153419 w 1187592"/>
                <a:gd name="connsiteY94" fmla="*/ 1334337 h 1424860"/>
                <a:gd name="connsiteX95" fmla="*/ 160288 w 1187592"/>
                <a:gd name="connsiteY95" fmla="*/ 1336418 h 1424860"/>
                <a:gd name="connsiteX96" fmla="*/ 167574 w 1187592"/>
                <a:gd name="connsiteY96" fmla="*/ 1338083 h 1424860"/>
                <a:gd name="connsiteX97" fmla="*/ 175068 w 1187592"/>
                <a:gd name="connsiteY97" fmla="*/ 1339748 h 1424860"/>
                <a:gd name="connsiteX98" fmla="*/ 182979 w 1187592"/>
                <a:gd name="connsiteY98" fmla="*/ 1341204 h 1424860"/>
                <a:gd name="connsiteX99" fmla="*/ 191097 w 1187592"/>
                <a:gd name="connsiteY99" fmla="*/ 1342661 h 1424860"/>
                <a:gd name="connsiteX100" fmla="*/ 208375 w 1187592"/>
                <a:gd name="connsiteY100" fmla="*/ 1345158 h 1424860"/>
                <a:gd name="connsiteX101" fmla="*/ 226694 w 1187592"/>
                <a:gd name="connsiteY101" fmla="*/ 1347031 h 1424860"/>
                <a:gd name="connsiteX102" fmla="*/ 246470 w 1187592"/>
                <a:gd name="connsiteY102" fmla="*/ 1348072 h 1424860"/>
                <a:gd name="connsiteX103" fmla="*/ 267286 w 1187592"/>
                <a:gd name="connsiteY103" fmla="*/ 1349112 h 1424860"/>
                <a:gd name="connsiteX104" fmla="*/ 289352 w 1187592"/>
                <a:gd name="connsiteY104" fmla="*/ 1349112 h 1424860"/>
                <a:gd name="connsiteX105" fmla="*/ 898656 w 1187592"/>
                <a:gd name="connsiteY105" fmla="*/ 1349112 h 1424860"/>
                <a:gd name="connsiteX106" fmla="*/ 920722 w 1187592"/>
                <a:gd name="connsiteY106" fmla="*/ 1349112 h 1424860"/>
                <a:gd name="connsiteX107" fmla="*/ 941539 w 1187592"/>
                <a:gd name="connsiteY107" fmla="*/ 1348072 h 1424860"/>
                <a:gd name="connsiteX108" fmla="*/ 961106 w 1187592"/>
                <a:gd name="connsiteY108" fmla="*/ 1347031 h 1424860"/>
                <a:gd name="connsiteX109" fmla="*/ 979633 w 1187592"/>
                <a:gd name="connsiteY109" fmla="*/ 1345158 h 1424860"/>
                <a:gd name="connsiteX110" fmla="*/ 996703 w 1187592"/>
                <a:gd name="connsiteY110" fmla="*/ 1342661 h 1424860"/>
                <a:gd name="connsiteX111" fmla="*/ 1004821 w 1187592"/>
                <a:gd name="connsiteY111" fmla="*/ 1341204 h 1424860"/>
                <a:gd name="connsiteX112" fmla="*/ 1012732 w 1187592"/>
                <a:gd name="connsiteY112" fmla="*/ 1339748 h 1424860"/>
                <a:gd name="connsiteX113" fmla="*/ 1020226 w 1187592"/>
                <a:gd name="connsiteY113" fmla="*/ 1338083 h 1424860"/>
                <a:gd name="connsiteX114" fmla="*/ 1027512 w 1187592"/>
                <a:gd name="connsiteY114" fmla="*/ 1336418 h 1424860"/>
                <a:gd name="connsiteX115" fmla="*/ 1034589 w 1187592"/>
                <a:gd name="connsiteY115" fmla="*/ 1334337 h 1424860"/>
                <a:gd name="connsiteX116" fmla="*/ 1041043 w 1187592"/>
                <a:gd name="connsiteY116" fmla="*/ 1332464 h 1424860"/>
                <a:gd name="connsiteX117" fmla="*/ 1047496 w 1187592"/>
                <a:gd name="connsiteY117" fmla="*/ 1329967 h 1424860"/>
                <a:gd name="connsiteX118" fmla="*/ 1053533 w 1187592"/>
                <a:gd name="connsiteY118" fmla="*/ 1327886 h 1424860"/>
                <a:gd name="connsiteX119" fmla="*/ 1059569 w 1187592"/>
                <a:gd name="connsiteY119" fmla="*/ 1325181 h 1424860"/>
                <a:gd name="connsiteX120" fmla="*/ 1064982 w 1187592"/>
                <a:gd name="connsiteY120" fmla="*/ 1322684 h 1424860"/>
                <a:gd name="connsiteX121" fmla="*/ 1070186 w 1187592"/>
                <a:gd name="connsiteY121" fmla="*/ 1319978 h 1424860"/>
                <a:gd name="connsiteX122" fmla="*/ 1074974 w 1187592"/>
                <a:gd name="connsiteY122" fmla="*/ 1317065 h 1424860"/>
                <a:gd name="connsiteX123" fmla="*/ 1079553 w 1187592"/>
                <a:gd name="connsiteY123" fmla="*/ 1313943 h 1424860"/>
                <a:gd name="connsiteX124" fmla="*/ 1083925 w 1187592"/>
                <a:gd name="connsiteY124" fmla="*/ 1311030 h 1424860"/>
                <a:gd name="connsiteX125" fmla="*/ 1087880 w 1187592"/>
                <a:gd name="connsiteY125" fmla="*/ 1307700 h 1424860"/>
                <a:gd name="connsiteX126" fmla="*/ 1091627 w 1187592"/>
                <a:gd name="connsiteY126" fmla="*/ 1304371 h 1424860"/>
                <a:gd name="connsiteX127" fmla="*/ 1095166 w 1187592"/>
                <a:gd name="connsiteY127" fmla="*/ 1300833 h 1424860"/>
                <a:gd name="connsiteX128" fmla="*/ 1098288 w 1187592"/>
                <a:gd name="connsiteY128" fmla="*/ 1297087 h 1424860"/>
                <a:gd name="connsiteX129" fmla="*/ 1101203 w 1187592"/>
                <a:gd name="connsiteY129" fmla="*/ 1293133 h 1424860"/>
                <a:gd name="connsiteX130" fmla="*/ 1103701 w 1187592"/>
                <a:gd name="connsiteY130" fmla="*/ 1289180 h 1424860"/>
                <a:gd name="connsiteX131" fmla="*/ 1105991 w 1187592"/>
                <a:gd name="connsiteY131" fmla="*/ 1285434 h 1424860"/>
                <a:gd name="connsiteX132" fmla="*/ 1108280 w 1187592"/>
                <a:gd name="connsiteY132" fmla="*/ 1281064 h 1424860"/>
                <a:gd name="connsiteX133" fmla="*/ 1109321 w 1187592"/>
                <a:gd name="connsiteY133" fmla="*/ 1277526 h 1424860"/>
                <a:gd name="connsiteX134" fmla="*/ 1110570 w 1187592"/>
                <a:gd name="connsiteY134" fmla="*/ 1273364 h 1424860"/>
                <a:gd name="connsiteX135" fmla="*/ 1111195 w 1187592"/>
                <a:gd name="connsiteY135" fmla="*/ 1268370 h 1424860"/>
                <a:gd name="connsiteX136" fmla="*/ 1111819 w 1187592"/>
                <a:gd name="connsiteY136" fmla="*/ 1262959 h 1424860"/>
                <a:gd name="connsiteX137" fmla="*/ 1112027 w 1187592"/>
                <a:gd name="connsiteY137" fmla="*/ 1256924 h 1424860"/>
                <a:gd name="connsiteX138" fmla="*/ 1112027 w 1187592"/>
                <a:gd name="connsiteY138" fmla="*/ 1250265 h 1424860"/>
                <a:gd name="connsiteX139" fmla="*/ 1111403 w 1187592"/>
                <a:gd name="connsiteY139" fmla="*/ 1243398 h 1424860"/>
                <a:gd name="connsiteX140" fmla="*/ 1110987 w 1187592"/>
                <a:gd name="connsiteY140" fmla="*/ 1235490 h 1424860"/>
                <a:gd name="connsiteX141" fmla="*/ 1109738 w 1187592"/>
                <a:gd name="connsiteY141" fmla="*/ 1227166 h 1424860"/>
                <a:gd name="connsiteX142" fmla="*/ 1108280 w 1187592"/>
                <a:gd name="connsiteY142" fmla="*/ 1218426 h 1424860"/>
                <a:gd name="connsiteX143" fmla="*/ 1106407 w 1187592"/>
                <a:gd name="connsiteY143" fmla="*/ 1208645 h 1424860"/>
                <a:gd name="connsiteX144" fmla="*/ 1104325 w 1187592"/>
                <a:gd name="connsiteY144" fmla="*/ 1198656 h 1424860"/>
                <a:gd name="connsiteX145" fmla="*/ 1101619 w 1187592"/>
                <a:gd name="connsiteY145" fmla="*/ 1187835 h 1424860"/>
                <a:gd name="connsiteX146" fmla="*/ 1098913 w 1187592"/>
                <a:gd name="connsiteY146" fmla="*/ 1176598 h 1424860"/>
                <a:gd name="connsiteX147" fmla="*/ 1095166 w 1187592"/>
                <a:gd name="connsiteY147" fmla="*/ 1164944 h 1424860"/>
                <a:gd name="connsiteX148" fmla="*/ 1091211 w 1187592"/>
                <a:gd name="connsiteY148" fmla="*/ 1152458 h 1424860"/>
                <a:gd name="connsiteX149" fmla="*/ 1087047 w 1187592"/>
                <a:gd name="connsiteY149" fmla="*/ 1139556 h 1424860"/>
                <a:gd name="connsiteX150" fmla="*/ 1082260 w 1187592"/>
                <a:gd name="connsiteY150" fmla="*/ 1126030 h 1424860"/>
                <a:gd name="connsiteX151" fmla="*/ 1077055 w 1187592"/>
                <a:gd name="connsiteY151" fmla="*/ 1111671 h 1424860"/>
                <a:gd name="connsiteX152" fmla="*/ 1071435 w 1187592"/>
                <a:gd name="connsiteY152" fmla="*/ 1096896 h 1424860"/>
                <a:gd name="connsiteX153" fmla="*/ 1065398 w 1187592"/>
                <a:gd name="connsiteY153" fmla="*/ 1081913 h 1424860"/>
                <a:gd name="connsiteX154" fmla="*/ 1058320 w 1187592"/>
                <a:gd name="connsiteY154" fmla="*/ 1065889 h 1424860"/>
                <a:gd name="connsiteX155" fmla="*/ 1051035 w 1187592"/>
                <a:gd name="connsiteY155" fmla="*/ 1049657 h 1424860"/>
                <a:gd name="connsiteX156" fmla="*/ 1043541 w 1187592"/>
                <a:gd name="connsiteY156" fmla="*/ 1032593 h 1424860"/>
                <a:gd name="connsiteX157" fmla="*/ 1035006 w 1187592"/>
                <a:gd name="connsiteY157" fmla="*/ 1015113 h 1424860"/>
                <a:gd name="connsiteX158" fmla="*/ 1026263 w 1187592"/>
                <a:gd name="connsiteY158" fmla="*/ 996800 h 1424860"/>
                <a:gd name="connsiteX159" fmla="*/ 1016687 w 1187592"/>
                <a:gd name="connsiteY159" fmla="*/ 978279 h 1424860"/>
                <a:gd name="connsiteX160" fmla="*/ 1006695 w 1187592"/>
                <a:gd name="connsiteY160" fmla="*/ 958926 h 1424860"/>
                <a:gd name="connsiteX161" fmla="*/ 996079 w 1187592"/>
                <a:gd name="connsiteY161" fmla="*/ 939156 h 1424860"/>
                <a:gd name="connsiteX162" fmla="*/ 985046 w 1187592"/>
                <a:gd name="connsiteY162" fmla="*/ 918763 h 1424860"/>
                <a:gd name="connsiteX163" fmla="*/ 973180 w 1187592"/>
                <a:gd name="connsiteY163" fmla="*/ 897745 h 1424860"/>
                <a:gd name="connsiteX164" fmla="*/ 960482 w 1187592"/>
                <a:gd name="connsiteY164" fmla="*/ 876310 h 1424860"/>
                <a:gd name="connsiteX165" fmla="*/ 937584 w 1187592"/>
                <a:gd name="connsiteY165" fmla="*/ 837396 h 1424860"/>
                <a:gd name="connsiteX166" fmla="*/ 914685 w 1187592"/>
                <a:gd name="connsiteY166" fmla="*/ 799522 h 1424860"/>
                <a:gd name="connsiteX167" fmla="*/ 891995 w 1187592"/>
                <a:gd name="connsiteY167" fmla="*/ 763729 h 1424860"/>
                <a:gd name="connsiteX168" fmla="*/ 869929 w 1187592"/>
                <a:gd name="connsiteY168" fmla="*/ 729184 h 1424860"/>
                <a:gd name="connsiteX169" fmla="*/ 848696 w 1187592"/>
                <a:gd name="connsiteY169" fmla="*/ 696721 h 1424860"/>
                <a:gd name="connsiteX170" fmla="*/ 828504 w 1187592"/>
                <a:gd name="connsiteY170" fmla="*/ 665922 h 1424860"/>
                <a:gd name="connsiteX171" fmla="*/ 809561 w 1187592"/>
                <a:gd name="connsiteY171" fmla="*/ 637413 h 1424860"/>
                <a:gd name="connsiteX172" fmla="*/ 791659 w 1187592"/>
                <a:gd name="connsiteY172" fmla="*/ 611192 h 1424860"/>
                <a:gd name="connsiteX173" fmla="*/ 775422 w 1187592"/>
                <a:gd name="connsiteY173" fmla="*/ 587261 h 1424860"/>
                <a:gd name="connsiteX174" fmla="*/ 760642 w 1187592"/>
                <a:gd name="connsiteY174" fmla="*/ 566243 h 1424860"/>
                <a:gd name="connsiteX175" fmla="*/ 736494 w 1187592"/>
                <a:gd name="connsiteY175" fmla="*/ 532739 h 1424860"/>
                <a:gd name="connsiteX176" fmla="*/ 720674 w 1187592"/>
                <a:gd name="connsiteY176" fmla="*/ 511305 h 1424860"/>
                <a:gd name="connsiteX177" fmla="*/ 715053 w 1187592"/>
                <a:gd name="connsiteY177" fmla="*/ 503397 h 1424860"/>
                <a:gd name="connsiteX178" fmla="*/ 707559 w 1187592"/>
                <a:gd name="connsiteY178" fmla="*/ 493200 h 1424860"/>
                <a:gd name="connsiteX179" fmla="*/ 707559 w 1187592"/>
                <a:gd name="connsiteY179" fmla="*/ 75552 h 1424860"/>
                <a:gd name="connsiteX180" fmla="*/ 377996 w 1187592"/>
                <a:gd name="connsiteY180" fmla="*/ 0 h 1424860"/>
                <a:gd name="connsiteX181" fmla="*/ 809804 w 1187592"/>
                <a:gd name="connsiteY181" fmla="*/ 0 h 1424860"/>
                <a:gd name="connsiteX182" fmla="*/ 813762 w 1187592"/>
                <a:gd name="connsiteY182" fmla="*/ 415 h 1424860"/>
                <a:gd name="connsiteX183" fmla="*/ 817719 w 1187592"/>
                <a:gd name="connsiteY183" fmla="*/ 830 h 1424860"/>
                <a:gd name="connsiteX184" fmla="*/ 821260 w 1187592"/>
                <a:gd name="connsiteY184" fmla="*/ 1868 h 1424860"/>
                <a:gd name="connsiteX185" fmla="*/ 824593 w 1187592"/>
                <a:gd name="connsiteY185" fmla="*/ 3113 h 1424860"/>
                <a:gd name="connsiteX186" fmla="*/ 827926 w 1187592"/>
                <a:gd name="connsiteY186" fmla="*/ 4566 h 1424860"/>
                <a:gd name="connsiteX187" fmla="*/ 831259 w 1187592"/>
                <a:gd name="connsiteY187" fmla="*/ 6434 h 1424860"/>
                <a:gd name="connsiteX188" fmla="*/ 833967 w 1187592"/>
                <a:gd name="connsiteY188" fmla="*/ 8717 h 1424860"/>
                <a:gd name="connsiteX189" fmla="*/ 836675 w 1187592"/>
                <a:gd name="connsiteY189" fmla="*/ 11208 h 1424860"/>
                <a:gd name="connsiteX190" fmla="*/ 839174 w 1187592"/>
                <a:gd name="connsiteY190" fmla="*/ 13906 h 1424860"/>
                <a:gd name="connsiteX191" fmla="*/ 841257 w 1187592"/>
                <a:gd name="connsiteY191" fmla="*/ 16605 h 1424860"/>
                <a:gd name="connsiteX192" fmla="*/ 843340 w 1187592"/>
                <a:gd name="connsiteY192" fmla="*/ 19926 h 1424860"/>
                <a:gd name="connsiteX193" fmla="*/ 844798 w 1187592"/>
                <a:gd name="connsiteY193" fmla="*/ 23247 h 1424860"/>
                <a:gd name="connsiteX194" fmla="*/ 846048 w 1187592"/>
                <a:gd name="connsiteY194" fmla="*/ 26568 h 1424860"/>
                <a:gd name="connsiteX195" fmla="*/ 846881 w 1187592"/>
                <a:gd name="connsiteY195" fmla="*/ 30096 h 1424860"/>
                <a:gd name="connsiteX196" fmla="*/ 847506 w 1187592"/>
                <a:gd name="connsiteY196" fmla="*/ 34040 h 1424860"/>
                <a:gd name="connsiteX197" fmla="*/ 847923 w 1187592"/>
                <a:gd name="connsiteY197" fmla="*/ 37568 h 1424860"/>
                <a:gd name="connsiteX198" fmla="*/ 847506 w 1187592"/>
                <a:gd name="connsiteY198" fmla="*/ 41512 h 1424860"/>
                <a:gd name="connsiteX199" fmla="*/ 846881 w 1187592"/>
                <a:gd name="connsiteY199" fmla="*/ 45456 h 1424860"/>
                <a:gd name="connsiteX200" fmla="*/ 846048 w 1187592"/>
                <a:gd name="connsiteY200" fmla="*/ 49192 h 1424860"/>
                <a:gd name="connsiteX201" fmla="*/ 844798 w 1187592"/>
                <a:gd name="connsiteY201" fmla="*/ 52513 h 1424860"/>
                <a:gd name="connsiteX202" fmla="*/ 843340 w 1187592"/>
                <a:gd name="connsiteY202" fmla="*/ 55834 h 1424860"/>
                <a:gd name="connsiteX203" fmla="*/ 841257 w 1187592"/>
                <a:gd name="connsiteY203" fmla="*/ 58739 h 1424860"/>
                <a:gd name="connsiteX204" fmla="*/ 839174 w 1187592"/>
                <a:gd name="connsiteY204" fmla="*/ 61853 h 1424860"/>
                <a:gd name="connsiteX205" fmla="*/ 836675 w 1187592"/>
                <a:gd name="connsiteY205" fmla="*/ 64551 h 1424860"/>
                <a:gd name="connsiteX206" fmla="*/ 833967 w 1187592"/>
                <a:gd name="connsiteY206" fmla="*/ 66834 h 1424860"/>
                <a:gd name="connsiteX207" fmla="*/ 831259 w 1187592"/>
                <a:gd name="connsiteY207" fmla="*/ 68910 h 1424860"/>
                <a:gd name="connsiteX208" fmla="*/ 827926 w 1187592"/>
                <a:gd name="connsiteY208" fmla="*/ 71193 h 1424860"/>
                <a:gd name="connsiteX209" fmla="*/ 824593 w 1187592"/>
                <a:gd name="connsiteY209" fmla="*/ 72646 h 1424860"/>
                <a:gd name="connsiteX210" fmla="*/ 821260 w 1187592"/>
                <a:gd name="connsiteY210" fmla="*/ 73891 h 1424860"/>
                <a:gd name="connsiteX211" fmla="*/ 817719 w 1187592"/>
                <a:gd name="connsiteY211" fmla="*/ 74722 h 1424860"/>
                <a:gd name="connsiteX212" fmla="*/ 813762 w 1187592"/>
                <a:gd name="connsiteY212" fmla="*/ 75344 h 1424860"/>
                <a:gd name="connsiteX213" fmla="*/ 809804 w 1187592"/>
                <a:gd name="connsiteY213" fmla="*/ 75552 h 1424860"/>
                <a:gd name="connsiteX214" fmla="*/ 783332 w 1187592"/>
                <a:gd name="connsiteY214" fmla="*/ 75552 h 1424860"/>
                <a:gd name="connsiteX215" fmla="*/ 783332 w 1187592"/>
                <a:gd name="connsiteY215" fmla="*/ 468020 h 1424860"/>
                <a:gd name="connsiteX216" fmla="*/ 797487 w 1187592"/>
                <a:gd name="connsiteY216" fmla="*/ 487789 h 1424860"/>
                <a:gd name="connsiteX217" fmla="*/ 818096 w 1187592"/>
                <a:gd name="connsiteY217" fmla="*/ 516299 h 1424860"/>
                <a:gd name="connsiteX218" fmla="*/ 843909 w 1187592"/>
                <a:gd name="connsiteY218" fmla="*/ 553549 h 1424860"/>
                <a:gd name="connsiteX219" fmla="*/ 874717 w 1187592"/>
                <a:gd name="connsiteY219" fmla="*/ 598498 h 1424860"/>
                <a:gd name="connsiteX220" fmla="*/ 891371 w 1187592"/>
                <a:gd name="connsiteY220" fmla="*/ 623470 h 1424860"/>
                <a:gd name="connsiteX221" fmla="*/ 909273 w 1187592"/>
                <a:gd name="connsiteY221" fmla="*/ 650107 h 1424860"/>
                <a:gd name="connsiteX222" fmla="*/ 927383 w 1187592"/>
                <a:gd name="connsiteY222" fmla="*/ 678200 h 1424860"/>
                <a:gd name="connsiteX223" fmla="*/ 946327 w 1187592"/>
                <a:gd name="connsiteY223" fmla="*/ 707750 h 1424860"/>
                <a:gd name="connsiteX224" fmla="*/ 965686 w 1187592"/>
                <a:gd name="connsiteY224" fmla="*/ 738549 h 1424860"/>
                <a:gd name="connsiteX225" fmla="*/ 985670 w 1187592"/>
                <a:gd name="connsiteY225" fmla="*/ 770596 h 1424860"/>
                <a:gd name="connsiteX226" fmla="*/ 1005446 w 1187592"/>
                <a:gd name="connsiteY226" fmla="*/ 803892 h 1424860"/>
                <a:gd name="connsiteX227" fmla="*/ 1026055 w 1187592"/>
                <a:gd name="connsiteY227" fmla="*/ 838020 h 1424860"/>
                <a:gd name="connsiteX228" fmla="*/ 1038336 w 1187592"/>
                <a:gd name="connsiteY228" fmla="*/ 859454 h 1424860"/>
                <a:gd name="connsiteX229" fmla="*/ 1052283 w 1187592"/>
                <a:gd name="connsiteY229" fmla="*/ 883802 h 1424860"/>
                <a:gd name="connsiteX230" fmla="*/ 1067063 w 1187592"/>
                <a:gd name="connsiteY230" fmla="*/ 911271 h 1424860"/>
                <a:gd name="connsiteX231" fmla="*/ 1082468 w 1187592"/>
                <a:gd name="connsiteY231" fmla="*/ 940613 h 1424860"/>
                <a:gd name="connsiteX232" fmla="*/ 1098288 w 1187592"/>
                <a:gd name="connsiteY232" fmla="*/ 972036 h 1424860"/>
                <a:gd name="connsiteX233" fmla="*/ 1105991 w 1187592"/>
                <a:gd name="connsiteY233" fmla="*/ 988060 h 1424860"/>
                <a:gd name="connsiteX234" fmla="*/ 1113901 w 1187592"/>
                <a:gd name="connsiteY234" fmla="*/ 1004500 h 1424860"/>
                <a:gd name="connsiteX235" fmla="*/ 1121395 w 1187592"/>
                <a:gd name="connsiteY235" fmla="*/ 1021148 h 1424860"/>
                <a:gd name="connsiteX236" fmla="*/ 1129097 w 1187592"/>
                <a:gd name="connsiteY236" fmla="*/ 1038004 h 1424860"/>
                <a:gd name="connsiteX237" fmla="*/ 1136175 w 1187592"/>
                <a:gd name="connsiteY237" fmla="*/ 1055276 h 1424860"/>
                <a:gd name="connsiteX238" fmla="*/ 1143253 w 1187592"/>
                <a:gd name="connsiteY238" fmla="*/ 1072132 h 1424860"/>
                <a:gd name="connsiteX239" fmla="*/ 1149914 w 1187592"/>
                <a:gd name="connsiteY239" fmla="*/ 1089404 h 1424860"/>
                <a:gd name="connsiteX240" fmla="*/ 1156159 w 1187592"/>
                <a:gd name="connsiteY240" fmla="*/ 1106677 h 1424860"/>
                <a:gd name="connsiteX241" fmla="*/ 1161987 w 1187592"/>
                <a:gd name="connsiteY241" fmla="*/ 1123533 h 1424860"/>
                <a:gd name="connsiteX242" fmla="*/ 1167400 w 1187592"/>
                <a:gd name="connsiteY242" fmla="*/ 1140389 h 1424860"/>
                <a:gd name="connsiteX243" fmla="*/ 1172188 w 1187592"/>
                <a:gd name="connsiteY243" fmla="*/ 1157037 h 1424860"/>
                <a:gd name="connsiteX244" fmla="*/ 1176351 w 1187592"/>
                <a:gd name="connsiteY244" fmla="*/ 1173268 h 1424860"/>
                <a:gd name="connsiteX245" fmla="*/ 1180098 w 1187592"/>
                <a:gd name="connsiteY245" fmla="*/ 1189292 h 1424860"/>
                <a:gd name="connsiteX246" fmla="*/ 1183012 w 1187592"/>
                <a:gd name="connsiteY246" fmla="*/ 1205107 h 1424860"/>
                <a:gd name="connsiteX247" fmla="*/ 1185510 w 1187592"/>
                <a:gd name="connsiteY247" fmla="*/ 1220507 h 1424860"/>
                <a:gd name="connsiteX248" fmla="*/ 1186343 w 1187592"/>
                <a:gd name="connsiteY248" fmla="*/ 1227998 h 1424860"/>
                <a:gd name="connsiteX249" fmla="*/ 1186967 w 1187592"/>
                <a:gd name="connsiteY249" fmla="*/ 1235282 h 1424860"/>
                <a:gd name="connsiteX250" fmla="*/ 1187384 w 1187592"/>
                <a:gd name="connsiteY250" fmla="*/ 1242565 h 1424860"/>
                <a:gd name="connsiteX251" fmla="*/ 1187592 w 1187592"/>
                <a:gd name="connsiteY251" fmla="*/ 1249641 h 1424860"/>
                <a:gd name="connsiteX252" fmla="*/ 1187592 w 1187592"/>
                <a:gd name="connsiteY252" fmla="*/ 1256716 h 1424860"/>
                <a:gd name="connsiteX253" fmla="*/ 1187592 w 1187592"/>
                <a:gd name="connsiteY253" fmla="*/ 1263375 h 1424860"/>
                <a:gd name="connsiteX254" fmla="*/ 1186967 w 1187592"/>
                <a:gd name="connsiteY254" fmla="*/ 1270034 h 1424860"/>
                <a:gd name="connsiteX255" fmla="*/ 1186343 w 1187592"/>
                <a:gd name="connsiteY255" fmla="*/ 1276277 h 1424860"/>
                <a:gd name="connsiteX256" fmla="*/ 1185719 w 1187592"/>
                <a:gd name="connsiteY256" fmla="*/ 1282728 h 1424860"/>
                <a:gd name="connsiteX257" fmla="*/ 1184469 w 1187592"/>
                <a:gd name="connsiteY257" fmla="*/ 1288971 h 1424860"/>
                <a:gd name="connsiteX258" fmla="*/ 1183012 w 1187592"/>
                <a:gd name="connsiteY258" fmla="*/ 1294798 h 1424860"/>
                <a:gd name="connsiteX259" fmla="*/ 1181555 w 1187592"/>
                <a:gd name="connsiteY259" fmla="*/ 1300417 h 1424860"/>
                <a:gd name="connsiteX260" fmla="*/ 1179682 w 1187592"/>
                <a:gd name="connsiteY260" fmla="*/ 1306244 h 1424860"/>
                <a:gd name="connsiteX261" fmla="*/ 1177600 w 1187592"/>
                <a:gd name="connsiteY261" fmla="*/ 1311238 h 1424860"/>
                <a:gd name="connsiteX262" fmla="*/ 1173020 w 1187592"/>
                <a:gd name="connsiteY262" fmla="*/ 1320603 h 1424860"/>
                <a:gd name="connsiteX263" fmla="*/ 1168024 w 1187592"/>
                <a:gd name="connsiteY263" fmla="*/ 1329343 h 1424860"/>
                <a:gd name="connsiteX264" fmla="*/ 1162612 w 1187592"/>
                <a:gd name="connsiteY264" fmla="*/ 1337667 h 1424860"/>
                <a:gd name="connsiteX265" fmla="*/ 1156783 w 1187592"/>
                <a:gd name="connsiteY265" fmla="*/ 1345366 h 1424860"/>
                <a:gd name="connsiteX266" fmla="*/ 1150538 w 1187592"/>
                <a:gd name="connsiteY266" fmla="*/ 1352650 h 1424860"/>
                <a:gd name="connsiteX267" fmla="*/ 1143877 w 1187592"/>
                <a:gd name="connsiteY267" fmla="*/ 1359517 h 1424860"/>
                <a:gd name="connsiteX268" fmla="*/ 1136591 w 1187592"/>
                <a:gd name="connsiteY268" fmla="*/ 1365968 h 1424860"/>
                <a:gd name="connsiteX269" fmla="*/ 1129097 w 1187592"/>
                <a:gd name="connsiteY269" fmla="*/ 1372003 h 1424860"/>
                <a:gd name="connsiteX270" fmla="*/ 1121187 w 1187592"/>
                <a:gd name="connsiteY270" fmla="*/ 1377830 h 1424860"/>
                <a:gd name="connsiteX271" fmla="*/ 1113068 w 1187592"/>
                <a:gd name="connsiteY271" fmla="*/ 1382824 h 1424860"/>
                <a:gd name="connsiteX272" fmla="*/ 1104533 w 1187592"/>
                <a:gd name="connsiteY272" fmla="*/ 1387610 h 1424860"/>
                <a:gd name="connsiteX273" fmla="*/ 1095582 w 1187592"/>
                <a:gd name="connsiteY273" fmla="*/ 1391981 h 1424860"/>
                <a:gd name="connsiteX274" fmla="*/ 1086839 w 1187592"/>
                <a:gd name="connsiteY274" fmla="*/ 1396143 h 1424860"/>
                <a:gd name="connsiteX275" fmla="*/ 1077472 w 1187592"/>
                <a:gd name="connsiteY275" fmla="*/ 1399680 h 1424860"/>
                <a:gd name="connsiteX276" fmla="*/ 1068104 w 1187592"/>
                <a:gd name="connsiteY276" fmla="*/ 1403010 h 1424860"/>
                <a:gd name="connsiteX277" fmla="*/ 1058320 w 1187592"/>
                <a:gd name="connsiteY277" fmla="*/ 1406339 h 1424860"/>
                <a:gd name="connsiteX278" fmla="*/ 1048328 w 1187592"/>
                <a:gd name="connsiteY278" fmla="*/ 1409045 h 1424860"/>
                <a:gd name="connsiteX279" fmla="*/ 1038336 w 1187592"/>
                <a:gd name="connsiteY279" fmla="*/ 1411542 h 1424860"/>
                <a:gd name="connsiteX280" fmla="*/ 1028553 w 1187592"/>
                <a:gd name="connsiteY280" fmla="*/ 1414039 h 1424860"/>
                <a:gd name="connsiteX281" fmla="*/ 1018561 w 1187592"/>
                <a:gd name="connsiteY281" fmla="*/ 1415704 h 1424860"/>
                <a:gd name="connsiteX282" fmla="*/ 1008152 w 1187592"/>
                <a:gd name="connsiteY282" fmla="*/ 1417577 h 1424860"/>
                <a:gd name="connsiteX283" fmla="*/ 997952 w 1187592"/>
                <a:gd name="connsiteY283" fmla="*/ 1419033 h 1424860"/>
                <a:gd name="connsiteX284" fmla="*/ 987752 w 1187592"/>
                <a:gd name="connsiteY284" fmla="*/ 1420282 h 1424860"/>
                <a:gd name="connsiteX285" fmla="*/ 977343 w 1187592"/>
                <a:gd name="connsiteY285" fmla="*/ 1421531 h 1424860"/>
                <a:gd name="connsiteX286" fmla="*/ 957151 w 1187592"/>
                <a:gd name="connsiteY286" fmla="*/ 1422987 h 1424860"/>
                <a:gd name="connsiteX287" fmla="*/ 936959 w 1187592"/>
                <a:gd name="connsiteY287" fmla="*/ 1424236 h 1424860"/>
                <a:gd name="connsiteX288" fmla="*/ 917600 w 1187592"/>
                <a:gd name="connsiteY288" fmla="*/ 1424860 h 1424860"/>
                <a:gd name="connsiteX289" fmla="*/ 898656 w 1187592"/>
                <a:gd name="connsiteY289" fmla="*/ 1424860 h 1424860"/>
                <a:gd name="connsiteX290" fmla="*/ 289352 w 1187592"/>
                <a:gd name="connsiteY290" fmla="*/ 1424860 h 1424860"/>
                <a:gd name="connsiteX291" fmla="*/ 270201 w 1187592"/>
                <a:gd name="connsiteY291" fmla="*/ 1424860 h 1424860"/>
                <a:gd name="connsiteX292" fmla="*/ 250633 w 1187592"/>
                <a:gd name="connsiteY292" fmla="*/ 1424236 h 1424860"/>
                <a:gd name="connsiteX293" fmla="*/ 230649 w 1187592"/>
                <a:gd name="connsiteY293" fmla="*/ 1422987 h 1424860"/>
                <a:gd name="connsiteX294" fmla="*/ 210457 w 1187592"/>
                <a:gd name="connsiteY294" fmla="*/ 1421531 h 1424860"/>
                <a:gd name="connsiteX295" fmla="*/ 200257 w 1187592"/>
                <a:gd name="connsiteY295" fmla="*/ 1420282 h 1424860"/>
                <a:gd name="connsiteX296" fmla="*/ 189848 w 1187592"/>
                <a:gd name="connsiteY296" fmla="*/ 1419033 h 1424860"/>
                <a:gd name="connsiteX297" fmla="*/ 179648 w 1187592"/>
                <a:gd name="connsiteY297" fmla="*/ 1417577 h 1424860"/>
                <a:gd name="connsiteX298" fmla="*/ 169448 w 1187592"/>
                <a:gd name="connsiteY298" fmla="*/ 1415704 h 1424860"/>
                <a:gd name="connsiteX299" fmla="*/ 159456 w 1187592"/>
                <a:gd name="connsiteY299" fmla="*/ 1414039 h 1424860"/>
                <a:gd name="connsiteX300" fmla="*/ 149256 w 1187592"/>
                <a:gd name="connsiteY300" fmla="*/ 1411542 h 1424860"/>
                <a:gd name="connsiteX301" fmla="*/ 139264 w 1187592"/>
                <a:gd name="connsiteY301" fmla="*/ 1409045 h 1424860"/>
                <a:gd name="connsiteX302" fmla="*/ 129480 w 1187592"/>
                <a:gd name="connsiteY302" fmla="*/ 1406339 h 1424860"/>
                <a:gd name="connsiteX303" fmla="*/ 119904 w 1187592"/>
                <a:gd name="connsiteY303" fmla="*/ 1403010 h 1424860"/>
                <a:gd name="connsiteX304" fmla="*/ 110537 w 1187592"/>
                <a:gd name="connsiteY304" fmla="*/ 1399680 h 1424860"/>
                <a:gd name="connsiteX305" fmla="*/ 101169 w 1187592"/>
                <a:gd name="connsiteY305" fmla="*/ 1396143 h 1424860"/>
                <a:gd name="connsiteX306" fmla="*/ 92010 w 1187592"/>
                <a:gd name="connsiteY306" fmla="*/ 1391981 h 1424860"/>
                <a:gd name="connsiteX307" fmla="*/ 83267 w 1187592"/>
                <a:gd name="connsiteY307" fmla="*/ 1387610 h 1424860"/>
                <a:gd name="connsiteX308" fmla="*/ 74940 w 1187592"/>
                <a:gd name="connsiteY308" fmla="*/ 1382824 h 1424860"/>
                <a:gd name="connsiteX309" fmla="*/ 66822 w 1187592"/>
                <a:gd name="connsiteY309" fmla="*/ 1377830 h 1424860"/>
                <a:gd name="connsiteX310" fmla="*/ 58911 w 1187592"/>
                <a:gd name="connsiteY310" fmla="*/ 1372003 h 1424860"/>
                <a:gd name="connsiteX311" fmla="*/ 51417 w 1187592"/>
                <a:gd name="connsiteY311" fmla="*/ 1365968 h 1424860"/>
                <a:gd name="connsiteX312" fmla="*/ 44131 w 1187592"/>
                <a:gd name="connsiteY312" fmla="*/ 1359517 h 1424860"/>
                <a:gd name="connsiteX313" fmla="*/ 37470 w 1187592"/>
                <a:gd name="connsiteY313" fmla="*/ 1352650 h 1424860"/>
                <a:gd name="connsiteX314" fmla="*/ 31017 w 1187592"/>
                <a:gd name="connsiteY314" fmla="*/ 1345366 h 1424860"/>
                <a:gd name="connsiteX315" fmla="*/ 24980 w 1187592"/>
                <a:gd name="connsiteY315" fmla="*/ 1337667 h 1424860"/>
                <a:gd name="connsiteX316" fmla="*/ 19568 w 1187592"/>
                <a:gd name="connsiteY316" fmla="*/ 1329343 h 1424860"/>
                <a:gd name="connsiteX317" fmla="*/ 14780 w 1187592"/>
                <a:gd name="connsiteY317" fmla="*/ 1320603 h 1424860"/>
                <a:gd name="connsiteX318" fmla="*/ 10200 w 1187592"/>
                <a:gd name="connsiteY318" fmla="*/ 1311238 h 1424860"/>
                <a:gd name="connsiteX319" fmla="*/ 8119 w 1187592"/>
                <a:gd name="connsiteY319" fmla="*/ 1306244 h 1424860"/>
                <a:gd name="connsiteX320" fmla="*/ 6245 w 1187592"/>
                <a:gd name="connsiteY320" fmla="*/ 1300417 h 1424860"/>
                <a:gd name="connsiteX321" fmla="*/ 4580 w 1187592"/>
                <a:gd name="connsiteY321" fmla="*/ 1294798 h 1424860"/>
                <a:gd name="connsiteX322" fmla="*/ 3331 w 1187592"/>
                <a:gd name="connsiteY322" fmla="*/ 1288971 h 1424860"/>
                <a:gd name="connsiteX323" fmla="*/ 2082 w 1187592"/>
                <a:gd name="connsiteY323" fmla="*/ 1282728 h 1424860"/>
                <a:gd name="connsiteX324" fmla="*/ 1249 w 1187592"/>
                <a:gd name="connsiteY324" fmla="*/ 1276277 h 1424860"/>
                <a:gd name="connsiteX325" fmla="*/ 625 w 1187592"/>
                <a:gd name="connsiteY325" fmla="*/ 1270034 h 1424860"/>
                <a:gd name="connsiteX326" fmla="*/ 208 w 1187592"/>
                <a:gd name="connsiteY326" fmla="*/ 1263375 h 1424860"/>
                <a:gd name="connsiteX327" fmla="*/ 0 w 1187592"/>
                <a:gd name="connsiteY327" fmla="*/ 1256716 h 1424860"/>
                <a:gd name="connsiteX328" fmla="*/ 0 w 1187592"/>
                <a:gd name="connsiteY328" fmla="*/ 1249641 h 1424860"/>
                <a:gd name="connsiteX329" fmla="*/ 208 w 1187592"/>
                <a:gd name="connsiteY329" fmla="*/ 1242565 h 1424860"/>
                <a:gd name="connsiteX330" fmla="*/ 833 w 1187592"/>
                <a:gd name="connsiteY330" fmla="*/ 1235282 h 1424860"/>
                <a:gd name="connsiteX331" fmla="*/ 1457 w 1187592"/>
                <a:gd name="connsiteY331" fmla="*/ 1227998 h 1424860"/>
                <a:gd name="connsiteX332" fmla="*/ 2498 w 1187592"/>
                <a:gd name="connsiteY332" fmla="*/ 1220507 h 1424860"/>
                <a:gd name="connsiteX333" fmla="*/ 4788 w 1187592"/>
                <a:gd name="connsiteY333" fmla="*/ 1205107 h 1424860"/>
                <a:gd name="connsiteX334" fmla="*/ 7494 w 1187592"/>
                <a:gd name="connsiteY334" fmla="*/ 1189292 h 1424860"/>
                <a:gd name="connsiteX335" fmla="*/ 11449 w 1187592"/>
                <a:gd name="connsiteY335" fmla="*/ 1173268 h 1424860"/>
                <a:gd name="connsiteX336" fmla="*/ 15613 w 1187592"/>
                <a:gd name="connsiteY336" fmla="*/ 1157037 h 1424860"/>
                <a:gd name="connsiteX337" fmla="*/ 20609 w 1187592"/>
                <a:gd name="connsiteY337" fmla="*/ 1140389 h 1424860"/>
                <a:gd name="connsiteX338" fmla="*/ 26021 w 1187592"/>
                <a:gd name="connsiteY338" fmla="*/ 1123533 h 1424860"/>
                <a:gd name="connsiteX339" fmla="*/ 31641 w 1187592"/>
                <a:gd name="connsiteY339" fmla="*/ 1106677 h 1424860"/>
                <a:gd name="connsiteX340" fmla="*/ 38095 w 1187592"/>
                <a:gd name="connsiteY340" fmla="*/ 1089404 h 1424860"/>
                <a:gd name="connsiteX341" fmla="*/ 44756 w 1187592"/>
                <a:gd name="connsiteY341" fmla="*/ 1072132 h 1424860"/>
                <a:gd name="connsiteX342" fmla="*/ 51625 w 1187592"/>
                <a:gd name="connsiteY342" fmla="*/ 1055276 h 1424860"/>
                <a:gd name="connsiteX343" fmla="*/ 58911 w 1187592"/>
                <a:gd name="connsiteY343" fmla="*/ 1038004 h 1424860"/>
                <a:gd name="connsiteX344" fmla="*/ 66197 w 1187592"/>
                <a:gd name="connsiteY344" fmla="*/ 1021148 h 1424860"/>
                <a:gd name="connsiteX345" fmla="*/ 73899 w 1187592"/>
                <a:gd name="connsiteY345" fmla="*/ 1004500 h 1424860"/>
                <a:gd name="connsiteX346" fmla="*/ 81601 w 1187592"/>
                <a:gd name="connsiteY346" fmla="*/ 988060 h 1424860"/>
                <a:gd name="connsiteX347" fmla="*/ 89304 w 1187592"/>
                <a:gd name="connsiteY347" fmla="*/ 972036 h 1424860"/>
                <a:gd name="connsiteX348" fmla="*/ 105332 w 1187592"/>
                <a:gd name="connsiteY348" fmla="*/ 940613 h 1424860"/>
                <a:gd name="connsiteX349" fmla="*/ 120737 w 1187592"/>
                <a:gd name="connsiteY349" fmla="*/ 911271 h 1424860"/>
                <a:gd name="connsiteX350" fmla="*/ 135517 w 1187592"/>
                <a:gd name="connsiteY350" fmla="*/ 883802 h 1424860"/>
                <a:gd name="connsiteX351" fmla="*/ 149464 w 1187592"/>
                <a:gd name="connsiteY351" fmla="*/ 859454 h 1424860"/>
                <a:gd name="connsiteX352" fmla="*/ 161746 w 1187592"/>
                <a:gd name="connsiteY352" fmla="*/ 838020 h 1424860"/>
                <a:gd name="connsiteX353" fmla="*/ 182146 w 1187592"/>
                <a:gd name="connsiteY353" fmla="*/ 803892 h 1424860"/>
                <a:gd name="connsiteX354" fmla="*/ 202338 w 1187592"/>
                <a:gd name="connsiteY354" fmla="*/ 770596 h 1424860"/>
                <a:gd name="connsiteX355" fmla="*/ 221906 w 1187592"/>
                <a:gd name="connsiteY355" fmla="*/ 738549 h 1424860"/>
                <a:gd name="connsiteX356" fmla="*/ 241474 w 1187592"/>
                <a:gd name="connsiteY356" fmla="*/ 707750 h 1424860"/>
                <a:gd name="connsiteX357" fmla="*/ 260209 w 1187592"/>
                <a:gd name="connsiteY357" fmla="*/ 678200 h 1424860"/>
                <a:gd name="connsiteX358" fmla="*/ 278735 w 1187592"/>
                <a:gd name="connsiteY358" fmla="*/ 650107 h 1424860"/>
                <a:gd name="connsiteX359" fmla="*/ 296221 w 1187592"/>
                <a:gd name="connsiteY359" fmla="*/ 623470 h 1424860"/>
                <a:gd name="connsiteX360" fmla="*/ 313083 w 1187592"/>
                <a:gd name="connsiteY360" fmla="*/ 598498 h 1424860"/>
                <a:gd name="connsiteX361" fmla="*/ 343683 w 1187592"/>
                <a:gd name="connsiteY361" fmla="*/ 553549 h 1424860"/>
                <a:gd name="connsiteX362" fmla="*/ 369913 w 1187592"/>
                <a:gd name="connsiteY362" fmla="*/ 516299 h 1424860"/>
                <a:gd name="connsiteX363" fmla="*/ 390521 w 1187592"/>
                <a:gd name="connsiteY363" fmla="*/ 487789 h 1424860"/>
                <a:gd name="connsiteX364" fmla="*/ 404676 w 1187592"/>
                <a:gd name="connsiteY364" fmla="*/ 468020 h 1424860"/>
                <a:gd name="connsiteX365" fmla="*/ 404676 w 1187592"/>
                <a:gd name="connsiteY365" fmla="*/ 75552 h 1424860"/>
                <a:gd name="connsiteX366" fmla="*/ 377996 w 1187592"/>
                <a:gd name="connsiteY366" fmla="*/ 75552 h 1424860"/>
                <a:gd name="connsiteX367" fmla="*/ 374038 w 1187592"/>
                <a:gd name="connsiteY367" fmla="*/ 75344 h 1424860"/>
                <a:gd name="connsiteX368" fmla="*/ 370497 w 1187592"/>
                <a:gd name="connsiteY368" fmla="*/ 74722 h 1424860"/>
                <a:gd name="connsiteX369" fmla="*/ 366747 w 1187592"/>
                <a:gd name="connsiteY369" fmla="*/ 73891 h 1424860"/>
                <a:gd name="connsiteX370" fmla="*/ 363206 w 1187592"/>
                <a:gd name="connsiteY370" fmla="*/ 72646 h 1424860"/>
                <a:gd name="connsiteX371" fmla="*/ 359873 w 1187592"/>
                <a:gd name="connsiteY371" fmla="*/ 71193 h 1424860"/>
                <a:gd name="connsiteX372" fmla="*/ 356957 w 1187592"/>
                <a:gd name="connsiteY372" fmla="*/ 68910 h 1424860"/>
                <a:gd name="connsiteX373" fmla="*/ 353833 w 1187592"/>
                <a:gd name="connsiteY373" fmla="*/ 66834 h 1424860"/>
                <a:gd name="connsiteX374" fmla="*/ 351333 w 1187592"/>
                <a:gd name="connsiteY374" fmla="*/ 64551 h 1424860"/>
                <a:gd name="connsiteX375" fmla="*/ 348625 w 1187592"/>
                <a:gd name="connsiteY375" fmla="*/ 61853 h 1424860"/>
                <a:gd name="connsiteX376" fmla="*/ 346542 w 1187592"/>
                <a:gd name="connsiteY376" fmla="*/ 58739 h 1424860"/>
                <a:gd name="connsiteX377" fmla="*/ 344876 w 1187592"/>
                <a:gd name="connsiteY377" fmla="*/ 55834 h 1424860"/>
                <a:gd name="connsiteX378" fmla="*/ 343209 w 1187592"/>
                <a:gd name="connsiteY378" fmla="*/ 52513 h 1424860"/>
                <a:gd name="connsiteX379" fmla="*/ 341751 w 1187592"/>
                <a:gd name="connsiteY379" fmla="*/ 49192 h 1424860"/>
                <a:gd name="connsiteX380" fmla="*/ 340918 w 1187592"/>
                <a:gd name="connsiteY380" fmla="*/ 45456 h 1424860"/>
                <a:gd name="connsiteX381" fmla="*/ 340293 w 1187592"/>
                <a:gd name="connsiteY381" fmla="*/ 41512 h 1424860"/>
                <a:gd name="connsiteX382" fmla="*/ 340293 w 1187592"/>
                <a:gd name="connsiteY382" fmla="*/ 37568 h 1424860"/>
                <a:gd name="connsiteX383" fmla="*/ 340293 w 1187592"/>
                <a:gd name="connsiteY383" fmla="*/ 34040 h 1424860"/>
                <a:gd name="connsiteX384" fmla="*/ 340918 w 1187592"/>
                <a:gd name="connsiteY384" fmla="*/ 30096 h 1424860"/>
                <a:gd name="connsiteX385" fmla="*/ 341751 w 1187592"/>
                <a:gd name="connsiteY385" fmla="*/ 26568 h 1424860"/>
                <a:gd name="connsiteX386" fmla="*/ 343209 w 1187592"/>
                <a:gd name="connsiteY386" fmla="*/ 23247 h 1424860"/>
                <a:gd name="connsiteX387" fmla="*/ 344876 w 1187592"/>
                <a:gd name="connsiteY387" fmla="*/ 19926 h 1424860"/>
                <a:gd name="connsiteX388" fmla="*/ 346542 w 1187592"/>
                <a:gd name="connsiteY388" fmla="*/ 16605 h 1424860"/>
                <a:gd name="connsiteX389" fmla="*/ 348625 w 1187592"/>
                <a:gd name="connsiteY389" fmla="*/ 13906 h 1424860"/>
                <a:gd name="connsiteX390" fmla="*/ 351333 w 1187592"/>
                <a:gd name="connsiteY390" fmla="*/ 11208 h 1424860"/>
                <a:gd name="connsiteX391" fmla="*/ 353833 w 1187592"/>
                <a:gd name="connsiteY391" fmla="*/ 8717 h 1424860"/>
                <a:gd name="connsiteX392" fmla="*/ 356957 w 1187592"/>
                <a:gd name="connsiteY392" fmla="*/ 6434 h 1424860"/>
                <a:gd name="connsiteX393" fmla="*/ 359873 w 1187592"/>
                <a:gd name="connsiteY393" fmla="*/ 4566 h 1424860"/>
                <a:gd name="connsiteX394" fmla="*/ 363206 w 1187592"/>
                <a:gd name="connsiteY394" fmla="*/ 3113 h 1424860"/>
                <a:gd name="connsiteX395" fmla="*/ 366747 w 1187592"/>
                <a:gd name="connsiteY395" fmla="*/ 1868 h 1424860"/>
                <a:gd name="connsiteX396" fmla="*/ 370497 w 1187592"/>
                <a:gd name="connsiteY396" fmla="*/ 830 h 1424860"/>
                <a:gd name="connsiteX397" fmla="*/ 374038 w 1187592"/>
                <a:gd name="connsiteY397" fmla="*/ 415 h 142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Lst>
              <a:rect l="l" t="t" r="r" b="b"/>
              <a:pathLst>
                <a:path w="1187592" h="1424860">
                  <a:moveTo>
                    <a:pt x="814206" y="1139514"/>
                  </a:moveTo>
                  <a:cubicBezTo>
                    <a:pt x="864208" y="1139514"/>
                    <a:pt x="904743" y="1180049"/>
                    <a:pt x="904743" y="1230051"/>
                  </a:cubicBezTo>
                  <a:cubicBezTo>
                    <a:pt x="904743" y="1280053"/>
                    <a:pt x="864208" y="1320588"/>
                    <a:pt x="814206" y="1320588"/>
                  </a:cubicBezTo>
                  <a:cubicBezTo>
                    <a:pt x="764204" y="1320588"/>
                    <a:pt x="723669" y="1280053"/>
                    <a:pt x="723669" y="1230051"/>
                  </a:cubicBezTo>
                  <a:cubicBezTo>
                    <a:pt x="723669" y="1180049"/>
                    <a:pt x="764204" y="1139514"/>
                    <a:pt x="814206" y="1139514"/>
                  </a:cubicBezTo>
                  <a:close/>
                  <a:moveTo>
                    <a:pt x="597233" y="1073214"/>
                  </a:moveTo>
                  <a:cubicBezTo>
                    <a:pt x="641200" y="1073214"/>
                    <a:pt x="676843" y="1108857"/>
                    <a:pt x="676843" y="1152824"/>
                  </a:cubicBezTo>
                  <a:cubicBezTo>
                    <a:pt x="676843" y="1196791"/>
                    <a:pt x="641200" y="1232434"/>
                    <a:pt x="597233" y="1232434"/>
                  </a:cubicBezTo>
                  <a:cubicBezTo>
                    <a:pt x="553266" y="1232434"/>
                    <a:pt x="517623" y="1196791"/>
                    <a:pt x="517623" y="1152824"/>
                  </a:cubicBezTo>
                  <a:cubicBezTo>
                    <a:pt x="517623" y="1108857"/>
                    <a:pt x="553266" y="1073214"/>
                    <a:pt x="597233" y="1073214"/>
                  </a:cubicBezTo>
                  <a:close/>
                  <a:moveTo>
                    <a:pt x="318294" y="1029622"/>
                  </a:moveTo>
                  <a:cubicBezTo>
                    <a:pt x="352860" y="1029622"/>
                    <a:pt x="380882" y="1057644"/>
                    <a:pt x="380882" y="1092210"/>
                  </a:cubicBezTo>
                  <a:cubicBezTo>
                    <a:pt x="380882" y="1126776"/>
                    <a:pt x="352860" y="1154798"/>
                    <a:pt x="318294" y="1154798"/>
                  </a:cubicBezTo>
                  <a:cubicBezTo>
                    <a:pt x="283728" y="1154798"/>
                    <a:pt x="255706" y="1126776"/>
                    <a:pt x="255706" y="1092210"/>
                  </a:cubicBezTo>
                  <a:cubicBezTo>
                    <a:pt x="255706" y="1057644"/>
                    <a:pt x="283728" y="1029622"/>
                    <a:pt x="318294" y="1029622"/>
                  </a:cubicBezTo>
                  <a:close/>
                  <a:moveTo>
                    <a:pt x="743574" y="999011"/>
                  </a:moveTo>
                  <a:cubicBezTo>
                    <a:pt x="769818" y="999011"/>
                    <a:pt x="791093" y="1020286"/>
                    <a:pt x="791093" y="1046530"/>
                  </a:cubicBezTo>
                  <a:cubicBezTo>
                    <a:pt x="791093" y="1072774"/>
                    <a:pt x="769818" y="1094049"/>
                    <a:pt x="743574" y="1094049"/>
                  </a:cubicBezTo>
                  <a:cubicBezTo>
                    <a:pt x="717330" y="1094049"/>
                    <a:pt x="696055" y="1072774"/>
                    <a:pt x="696055" y="1046530"/>
                  </a:cubicBezTo>
                  <a:cubicBezTo>
                    <a:pt x="696055" y="1020286"/>
                    <a:pt x="717330" y="999011"/>
                    <a:pt x="743574" y="999011"/>
                  </a:cubicBezTo>
                  <a:close/>
                  <a:moveTo>
                    <a:pt x="825133" y="839792"/>
                  </a:moveTo>
                  <a:cubicBezTo>
                    <a:pt x="869100" y="839792"/>
                    <a:pt x="904743" y="875435"/>
                    <a:pt x="904743" y="919402"/>
                  </a:cubicBezTo>
                  <a:cubicBezTo>
                    <a:pt x="904743" y="963369"/>
                    <a:pt x="869100" y="999012"/>
                    <a:pt x="825133" y="999012"/>
                  </a:cubicBezTo>
                  <a:cubicBezTo>
                    <a:pt x="781166" y="999012"/>
                    <a:pt x="745523" y="963369"/>
                    <a:pt x="745523" y="919402"/>
                  </a:cubicBezTo>
                  <a:cubicBezTo>
                    <a:pt x="745523" y="875435"/>
                    <a:pt x="781166" y="839792"/>
                    <a:pt x="825133" y="839792"/>
                  </a:cubicBezTo>
                  <a:close/>
                  <a:moveTo>
                    <a:pt x="571245" y="804216"/>
                  </a:moveTo>
                  <a:cubicBezTo>
                    <a:pt x="631937" y="804216"/>
                    <a:pt x="681138" y="853417"/>
                    <a:pt x="681138" y="914109"/>
                  </a:cubicBezTo>
                  <a:cubicBezTo>
                    <a:pt x="681138" y="974801"/>
                    <a:pt x="631937" y="1024002"/>
                    <a:pt x="571245" y="1024002"/>
                  </a:cubicBezTo>
                  <a:cubicBezTo>
                    <a:pt x="510553" y="1024002"/>
                    <a:pt x="461352" y="974801"/>
                    <a:pt x="461352" y="914109"/>
                  </a:cubicBezTo>
                  <a:cubicBezTo>
                    <a:pt x="461352" y="853417"/>
                    <a:pt x="510553" y="804216"/>
                    <a:pt x="571245" y="804216"/>
                  </a:cubicBezTo>
                  <a:close/>
                  <a:moveTo>
                    <a:pt x="480449" y="75552"/>
                  </a:moveTo>
                  <a:lnTo>
                    <a:pt x="480449" y="493200"/>
                  </a:lnTo>
                  <a:lnTo>
                    <a:pt x="472955" y="503397"/>
                  </a:lnTo>
                  <a:lnTo>
                    <a:pt x="466918" y="511305"/>
                  </a:lnTo>
                  <a:lnTo>
                    <a:pt x="451514" y="532739"/>
                  </a:lnTo>
                  <a:lnTo>
                    <a:pt x="427367" y="566243"/>
                  </a:lnTo>
                  <a:lnTo>
                    <a:pt x="412379" y="587261"/>
                  </a:lnTo>
                  <a:lnTo>
                    <a:pt x="396142" y="611192"/>
                  </a:lnTo>
                  <a:lnTo>
                    <a:pt x="378031" y="637413"/>
                  </a:lnTo>
                  <a:lnTo>
                    <a:pt x="359088" y="665922"/>
                  </a:lnTo>
                  <a:lnTo>
                    <a:pt x="338896" y="696721"/>
                  </a:lnTo>
                  <a:lnTo>
                    <a:pt x="317663" y="729184"/>
                  </a:lnTo>
                  <a:lnTo>
                    <a:pt x="296013" y="763729"/>
                  </a:lnTo>
                  <a:lnTo>
                    <a:pt x="273323" y="799522"/>
                  </a:lnTo>
                  <a:lnTo>
                    <a:pt x="250217" y="837396"/>
                  </a:lnTo>
                  <a:lnTo>
                    <a:pt x="227110" y="876310"/>
                  </a:lnTo>
                  <a:lnTo>
                    <a:pt x="214620" y="897745"/>
                  </a:lnTo>
                  <a:lnTo>
                    <a:pt x="202963" y="918763"/>
                  </a:lnTo>
                  <a:lnTo>
                    <a:pt x="191722" y="939156"/>
                  </a:lnTo>
                  <a:lnTo>
                    <a:pt x="180897" y="958926"/>
                  </a:lnTo>
                  <a:lnTo>
                    <a:pt x="170905" y="978279"/>
                  </a:lnTo>
                  <a:lnTo>
                    <a:pt x="161537" y="996800"/>
                  </a:lnTo>
                  <a:lnTo>
                    <a:pt x="152794" y="1015113"/>
                  </a:lnTo>
                  <a:lnTo>
                    <a:pt x="144260" y="1032593"/>
                  </a:lnTo>
                  <a:lnTo>
                    <a:pt x="136557" y="1049657"/>
                  </a:lnTo>
                  <a:lnTo>
                    <a:pt x="129272" y="1065889"/>
                  </a:lnTo>
                  <a:lnTo>
                    <a:pt x="122610" y="1081913"/>
                  </a:lnTo>
                  <a:lnTo>
                    <a:pt x="116573" y="1096896"/>
                  </a:lnTo>
                  <a:lnTo>
                    <a:pt x="110745" y="1111671"/>
                  </a:lnTo>
                  <a:lnTo>
                    <a:pt x="105332" y="1126030"/>
                  </a:lnTo>
                  <a:lnTo>
                    <a:pt x="100545" y="1139556"/>
                  </a:lnTo>
                  <a:lnTo>
                    <a:pt x="96381" y="1152458"/>
                  </a:lnTo>
                  <a:lnTo>
                    <a:pt x="92426" y="1164944"/>
                  </a:lnTo>
                  <a:lnTo>
                    <a:pt x="89095" y="1176598"/>
                  </a:lnTo>
                  <a:lnTo>
                    <a:pt x="85973" y="1187835"/>
                  </a:lnTo>
                  <a:lnTo>
                    <a:pt x="83683" y="1198656"/>
                  </a:lnTo>
                  <a:lnTo>
                    <a:pt x="81185" y="1208645"/>
                  </a:lnTo>
                  <a:lnTo>
                    <a:pt x="79312" y="1218426"/>
                  </a:lnTo>
                  <a:lnTo>
                    <a:pt x="77854" y="1227166"/>
                  </a:lnTo>
                  <a:lnTo>
                    <a:pt x="77022" y="1235490"/>
                  </a:lnTo>
                  <a:lnTo>
                    <a:pt x="76189" y="1243398"/>
                  </a:lnTo>
                  <a:lnTo>
                    <a:pt x="75773" y="1250265"/>
                  </a:lnTo>
                  <a:lnTo>
                    <a:pt x="75773" y="1256924"/>
                  </a:lnTo>
                  <a:lnTo>
                    <a:pt x="76189" y="1262959"/>
                  </a:lnTo>
                  <a:lnTo>
                    <a:pt x="76397" y="1268370"/>
                  </a:lnTo>
                  <a:lnTo>
                    <a:pt x="77230" y="1273364"/>
                  </a:lnTo>
                  <a:lnTo>
                    <a:pt x="78271" y="1277526"/>
                  </a:lnTo>
                  <a:lnTo>
                    <a:pt x="79728" y="1281064"/>
                  </a:lnTo>
                  <a:lnTo>
                    <a:pt x="81810" y="1285434"/>
                  </a:lnTo>
                  <a:lnTo>
                    <a:pt x="83891" y="1289180"/>
                  </a:lnTo>
                  <a:lnTo>
                    <a:pt x="86597" y="1293133"/>
                  </a:lnTo>
                  <a:lnTo>
                    <a:pt x="89304" y="1297087"/>
                  </a:lnTo>
                  <a:lnTo>
                    <a:pt x="92634" y="1300833"/>
                  </a:lnTo>
                  <a:lnTo>
                    <a:pt x="95965" y="1304371"/>
                  </a:lnTo>
                  <a:lnTo>
                    <a:pt x="99920" y="1307700"/>
                  </a:lnTo>
                  <a:lnTo>
                    <a:pt x="103875" y="1311030"/>
                  </a:lnTo>
                  <a:lnTo>
                    <a:pt x="108039" y="1313943"/>
                  </a:lnTo>
                  <a:lnTo>
                    <a:pt x="112826" y="1317065"/>
                  </a:lnTo>
                  <a:lnTo>
                    <a:pt x="117822" y="1319978"/>
                  </a:lnTo>
                  <a:lnTo>
                    <a:pt x="122818" y="1322684"/>
                  </a:lnTo>
                  <a:lnTo>
                    <a:pt x="128231" y="1325181"/>
                  </a:lnTo>
                  <a:lnTo>
                    <a:pt x="134059" y="1327886"/>
                  </a:lnTo>
                  <a:lnTo>
                    <a:pt x="140096" y="1329967"/>
                  </a:lnTo>
                  <a:lnTo>
                    <a:pt x="146549" y="1332464"/>
                  </a:lnTo>
                  <a:lnTo>
                    <a:pt x="153419" y="1334337"/>
                  </a:lnTo>
                  <a:lnTo>
                    <a:pt x="160288" y="1336418"/>
                  </a:lnTo>
                  <a:lnTo>
                    <a:pt x="167574" y="1338083"/>
                  </a:lnTo>
                  <a:lnTo>
                    <a:pt x="175068" y="1339748"/>
                  </a:lnTo>
                  <a:lnTo>
                    <a:pt x="182979" y="1341204"/>
                  </a:lnTo>
                  <a:lnTo>
                    <a:pt x="191097" y="1342661"/>
                  </a:lnTo>
                  <a:lnTo>
                    <a:pt x="208375" y="1345158"/>
                  </a:lnTo>
                  <a:lnTo>
                    <a:pt x="226694" y="1347031"/>
                  </a:lnTo>
                  <a:lnTo>
                    <a:pt x="246470" y="1348072"/>
                  </a:lnTo>
                  <a:lnTo>
                    <a:pt x="267286" y="1349112"/>
                  </a:lnTo>
                  <a:lnTo>
                    <a:pt x="289352" y="1349112"/>
                  </a:lnTo>
                  <a:lnTo>
                    <a:pt x="898656" y="1349112"/>
                  </a:lnTo>
                  <a:lnTo>
                    <a:pt x="920722" y="1349112"/>
                  </a:lnTo>
                  <a:lnTo>
                    <a:pt x="941539" y="1348072"/>
                  </a:lnTo>
                  <a:lnTo>
                    <a:pt x="961106" y="1347031"/>
                  </a:lnTo>
                  <a:lnTo>
                    <a:pt x="979633" y="1345158"/>
                  </a:lnTo>
                  <a:lnTo>
                    <a:pt x="996703" y="1342661"/>
                  </a:lnTo>
                  <a:lnTo>
                    <a:pt x="1004821" y="1341204"/>
                  </a:lnTo>
                  <a:lnTo>
                    <a:pt x="1012732" y="1339748"/>
                  </a:lnTo>
                  <a:lnTo>
                    <a:pt x="1020226" y="1338083"/>
                  </a:lnTo>
                  <a:lnTo>
                    <a:pt x="1027512" y="1336418"/>
                  </a:lnTo>
                  <a:lnTo>
                    <a:pt x="1034589" y="1334337"/>
                  </a:lnTo>
                  <a:lnTo>
                    <a:pt x="1041043" y="1332464"/>
                  </a:lnTo>
                  <a:lnTo>
                    <a:pt x="1047496" y="1329967"/>
                  </a:lnTo>
                  <a:lnTo>
                    <a:pt x="1053533" y="1327886"/>
                  </a:lnTo>
                  <a:lnTo>
                    <a:pt x="1059569" y="1325181"/>
                  </a:lnTo>
                  <a:lnTo>
                    <a:pt x="1064982" y="1322684"/>
                  </a:lnTo>
                  <a:lnTo>
                    <a:pt x="1070186" y="1319978"/>
                  </a:lnTo>
                  <a:lnTo>
                    <a:pt x="1074974" y="1317065"/>
                  </a:lnTo>
                  <a:lnTo>
                    <a:pt x="1079553" y="1313943"/>
                  </a:lnTo>
                  <a:lnTo>
                    <a:pt x="1083925" y="1311030"/>
                  </a:lnTo>
                  <a:lnTo>
                    <a:pt x="1087880" y="1307700"/>
                  </a:lnTo>
                  <a:lnTo>
                    <a:pt x="1091627" y="1304371"/>
                  </a:lnTo>
                  <a:lnTo>
                    <a:pt x="1095166" y="1300833"/>
                  </a:lnTo>
                  <a:lnTo>
                    <a:pt x="1098288" y="1297087"/>
                  </a:lnTo>
                  <a:lnTo>
                    <a:pt x="1101203" y="1293133"/>
                  </a:lnTo>
                  <a:lnTo>
                    <a:pt x="1103701" y="1289180"/>
                  </a:lnTo>
                  <a:lnTo>
                    <a:pt x="1105991" y="1285434"/>
                  </a:lnTo>
                  <a:lnTo>
                    <a:pt x="1108280" y="1281064"/>
                  </a:lnTo>
                  <a:lnTo>
                    <a:pt x="1109321" y="1277526"/>
                  </a:lnTo>
                  <a:lnTo>
                    <a:pt x="1110570" y="1273364"/>
                  </a:lnTo>
                  <a:lnTo>
                    <a:pt x="1111195" y="1268370"/>
                  </a:lnTo>
                  <a:lnTo>
                    <a:pt x="1111819" y="1262959"/>
                  </a:lnTo>
                  <a:lnTo>
                    <a:pt x="1112027" y="1256924"/>
                  </a:lnTo>
                  <a:lnTo>
                    <a:pt x="1112027" y="1250265"/>
                  </a:lnTo>
                  <a:lnTo>
                    <a:pt x="1111403" y="1243398"/>
                  </a:lnTo>
                  <a:lnTo>
                    <a:pt x="1110987" y="1235490"/>
                  </a:lnTo>
                  <a:lnTo>
                    <a:pt x="1109738" y="1227166"/>
                  </a:lnTo>
                  <a:lnTo>
                    <a:pt x="1108280" y="1218426"/>
                  </a:lnTo>
                  <a:lnTo>
                    <a:pt x="1106407" y="1208645"/>
                  </a:lnTo>
                  <a:lnTo>
                    <a:pt x="1104325" y="1198656"/>
                  </a:lnTo>
                  <a:lnTo>
                    <a:pt x="1101619" y="1187835"/>
                  </a:lnTo>
                  <a:lnTo>
                    <a:pt x="1098913" y="1176598"/>
                  </a:lnTo>
                  <a:lnTo>
                    <a:pt x="1095166" y="1164944"/>
                  </a:lnTo>
                  <a:lnTo>
                    <a:pt x="1091211" y="1152458"/>
                  </a:lnTo>
                  <a:lnTo>
                    <a:pt x="1087047" y="1139556"/>
                  </a:lnTo>
                  <a:lnTo>
                    <a:pt x="1082260" y="1126030"/>
                  </a:lnTo>
                  <a:lnTo>
                    <a:pt x="1077055" y="1111671"/>
                  </a:lnTo>
                  <a:lnTo>
                    <a:pt x="1071435" y="1096896"/>
                  </a:lnTo>
                  <a:lnTo>
                    <a:pt x="1065398" y="1081913"/>
                  </a:lnTo>
                  <a:lnTo>
                    <a:pt x="1058320" y="1065889"/>
                  </a:lnTo>
                  <a:lnTo>
                    <a:pt x="1051035" y="1049657"/>
                  </a:lnTo>
                  <a:lnTo>
                    <a:pt x="1043541" y="1032593"/>
                  </a:lnTo>
                  <a:lnTo>
                    <a:pt x="1035006" y="1015113"/>
                  </a:lnTo>
                  <a:lnTo>
                    <a:pt x="1026263" y="996800"/>
                  </a:lnTo>
                  <a:lnTo>
                    <a:pt x="1016687" y="978279"/>
                  </a:lnTo>
                  <a:lnTo>
                    <a:pt x="1006695" y="958926"/>
                  </a:lnTo>
                  <a:lnTo>
                    <a:pt x="996079" y="939156"/>
                  </a:lnTo>
                  <a:lnTo>
                    <a:pt x="985046" y="918763"/>
                  </a:lnTo>
                  <a:lnTo>
                    <a:pt x="973180" y="897745"/>
                  </a:lnTo>
                  <a:lnTo>
                    <a:pt x="960482" y="876310"/>
                  </a:lnTo>
                  <a:lnTo>
                    <a:pt x="937584" y="837396"/>
                  </a:lnTo>
                  <a:lnTo>
                    <a:pt x="914685" y="799522"/>
                  </a:lnTo>
                  <a:lnTo>
                    <a:pt x="891995" y="763729"/>
                  </a:lnTo>
                  <a:lnTo>
                    <a:pt x="869929" y="729184"/>
                  </a:lnTo>
                  <a:lnTo>
                    <a:pt x="848696" y="696721"/>
                  </a:lnTo>
                  <a:lnTo>
                    <a:pt x="828504" y="665922"/>
                  </a:lnTo>
                  <a:lnTo>
                    <a:pt x="809561" y="637413"/>
                  </a:lnTo>
                  <a:lnTo>
                    <a:pt x="791659" y="611192"/>
                  </a:lnTo>
                  <a:lnTo>
                    <a:pt x="775422" y="587261"/>
                  </a:lnTo>
                  <a:lnTo>
                    <a:pt x="760642" y="566243"/>
                  </a:lnTo>
                  <a:lnTo>
                    <a:pt x="736494" y="532739"/>
                  </a:lnTo>
                  <a:lnTo>
                    <a:pt x="720674" y="511305"/>
                  </a:lnTo>
                  <a:lnTo>
                    <a:pt x="715053" y="503397"/>
                  </a:lnTo>
                  <a:lnTo>
                    <a:pt x="707559" y="493200"/>
                  </a:lnTo>
                  <a:lnTo>
                    <a:pt x="707559" y="75552"/>
                  </a:lnTo>
                  <a:close/>
                  <a:moveTo>
                    <a:pt x="377996" y="0"/>
                  </a:moveTo>
                  <a:lnTo>
                    <a:pt x="809804" y="0"/>
                  </a:lnTo>
                  <a:lnTo>
                    <a:pt x="813762" y="415"/>
                  </a:lnTo>
                  <a:lnTo>
                    <a:pt x="817719" y="830"/>
                  </a:lnTo>
                  <a:lnTo>
                    <a:pt x="821260" y="1868"/>
                  </a:lnTo>
                  <a:lnTo>
                    <a:pt x="824593" y="3113"/>
                  </a:lnTo>
                  <a:lnTo>
                    <a:pt x="827926" y="4566"/>
                  </a:lnTo>
                  <a:lnTo>
                    <a:pt x="831259" y="6434"/>
                  </a:lnTo>
                  <a:lnTo>
                    <a:pt x="833967" y="8717"/>
                  </a:lnTo>
                  <a:lnTo>
                    <a:pt x="836675" y="11208"/>
                  </a:lnTo>
                  <a:lnTo>
                    <a:pt x="839174" y="13906"/>
                  </a:lnTo>
                  <a:lnTo>
                    <a:pt x="841257" y="16605"/>
                  </a:lnTo>
                  <a:lnTo>
                    <a:pt x="843340" y="19926"/>
                  </a:lnTo>
                  <a:lnTo>
                    <a:pt x="844798" y="23247"/>
                  </a:lnTo>
                  <a:lnTo>
                    <a:pt x="846048" y="26568"/>
                  </a:lnTo>
                  <a:lnTo>
                    <a:pt x="846881" y="30096"/>
                  </a:lnTo>
                  <a:lnTo>
                    <a:pt x="847506" y="34040"/>
                  </a:lnTo>
                  <a:lnTo>
                    <a:pt x="847923" y="37568"/>
                  </a:lnTo>
                  <a:lnTo>
                    <a:pt x="847506" y="41512"/>
                  </a:lnTo>
                  <a:lnTo>
                    <a:pt x="846881" y="45456"/>
                  </a:lnTo>
                  <a:lnTo>
                    <a:pt x="846048" y="49192"/>
                  </a:lnTo>
                  <a:lnTo>
                    <a:pt x="844798" y="52513"/>
                  </a:lnTo>
                  <a:lnTo>
                    <a:pt x="843340" y="55834"/>
                  </a:lnTo>
                  <a:lnTo>
                    <a:pt x="841257" y="58739"/>
                  </a:lnTo>
                  <a:lnTo>
                    <a:pt x="839174" y="61853"/>
                  </a:lnTo>
                  <a:lnTo>
                    <a:pt x="836675" y="64551"/>
                  </a:lnTo>
                  <a:lnTo>
                    <a:pt x="833967" y="66834"/>
                  </a:lnTo>
                  <a:lnTo>
                    <a:pt x="831259" y="68910"/>
                  </a:lnTo>
                  <a:lnTo>
                    <a:pt x="827926" y="71193"/>
                  </a:lnTo>
                  <a:lnTo>
                    <a:pt x="824593" y="72646"/>
                  </a:lnTo>
                  <a:lnTo>
                    <a:pt x="821260" y="73891"/>
                  </a:lnTo>
                  <a:lnTo>
                    <a:pt x="817719" y="74722"/>
                  </a:lnTo>
                  <a:lnTo>
                    <a:pt x="813762" y="75344"/>
                  </a:lnTo>
                  <a:lnTo>
                    <a:pt x="809804" y="75552"/>
                  </a:lnTo>
                  <a:lnTo>
                    <a:pt x="783332" y="75552"/>
                  </a:lnTo>
                  <a:lnTo>
                    <a:pt x="783332" y="468020"/>
                  </a:lnTo>
                  <a:lnTo>
                    <a:pt x="797487" y="487789"/>
                  </a:lnTo>
                  <a:lnTo>
                    <a:pt x="818096" y="516299"/>
                  </a:lnTo>
                  <a:lnTo>
                    <a:pt x="843909" y="553549"/>
                  </a:lnTo>
                  <a:lnTo>
                    <a:pt x="874717" y="598498"/>
                  </a:lnTo>
                  <a:lnTo>
                    <a:pt x="891371" y="623470"/>
                  </a:lnTo>
                  <a:lnTo>
                    <a:pt x="909273" y="650107"/>
                  </a:lnTo>
                  <a:lnTo>
                    <a:pt x="927383" y="678200"/>
                  </a:lnTo>
                  <a:lnTo>
                    <a:pt x="946327" y="707750"/>
                  </a:lnTo>
                  <a:lnTo>
                    <a:pt x="965686" y="738549"/>
                  </a:lnTo>
                  <a:lnTo>
                    <a:pt x="985670" y="770596"/>
                  </a:lnTo>
                  <a:lnTo>
                    <a:pt x="1005446" y="803892"/>
                  </a:lnTo>
                  <a:lnTo>
                    <a:pt x="1026055" y="838020"/>
                  </a:lnTo>
                  <a:lnTo>
                    <a:pt x="1038336" y="859454"/>
                  </a:lnTo>
                  <a:lnTo>
                    <a:pt x="1052283" y="883802"/>
                  </a:lnTo>
                  <a:lnTo>
                    <a:pt x="1067063" y="911271"/>
                  </a:lnTo>
                  <a:lnTo>
                    <a:pt x="1082468" y="940613"/>
                  </a:lnTo>
                  <a:lnTo>
                    <a:pt x="1098288" y="972036"/>
                  </a:lnTo>
                  <a:lnTo>
                    <a:pt x="1105991" y="988060"/>
                  </a:lnTo>
                  <a:lnTo>
                    <a:pt x="1113901" y="1004500"/>
                  </a:lnTo>
                  <a:lnTo>
                    <a:pt x="1121395" y="1021148"/>
                  </a:lnTo>
                  <a:lnTo>
                    <a:pt x="1129097" y="1038004"/>
                  </a:lnTo>
                  <a:lnTo>
                    <a:pt x="1136175" y="1055276"/>
                  </a:lnTo>
                  <a:lnTo>
                    <a:pt x="1143253" y="1072132"/>
                  </a:lnTo>
                  <a:lnTo>
                    <a:pt x="1149914" y="1089404"/>
                  </a:lnTo>
                  <a:lnTo>
                    <a:pt x="1156159" y="1106677"/>
                  </a:lnTo>
                  <a:lnTo>
                    <a:pt x="1161987" y="1123533"/>
                  </a:lnTo>
                  <a:lnTo>
                    <a:pt x="1167400" y="1140389"/>
                  </a:lnTo>
                  <a:lnTo>
                    <a:pt x="1172188" y="1157037"/>
                  </a:lnTo>
                  <a:lnTo>
                    <a:pt x="1176351" y="1173268"/>
                  </a:lnTo>
                  <a:lnTo>
                    <a:pt x="1180098" y="1189292"/>
                  </a:lnTo>
                  <a:lnTo>
                    <a:pt x="1183012" y="1205107"/>
                  </a:lnTo>
                  <a:lnTo>
                    <a:pt x="1185510" y="1220507"/>
                  </a:lnTo>
                  <a:lnTo>
                    <a:pt x="1186343" y="1227998"/>
                  </a:lnTo>
                  <a:lnTo>
                    <a:pt x="1186967" y="1235282"/>
                  </a:lnTo>
                  <a:lnTo>
                    <a:pt x="1187384" y="1242565"/>
                  </a:lnTo>
                  <a:lnTo>
                    <a:pt x="1187592" y="1249641"/>
                  </a:lnTo>
                  <a:lnTo>
                    <a:pt x="1187592" y="1256716"/>
                  </a:lnTo>
                  <a:lnTo>
                    <a:pt x="1187592" y="1263375"/>
                  </a:lnTo>
                  <a:lnTo>
                    <a:pt x="1186967" y="1270034"/>
                  </a:lnTo>
                  <a:lnTo>
                    <a:pt x="1186343" y="1276277"/>
                  </a:lnTo>
                  <a:lnTo>
                    <a:pt x="1185719" y="1282728"/>
                  </a:lnTo>
                  <a:lnTo>
                    <a:pt x="1184469" y="1288971"/>
                  </a:lnTo>
                  <a:lnTo>
                    <a:pt x="1183012" y="1294798"/>
                  </a:lnTo>
                  <a:lnTo>
                    <a:pt x="1181555" y="1300417"/>
                  </a:lnTo>
                  <a:lnTo>
                    <a:pt x="1179682" y="1306244"/>
                  </a:lnTo>
                  <a:lnTo>
                    <a:pt x="1177600" y="1311238"/>
                  </a:lnTo>
                  <a:lnTo>
                    <a:pt x="1173020" y="1320603"/>
                  </a:lnTo>
                  <a:lnTo>
                    <a:pt x="1168024" y="1329343"/>
                  </a:lnTo>
                  <a:lnTo>
                    <a:pt x="1162612" y="1337667"/>
                  </a:lnTo>
                  <a:lnTo>
                    <a:pt x="1156783" y="1345366"/>
                  </a:lnTo>
                  <a:lnTo>
                    <a:pt x="1150538" y="1352650"/>
                  </a:lnTo>
                  <a:lnTo>
                    <a:pt x="1143877" y="1359517"/>
                  </a:lnTo>
                  <a:lnTo>
                    <a:pt x="1136591" y="1365968"/>
                  </a:lnTo>
                  <a:lnTo>
                    <a:pt x="1129097" y="1372003"/>
                  </a:lnTo>
                  <a:lnTo>
                    <a:pt x="1121187" y="1377830"/>
                  </a:lnTo>
                  <a:lnTo>
                    <a:pt x="1113068" y="1382824"/>
                  </a:lnTo>
                  <a:lnTo>
                    <a:pt x="1104533" y="1387610"/>
                  </a:lnTo>
                  <a:lnTo>
                    <a:pt x="1095582" y="1391981"/>
                  </a:lnTo>
                  <a:lnTo>
                    <a:pt x="1086839" y="1396143"/>
                  </a:lnTo>
                  <a:lnTo>
                    <a:pt x="1077472" y="1399680"/>
                  </a:lnTo>
                  <a:lnTo>
                    <a:pt x="1068104" y="1403010"/>
                  </a:lnTo>
                  <a:lnTo>
                    <a:pt x="1058320" y="1406339"/>
                  </a:lnTo>
                  <a:lnTo>
                    <a:pt x="1048328" y="1409045"/>
                  </a:lnTo>
                  <a:lnTo>
                    <a:pt x="1038336" y="1411542"/>
                  </a:lnTo>
                  <a:lnTo>
                    <a:pt x="1028553" y="1414039"/>
                  </a:lnTo>
                  <a:lnTo>
                    <a:pt x="1018561" y="1415704"/>
                  </a:lnTo>
                  <a:lnTo>
                    <a:pt x="1008152" y="1417577"/>
                  </a:lnTo>
                  <a:lnTo>
                    <a:pt x="997952" y="1419033"/>
                  </a:lnTo>
                  <a:lnTo>
                    <a:pt x="987752" y="1420282"/>
                  </a:lnTo>
                  <a:lnTo>
                    <a:pt x="977343" y="1421531"/>
                  </a:lnTo>
                  <a:lnTo>
                    <a:pt x="957151" y="1422987"/>
                  </a:lnTo>
                  <a:lnTo>
                    <a:pt x="936959" y="1424236"/>
                  </a:lnTo>
                  <a:lnTo>
                    <a:pt x="917600" y="1424860"/>
                  </a:lnTo>
                  <a:lnTo>
                    <a:pt x="898656" y="1424860"/>
                  </a:lnTo>
                  <a:lnTo>
                    <a:pt x="289352" y="1424860"/>
                  </a:lnTo>
                  <a:lnTo>
                    <a:pt x="270201" y="1424860"/>
                  </a:lnTo>
                  <a:lnTo>
                    <a:pt x="250633" y="1424236"/>
                  </a:lnTo>
                  <a:lnTo>
                    <a:pt x="230649" y="1422987"/>
                  </a:lnTo>
                  <a:lnTo>
                    <a:pt x="210457" y="1421531"/>
                  </a:lnTo>
                  <a:lnTo>
                    <a:pt x="200257" y="1420282"/>
                  </a:lnTo>
                  <a:lnTo>
                    <a:pt x="189848" y="1419033"/>
                  </a:lnTo>
                  <a:lnTo>
                    <a:pt x="179648" y="1417577"/>
                  </a:lnTo>
                  <a:lnTo>
                    <a:pt x="169448" y="1415704"/>
                  </a:lnTo>
                  <a:lnTo>
                    <a:pt x="159456" y="1414039"/>
                  </a:lnTo>
                  <a:lnTo>
                    <a:pt x="149256" y="1411542"/>
                  </a:lnTo>
                  <a:lnTo>
                    <a:pt x="139264" y="1409045"/>
                  </a:lnTo>
                  <a:lnTo>
                    <a:pt x="129480" y="1406339"/>
                  </a:lnTo>
                  <a:lnTo>
                    <a:pt x="119904" y="1403010"/>
                  </a:lnTo>
                  <a:lnTo>
                    <a:pt x="110537" y="1399680"/>
                  </a:lnTo>
                  <a:lnTo>
                    <a:pt x="101169" y="1396143"/>
                  </a:lnTo>
                  <a:lnTo>
                    <a:pt x="92010" y="1391981"/>
                  </a:lnTo>
                  <a:lnTo>
                    <a:pt x="83267" y="1387610"/>
                  </a:lnTo>
                  <a:lnTo>
                    <a:pt x="74940" y="1382824"/>
                  </a:lnTo>
                  <a:lnTo>
                    <a:pt x="66822" y="1377830"/>
                  </a:lnTo>
                  <a:lnTo>
                    <a:pt x="58911" y="1372003"/>
                  </a:lnTo>
                  <a:lnTo>
                    <a:pt x="51417" y="1365968"/>
                  </a:lnTo>
                  <a:lnTo>
                    <a:pt x="44131" y="1359517"/>
                  </a:lnTo>
                  <a:lnTo>
                    <a:pt x="37470" y="1352650"/>
                  </a:lnTo>
                  <a:lnTo>
                    <a:pt x="31017" y="1345366"/>
                  </a:lnTo>
                  <a:lnTo>
                    <a:pt x="24980" y="1337667"/>
                  </a:lnTo>
                  <a:lnTo>
                    <a:pt x="19568" y="1329343"/>
                  </a:lnTo>
                  <a:lnTo>
                    <a:pt x="14780" y="1320603"/>
                  </a:lnTo>
                  <a:lnTo>
                    <a:pt x="10200" y="1311238"/>
                  </a:lnTo>
                  <a:lnTo>
                    <a:pt x="8119" y="1306244"/>
                  </a:lnTo>
                  <a:lnTo>
                    <a:pt x="6245" y="1300417"/>
                  </a:lnTo>
                  <a:lnTo>
                    <a:pt x="4580" y="1294798"/>
                  </a:lnTo>
                  <a:lnTo>
                    <a:pt x="3331" y="1288971"/>
                  </a:lnTo>
                  <a:lnTo>
                    <a:pt x="2082" y="1282728"/>
                  </a:lnTo>
                  <a:lnTo>
                    <a:pt x="1249" y="1276277"/>
                  </a:lnTo>
                  <a:lnTo>
                    <a:pt x="625" y="1270034"/>
                  </a:lnTo>
                  <a:lnTo>
                    <a:pt x="208" y="1263375"/>
                  </a:lnTo>
                  <a:lnTo>
                    <a:pt x="0" y="1256716"/>
                  </a:lnTo>
                  <a:lnTo>
                    <a:pt x="0" y="1249641"/>
                  </a:lnTo>
                  <a:lnTo>
                    <a:pt x="208" y="1242565"/>
                  </a:lnTo>
                  <a:lnTo>
                    <a:pt x="833" y="1235282"/>
                  </a:lnTo>
                  <a:lnTo>
                    <a:pt x="1457" y="1227998"/>
                  </a:lnTo>
                  <a:lnTo>
                    <a:pt x="2498" y="1220507"/>
                  </a:lnTo>
                  <a:lnTo>
                    <a:pt x="4788" y="1205107"/>
                  </a:lnTo>
                  <a:lnTo>
                    <a:pt x="7494" y="1189292"/>
                  </a:lnTo>
                  <a:lnTo>
                    <a:pt x="11449" y="1173268"/>
                  </a:lnTo>
                  <a:lnTo>
                    <a:pt x="15613" y="1157037"/>
                  </a:lnTo>
                  <a:lnTo>
                    <a:pt x="20609" y="1140389"/>
                  </a:lnTo>
                  <a:lnTo>
                    <a:pt x="26021" y="1123533"/>
                  </a:lnTo>
                  <a:lnTo>
                    <a:pt x="31641" y="1106677"/>
                  </a:lnTo>
                  <a:lnTo>
                    <a:pt x="38095" y="1089404"/>
                  </a:lnTo>
                  <a:lnTo>
                    <a:pt x="44756" y="1072132"/>
                  </a:lnTo>
                  <a:lnTo>
                    <a:pt x="51625" y="1055276"/>
                  </a:lnTo>
                  <a:lnTo>
                    <a:pt x="58911" y="1038004"/>
                  </a:lnTo>
                  <a:lnTo>
                    <a:pt x="66197" y="1021148"/>
                  </a:lnTo>
                  <a:lnTo>
                    <a:pt x="73899" y="1004500"/>
                  </a:lnTo>
                  <a:lnTo>
                    <a:pt x="81601" y="988060"/>
                  </a:lnTo>
                  <a:lnTo>
                    <a:pt x="89304" y="972036"/>
                  </a:lnTo>
                  <a:lnTo>
                    <a:pt x="105332" y="940613"/>
                  </a:lnTo>
                  <a:lnTo>
                    <a:pt x="120737" y="911271"/>
                  </a:lnTo>
                  <a:lnTo>
                    <a:pt x="135517" y="883802"/>
                  </a:lnTo>
                  <a:lnTo>
                    <a:pt x="149464" y="859454"/>
                  </a:lnTo>
                  <a:lnTo>
                    <a:pt x="161746" y="838020"/>
                  </a:lnTo>
                  <a:lnTo>
                    <a:pt x="182146" y="803892"/>
                  </a:lnTo>
                  <a:lnTo>
                    <a:pt x="202338" y="770596"/>
                  </a:lnTo>
                  <a:lnTo>
                    <a:pt x="221906" y="738549"/>
                  </a:lnTo>
                  <a:lnTo>
                    <a:pt x="241474" y="707750"/>
                  </a:lnTo>
                  <a:lnTo>
                    <a:pt x="260209" y="678200"/>
                  </a:lnTo>
                  <a:lnTo>
                    <a:pt x="278735" y="650107"/>
                  </a:lnTo>
                  <a:lnTo>
                    <a:pt x="296221" y="623470"/>
                  </a:lnTo>
                  <a:lnTo>
                    <a:pt x="313083" y="598498"/>
                  </a:lnTo>
                  <a:lnTo>
                    <a:pt x="343683" y="553549"/>
                  </a:lnTo>
                  <a:lnTo>
                    <a:pt x="369913" y="516299"/>
                  </a:lnTo>
                  <a:lnTo>
                    <a:pt x="390521" y="487789"/>
                  </a:lnTo>
                  <a:lnTo>
                    <a:pt x="404676" y="468020"/>
                  </a:lnTo>
                  <a:lnTo>
                    <a:pt x="404676" y="75552"/>
                  </a:lnTo>
                  <a:lnTo>
                    <a:pt x="377996" y="75552"/>
                  </a:lnTo>
                  <a:lnTo>
                    <a:pt x="374038" y="75344"/>
                  </a:lnTo>
                  <a:lnTo>
                    <a:pt x="370497" y="74722"/>
                  </a:lnTo>
                  <a:lnTo>
                    <a:pt x="366747" y="73891"/>
                  </a:lnTo>
                  <a:lnTo>
                    <a:pt x="363206" y="72646"/>
                  </a:lnTo>
                  <a:lnTo>
                    <a:pt x="359873" y="71193"/>
                  </a:lnTo>
                  <a:lnTo>
                    <a:pt x="356957" y="68910"/>
                  </a:lnTo>
                  <a:lnTo>
                    <a:pt x="353833" y="66834"/>
                  </a:lnTo>
                  <a:lnTo>
                    <a:pt x="351333" y="64551"/>
                  </a:lnTo>
                  <a:lnTo>
                    <a:pt x="348625" y="61853"/>
                  </a:lnTo>
                  <a:lnTo>
                    <a:pt x="346542" y="58739"/>
                  </a:lnTo>
                  <a:lnTo>
                    <a:pt x="344876" y="55834"/>
                  </a:lnTo>
                  <a:lnTo>
                    <a:pt x="343209" y="52513"/>
                  </a:lnTo>
                  <a:lnTo>
                    <a:pt x="341751" y="49192"/>
                  </a:lnTo>
                  <a:lnTo>
                    <a:pt x="340918" y="45456"/>
                  </a:lnTo>
                  <a:lnTo>
                    <a:pt x="340293" y="41512"/>
                  </a:lnTo>
                  <a:lnTo>
                    <a:pt x="340293" y="37568"/>
                  </a:lnTo>
                  <a:lnTo>
                    <a:pt x="340293" y="34040"/>
                  </a:lnTo>
                  <a:lnTo>
                    <a:pt x="340918" y="30096"/>
                  </a:lnTo>
                  <a:lnTo>
                    <a:pt x="341751" y="26568"/>
                  </a:lnTo>
                  <a:lnTo>
                    <a:pt x="343209" y="23247"/>
                  </a:lnTo>
                  <a:lnTo>
                    <a:pt x="344876" y="19926"/>
                  </a:lnTo>
                  <a:lnTo>
                    <a:pt x="346542" y="16605"/>
                  </a:lnTo>
                  <a:lnTo>
                    <a:pt x="348625" y="13906"/>
                  </a:lnTo>
                  <a:lnTo>
                    <a:pt x="351333" y="11208"/>
                  </a:lnTo>
                  <a:lnTo>
                    <a:pt x="353833" y="8717"/>
                  </a:lnTo>
                  <a:lnTo>
                    <a:pt x="356957" y="6434"/>
                  </a:lnTo>
                  <a:lnTo>
                    <a:pt x="359873" y="4566"/>
                  </a:lnTo>
                  <a:lnTo>
                    <a:pt x="363206" y="3113"/>
                  </a:lnTo>
                  <a:lnTo>
                    <a:pt x="366747" y="1868"/>
                  </a:lnTo>
                  <a:lnTo>
                    <a:pt x="370497" y="830"/>
                  </a:lnTo>
                  <a:lnTo>
                    <a:pt x="374038" y="4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8" name="任意多边形 787"/>
            <p:cNvSpPr/>
            <p:nvPr/>
          </p:nvSpPr>
          <p:spPr>
            <a:xfrm>
              <a:off x="15928" y="6014"/>
              <a:ext cx="563" cy="681"/>
            </a:xfrm>
            <a:custGeom>
              <a:avLst/>
              <a:gdLst>
                <a:gd name="connsiteX0" fmla="*/ 738946 w 2155779"/>
                <a:gd name="connsiteY0" fmla="*/ 503694 h 2178136"/>
                <a:gd name="connsiteX1" fmla="*/ 1021348 w 2155779"/>
                <a:gd name="connsiteY1" fmla="*/ 503694 h 2178136"/>
                <a:gd name="connsiteX2" fmla="*/ 1021348 w 2155779"/>
                <a:gd name="connsiteY2" fmla="*/ 738945 h 2178136"/>
                <a:gd name="connsiteX3" fmla="*/ 1256598 w 2155779"/>
                <a:gd name="connsiteY3" fmla="*/ 738945 h 2178136"/>
                <a:gd name="connsiteX4" fmla="*/ 1256598 w 2155779"/>
                <a:gd name="connsiteY4" fmla="*/ 1021347 h 2178136"/>
                <a:gd name="connsiteX5" fmla="*/ 1021348 w 2155779"/>
                <a:gd name="connsiteY5" fmla="*/ 1021347 h 2178136"/>
                <a:gd name="connsiteX6" fmla="*/ 1021348 w 2155779"/>
                <a:gd name="connsiteY6" fmla="*/ 1256598 h 2178136"/>
                <a:gd name="connsiteX7" fmla="*/ 738946 w 2155779"/>
                <a:gd name="connsiteY7" fmla="*/ 1256598 h 2178136"/>
                <a:gd name="connsiteX8" fmla="*/ 738946 w 2155779"/>
                <a:gd name="connsiteY8" fmla="*/ 1021347 h 2178136"/>
                <a:gd name="connsiteX9" fmla="*/ 503696 w 2155779"/>
                <a:gd name="connsiteY9" fmla="*/ 1021347 h 2178136"/>
                <a:gd name="connsiteX10" fmla="*/ 503696 w 2155779"/>
                <a:gd name="connsiteY10" fmla="*/ 738945 h 2178136"/>
                <a:gd name="connsiteX11" fmla="*/ 738946 w 2155779"/>
                <a:gd name="connsiteY11" fmla="*/ 738945 h 2178136"/>
                <a:gd name="connsiteX12" fmla="*/ 880147 w 2155779"/>
                <a:gd name="connsiteY12" fmla="*/ 265858 h 2178136"/>
                <a:gd name="connsiteX13" fmla="*/ 265857 w 2155779"/>
                <a:gd name="connsiteY13" fmla="*/ 880147 h 2178136"/>
                <a:gd name="connsiteX14" fmla="*/ 880147 w 2155779"/>
                <a:gd name="connsiteY14" fmla="*/ 1494436 h 2178136"/>
                <a:gd name="connsiteX15" fmla="*/ 1494437 w 2155779"/>
                <a:gd name="connsiteY15" fmla="*/ 880147 h 2178136"/>
                <a:gd name="connsiteX16" fmla="*/ 880147 w 2155779"/>
                <a:gd name="connsiteY16" fmla="*/ 265858 h 2178136"/>
                <a:gd name="connsiteX17" fmla="*/ 880147 w 2155779"/>
                <a:gd name="connsiteY17" fmla="*/ 0 h 2178136"/>
                <a:gd name="connsiteX18" fmla="*/ 1760294 w 2155779"/>
                <a:gd name="connsiteY18" fmla="*/ 880147 h 2178136"/>
                <a:gd name="connsiteX19" fmla="*/ 1691128 w 2155779"/>
                <a:gd name="connsiteY19" fmla="*/ 1222740 h 2178136"/>
                <a:gd name="connsiteX20" fmla="*/ 1643723 w 2155779"/>
                <a:gd name="connsiteY20" fmla="*/ 1310076 h 2178136"/>
                <a:gd name="connsiteX21" fmla="*/ 2082049 w 2155779"/>
                <a:gd name="connsiteY21" fmla="*/ 1748401 h 2178136"/>
                <a:gd name="connsiteX22" fmla="*/ 2082049 w 2155779"/>
                <a:gd name="connsiteY22" fmla="*/ 2104405 h 2178136"/>
                <a:gd name="connsiteX23" fmla="*/ 1726044 w 2155779"/>
                <a:gd name="connsiteY23" fmla="*/ 2104405 h 2178136"/>
                <a:gd name="connsiteX24" fmla="*/ 1281094 w 2155779"/>
                <a:gd name="connsiteY24" fmla="*/ 1659455 h 2178136"/>
                <a:gd name="connsiteX25" fmla="*/ 1222740 w 2155779"/>
                <a:gd name="connsiteY25" fmla="*/ 1691128 h 2178136"/>
                <a:gd name="connsiteX26" fmla="*/ 880147 w 2155779"/>
                <a:gd name="connsiteY26" fmla="*/ 1760294 h 2178136"/>
                <a:gd name="connsiteX27" fmla="*/ 0 w 2155779"/>
                <a:gd name="connsiteY27" fmla="*/ 880147 h 2178136"/>
                <a:gd name="connsiteX28" fmla="*/ 880147 w 2155779"/>
                <a:gd name="connsiteY28" fmla="*/ 0 h 217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55779" h="2178136">
                  <a:moveTo>
                    <a:pt x="738946" y="503694"/>
                  </a:moveTo>
                  <a:lnTo>
                    <a:pt x="1021348" y="503694"/>
                  </a:lnTo>
                  <a:lnTo>
                    <a:pt x="1021348" y="738945"/>
                  </a:lnTo>
                  <a:lnTo>
                    <a:pt x="1256598" y="738945"/>
                  </a:lnTo>
                  <a:lnTo>
                    <a:pt x="1256598" y="1021347"/>
                  </a:lnTo>
                  <a:lnTo>
                    <a:pt x="1021348" y="1021347"/>
                  </a:lnTo>
                  <a:lnTo>
                    <a:pt x="1021348" y="1256598"/>
                  </a:lnTo>
                  <a:lnTo>
                    <a:pt x="738946" y="1256598"/>
                  </a:lnTo>
                  <a:lnTo>
                    <a:pt x="738946" y="1021347"/>
                  </a:lnTo>
                  <a:lnTo>
                    <a:pt x="503696" y="1021347"/>
                  </a:lnTo>
                  <a:lnTo>
                    <a:pt x="503696" y="738945"/>
                  </a:lnTo>
                  <a:lnTo>
                    <a:pt x="738946" y="738945"/>
                  </a:lnTo>
                  <a:close/>
                  <a:moveTo>
                    <a:pt x="880147" y="265858"/>
                  </a:moveTo>
                  <a:cubicBezTo>
                    <a:pt x="540884" y="265858"/>
                    <a:pt x="265857" y="540885"/>
                    <a:pt x="265857" y="880147"/>
                  </a:cubicBezTo>
                  <a:cubicBezTo>
                    <a:pt x="265857" y="1219409"/>
                    <a:pt x="540884" y="1494436"/>
                    <a:pt x="880147" y="1494436"/>
                  </a:cubicBezTo>
                  <a:cubicBezTo>
                    <a:pt x="1219410" y="1494436"/>
                    <a:pt x="1494437" y="1219409"/>
                    <a:pt x="1494437" y="880147"/>
                  </a:cubicBezTo>
                  <a:cubicBezTo>
                    <a:pt x="1494437" y="540885"/>
                    <a:pt x="1219410" y="265858"/>
                    <a:pt x="880147" y="265858"/>
                  </a:cubicBezTo>
                  <a:close/>
                  <a:moveTo>
                    <a:pt x="880147" y="0"/>
                  </a:moveTo>
                  <a:cubicBezTo>
                    <a:pt x="1366239" y="0"/>
                    <a:pt x="1760294" y="394055"/>
                    <a:pt x="1760294" y="880147"/>
                  </a:cubicBezTo>
                  <a:cubicBezTo>
                    <a:pt x="1760294" y="1001670"/>
                    <a:pt x="1735666" y="1117441"/>
                    <a:pt x="1691128" y="1222740"/>
                  </a:cubicBezTo>
                  <a:lnTo>
                    <a:pt x="1643723" y="1310076"/>
                  </a:lnTo>
                  <a:lnTo>
                    <a:pt x="2082049" y="1748401"/>
                  </a:lnTo>
                  <a:cubicBezTo>
                    <a:pt x="2180356" y="1846709"/>
                    <a:pt x="2180356" y="2006098"/>
                    <a:pt x="2082049" y="2104405"/>
                  </a:cubicBezTo>
                  <a:cubicBezTo>
                    <a:pt x="1983741" y="2202713"/>
                    <a:pt x="1824352" y="2202713"/>
                    <a:pt x="1726044" y="2104405"/>
                  </a:cubicBezTo>
                  <a:lnTo>
                    <a:pt x="1281094" y="1659455"/>
                  </a:lnTo>
                  <a:lnTo>
                    <a:pt x="1222740" y="1691128"/>
                  </a:lnTo>
                  <a:cubicBezTo>
                    <a:pt x="1117441" y="1735666"/>
                    <a:pt x="1001670" y="1760294"/>
                    <a:pt x="880147" y="1760294"/>
                  </a:cubicBezTo>
                  <a:cubicBezTo>
                    <a:pt x="394055" y="1760294"/>
                    <a:pt x="0" y="1366239"/>
                    <a:pt x="0" y="880147"/>
                  </a:cubicBezTo>
                  <a:cubicBezTo>
                    <a:pt x="0" y="394055"/>
                    <a:pt x="394055" y="0"/>
                    <a:pt x="88014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Java</a:t>
            </a:r>
            <a:r>
              <a:rPr lang="zh-CN" altLang="en-US"/>
              <a:t>的进化：</a:t>
            </a:r>
            <a:r>
              <a:rPr lang="en-US" altLang="zh-CN"/>
              <a:t>Scala</a:t>
            </a:r>
            <a:endParaRPr lang="en-US" altLang="zh-CN"/>
          </a:p>
        </p:txBody>
      </p:sp>
      <p:sp>
        <p:nvSpPr>
          <p:cNvPr id="3" name="内容占位符 2"/>
          <p:cNvSpPr>
            <a:spLocks noGrp="1"/>
          </p:cNvSpPr>
          <p:nvPr>
            <p:ph idx="1"/>
          </p:nvPr>
        </p:nvSpPr>
        <p:spPr/>
        <p:txBody>
          <a:bodyPr/>
          <a:p>
            <a:r>
              <a:rPr lang="en-US" altLang="zh-CN"/>
              <a:t>Brian</a:t>
            </a:r>
            <a:r>
              <a:rPr lang="zh-CN" altLang="en-US"/>
              <a:t>老师最喜欢的编程语言之二：</a:t>
            </a:r>
            <a:r>
              <a:rPr lang="en-US" altLang="zh-CN"/>
              <a:t>Scala</a:t>
            </a:r>
            <a:r>
              <a:rPr lang="zh-CN" altLang="en-US"/>
              <a:t>和</a:t>
            </a:r>
            <a:r>
              <a:rPr lang="en-US" altLang="zh-CN"/>
              <a:t>Java</a:t>
            </a:r>
            <a:endParaRPr lang="en-US" altLang="zh-CN"/>
          </a:p>
          <a:p>
            <a:r>
              <a:rPr lang="zh-CN" altLang="en-US"/>
              <a:t>通俗的来说，</a:t>
            </a:r>
            <a:r>
              <a:rPr lang="en-US" altLang="zh-CN"/>
              <a:t>Scala</a:t>
            </a:r>
            <a:r>
              <a:rPr lang="zh-CN" altLang="en-US"/>
              <a:t>和</a:t>
            </a:r>
            <a:r>
              <a:rPr lang="en-US" altLang="zh-CN"/>
              <a:t>Java</a:t>
            </a:r>
            <a:r>
              <a:rPr lang="zh-CN" altLang="en-US"/>
              <a:t>最大的区别就在于</a:t>
            </a:r>
            <a:r>
              <a:rPr lang="en-US" altLang="zh-CN"/>
              <a:t>“</a:t>
            </a:r>
            <a:r>
              <a:rPr lang="zh-CN" altLang="en-US"/>
              <a:t>函数式编程。</a:t>
            </a:r>
            <a:r>
              <a:rPr lang="en-US" altLang="zh-CN"/>
              <a:t>”</a:t>
            </a:r>
            <a:endParaRPr lang="en-US" altLang="zh-CN"/>
          </a:p>
          <a:p>
            <a:r>
              <a:rPr lang="zh-CN" altLang="en-US"/>
              <a:t>在</a:t>
            </a:r>
            <a:r>
              <a:rPr lang="en-US" altLang="zh-CN"/>
              <a:t>Scala</a:t>
            </a:r>
            <a:r>
              <a:rPr lang="zh-CN" altLang="en-US"/>
              <a:t>的开发工具里，可以轻松的写</a:t>
            </a:r>
            <a:r>
              <a:rPr lang="en-US" altLang="zh-CN"/>
              <a:t>Java</a:t>
            </a:r>
            <a:r>
              <a:rPr lang="zh-CN" altLang="en-US"/>
              <a:t>（</a:t>
            </a:r>
            <a:r>
              <a:rPr lang="en-US" altLang="zh-CN"/>
              <a:t>Scala Java</a:t>
            </a:r>
            <a:r>
              <a:rPr lang="zh-CN" altLang="en-US"/>
              <a:t>混合编程）。</a:t>
            </a:r>
            <a:endParaRPr lang="en-US" altLang="zh-CN"/>
          </a:p>
          <a:p>
            <a:r>
              <a:rPr lang="zh-CN" altLang="en-US"/>
              <a:t>给大家推荐一个</a:t>
            </a:r>
            <a:r>
              <a:rPr lang="zh-CN" altLang="en-US"/>
              <a:t>系列课程：</a:t>
            </a:r>
            <a:endParaRPr lang="zh-CN" altLang="en-US"/>
          </a:p>
          <a:p>
            <a:r>
              <a:rPr lang="zh-CN" altLang="en-US"/>
              <a:t>厦门大学</a:t>
            </a:r>
            <a:r>
              <a:rPr lang="en-US" altLang="zh-CN"/>
              <a:t> </a:t>
            </a:r>
            <a:r>
              <a:rPr lang="zh-CN" altLang="en-US"/>
              <a:t>林子雨老师</a:t>
            </a:r>
            <a:r>
              <a:rPr lang="en-US" altLang="zh-CN"/>
              <a:t> </a:t>
            </a:r>
            <a:r>
              <a:rPr lang="zh-CN" altLang="en-US"/>
              <a:t>大数据开发（</a:t>
            </a:r>
            <a:r>
              <a:rPr lang="en-US" altLang="zh-CN"/>
              <a:t>scala hadoop spark</a:t>
            </a:r>
            <a:r>
              <a:rPr lang="zh-CN" altLang="en-US"/>
              <a:t>）都讲（我个人经验是中国最好的大数据开发</a:t>
            </a:r>
            <a:r>
              <a:rPr lang="zh-CN" altLang="en-US"/>
              <a:t>课程）。</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编程有三大</a:t>
            </a:r>
            <a:r>
              <a:rPr lang="zh-CN" altLang="en-US"/>
              <a:t>基本范式</a:t>
            </a:r>
            <a:endParaRPr lang="zh-CN" altLang="en-US"/>
          </a:p>
        </p:txBody>
      </p:sp>
      <p:sp>
        <p:nvSpPr>
          <p:cNvPr id="3" name="内容占位符 2"/>
          <p:cNvSpPr>
            <a:spLocks noGrp="1"/>
          </p:cNvSpPr>
          <p:nvPr>
            <p:ph idx="1"/>
          </p:nvPr>
        </p:nvSpPr>
        <p:spPr/>
        <p:txBody>
          <a:bodyPr/>
          <a:p>
            <a:r>
              <a:rPr lang="zh-CN" altLang="en-US"/>
              <a:t>面向过程的编程（玩函数，判断</a:t>
            </a:r>
            <a:r>
              <a:rPr lang="zh-CN" altLang="en-US"/>
              <a:t>循环）</a:t>
            </a:r>
            <a:endParaRPr lang="zh-CN" altLang="en-US"/>
          </a:p>
          <a:p>
            <a:r>
              <a:rPr lang="zh-CN" altLang="en-US"/>
              <a:t>面向对象的</a:t>
            </a:r>
            <a:r>
              <a:rPr lang="zh-CN" altLang="en-US"/>
              <a:t>编程</a:t>
            </a:r>
            <a:endParaRPr lang="zh-CN" altLang="en-US"/>
          </a:p>
          <a:p>
            <a:r>
              <a:rPr lang="zh-CN" altLang="en-US"/>
              <a:t>函数式</a:t>
            </a:r>
            <a:r>
              <a:rPr lang="zh-CN" altLang="en-US"/>
              <a:t>编程</a:t>
            </a:r>
            <a:endParaRPr lang="zh-CN" altLang="en-US"/>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用</a:t>
            </a:r>
            <a:r>
              <a:rPr lang="en-US" altLang="zh-CN"/>
              <a:t>Python</a:t>
            </a:r>
            <a:r>
              <a:rPr lang="zh-CN" altLang="en-US"/>
              <a:t>给大家讲一下函数式编程是</a:t>
            </a:r>
            <a:r>
              <a:rPr lang="zh-CN" altLang="en-US"/>
              <a:t>怎么回事儿</a:t>
            </a:r>
            <a:endParaRPr lang="zh-CN" altLang="en-US"/>
          </a:p>
        </p:txBody>
      </p:sp>
      <p:sp>
        <p:nvSpPr>
          <p:cNvPr id="3" name="内容占位符 2"/>
          <p:cNvSpPr>
            <a:spLocks noGrp="1"/>
          </p:cNvSpPr>
          <p:nvPr>
            <p:ph idx="1"/>
          </p:nvPr>
        </p:nvSpPr>
        <p:spPr/>
        <p:txBody>
          <a:bodyPr/>
          <a:p>
            <a:r>
              <a:rPr lang="zh-CN" altLang="en-US"/>
              <a:t>函数式编程是最接近于</a:t>
            </a:r>
            <a:r>
              <a:rPr lang="en-US" altLang="zh-CN"/>
              <a:t>“</a:t>
            </a:r>
            <a:r>
              <a:rPr lang="zh-CN" altLang="en-US"/>
              <a:t>数学思想</a:t>
            </a:r>
            <a:r>
              <a:rPr lang="en-US" altLang="zh-CN"/>
              <a:t>”</a:t>
            </a:r>
            <a:r>
              <a:rPr lang="zh-CN" altLang="en-US"/>
              <a:t>的</a:t>
            </a:r>
            <a:r>
              <a:rPr lang="zh-CN" altLang="en-US"/>
              <a:t>编程。</a:t>
            </a:r>
            <a:endParaRPr lang="zh-CN" altLang="en-US"/>
          </a:p>
          <a:p>
            <a:r>
              <a:rPr lang="zh-CN" altLang="en-US"/>
              <a:t>所以他的特点是什么：抽象程度高。距离底层硬件，</a:t>
            </a:r>
            <a:r>
              <a:rPr lang="zh-CN" altLang="en-US"/>
              <a:t>也就越远。</a:t>
            </a:r>
            <a:endParaRPr lang="zh-CN" altLang="en-US"/>
          </a:p>
          <a:p>
            <a:r>
              <a:rPr lang="zh-CN" altLang="en-US"/>
              <a:t>抽象程度越高的语言，对函数式编程支持的</a:t>
            </a:r>
            <a:r>
              <a:rPr lang="zh-CN" altLang="en-US"/>
              <a:t>也就越好。</a:t>
            </a:r>
            <a:endParaRPr lang="zh-CN" altLang="en-US"/>
          </a:p>
          <a:p>
            <a:endParaRPr lang="zh-CN" altLang="en-US"/>
          </a:p>
          <a:p>
            <a:r>
              <a:rPr lang="en-US" altLang="zh-CN"/>
              <a:t>C</a:t>
            </a:r>
            <a:r>
              <a:rPr lang="zh-CN" altLang="en-US"/>
              <a:t>，</a:t>
            </a:r>
            <a:r>
              <a:rPr lang="en-US" altLang="zh-CN"/>
              <a:t>“</a:t>
            </a:r>
            <a:r>
              <a:rPr lang="zh-CN" altLang="en-US"/>
              <a:t>不太</a:t>
            </a:r>
            <a:r>
              <a:rPr lang="en-US" altLang="zh-CN"/>
              <a:t>”</a:t>
            </a:r>
            <a:r>
              <a:rPr lang="zh-CN" altLang="en-US"/>
              <a:t>支持函数式编程（</a:t>
            </a:r>
            <a:r>
              <a:rPr lang="zh-CN" altLang="en-US"/>
              <a:t>指针）。</a:t>
            </a:r>
            <a:endParaRPr lang="zh-CN" altLang="en-US"/>
          </a:p>
          <a:p>
            <a:r>
              <a:rPr lang="en-US" altLang="zh-CN"/>
              <a:t>Python</a:t>
            </a:r>
            <a:r>
              <a:rPr lang="zh-CN" altLang="en-US"/>
              <a:t>，</a:t>
            </a:r>
            <a:r>
              <a:rPr lang="en-US" altLang="zh-CN"/>
              <a:t>Java</a:t>
            </a:r>
            <a:r>
              <a:rPr lang="zh-CN" altLang="en-US"/>
              <a:t>，</a:t>
            </a:r>
            <a:r>
              <a:rPr lang="en-US" altLang="zh-CN"/>
              <a:t>C++</a:t>
            </a:r>
            <a:r>
              <a:rPr lang="zh-CN" altLang="en-US"/>
              <a:t>，比较支持函数式</a:t>
            </a:r>
            <a:r>
              <a:rPr lang="zh-CN" altLang="en-US"/>
              <a:t>编程。</a:t>
            </a:r>
            <a:endParaRPr lang="zh-CN" altLang="en-US"/>
          </a:p>
          <a:p>
            <a:r>
              <a:rPr lang="en-US" altLang="zh-CN"/>
              <a:t>Scala</a:t>
            </a:r>
            <a:r>
              <a:rPr lang="zh-CN" altLang="en-US"/>
              <a:t>，</a:t>
            </a:r>
            <a:r>
              <a:rPr lang="en-US" altLang="zh-CN"/>
              <a:t>Lisp</a:t>
            </a:r>
            <a:r>
              <a:rPr lang="zh-CN" altLang="en-US"/>
              <a:t>，这种编程语言，非常支持函数式</a:t>
            </a:r>
            <a:r>
              <a:rPr lang="zh-CN" altLang="en-US"/>
              <a:t>编程。</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tags/tag1.xml><?xml version="1.0" encoding="utf-8"?>
<p:tagLst xmlns:p="http://schemas.openxmlformats.org/presentationml/2006/main">
  <p:tag name="ISLIDE.ICON" val="#407184;#407186;"/>
</p:tagLst>
</file>

<file path=ppt/tags/tag2.xml><?xml version="1.0" encoding="utf-8"?>
<p:tagLst xmlns:p="http://schemas.openxmlformats.org/presentationml/2006/main">
  <p:tag name="ISLIDE.ICON" val="#407148;#407180;#405327;#405321;#407214;#407214;#407327;#407323;#407320;"/>
</p:tagLst>
</file>

<file path=ppt/tags/tag3.xml><?xml version="1.0" encoding="utf-8"?>
<p:tagLst xmlns:p="http://schemas.openxmlformats.org/presentationml/2006/main">
  <p:tag name="ISLIDE.ICON" val="#407148;#407180;#405327;#405321;#407214;#407214;#407327;#407323;#407320;"/>
</p:tagLst>
</file>

<file path=ppt/tags/tag4.xml><?xml version="1.0" encoding="utf-8"?>
<p:tagLst xmlns:p="http://schemas.openxmlformats.org/presentationml/2006/main">
  <p:tag name="ISLIDE.ICON" val="#407148;#407180;#405327;#405321;#407214;#407214;#407327;#407323;#407320;"/>
</p:tagLst>
</file>

<file path=ppt/tags/tag5.xml><?xml version="1.0" encoding="utf-8"?>
<p:tagLst xmlns:p="http://schemas.openxmlformats.org/presentationml/2006/main">
  <p:tag name="ISLIDE.ICON" val="#407148;#407180;#405327;#405321;#407214;#407214;#407327;#407323;#407320;"/>
</p:tagLst>
</file>

<file path=ppt/tags/tag6.xml><?xml version="1.0" encoding="utf-8"?>
<p:tagLst xmlns:p="http://schemas.openxmlformats.org/presentationml/2006/main">
  <p:tag name="ISLIDE.ICON" val="#407148;#407180;#405327;#405321;#407214;#407214;#407327;#407323;#407320;"/>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ISLIDE.ICON" val="#407184;#407186;"/>
</p:tagLst>
</file>

<file path=ppt/tags/tag9.xml><?xml version="1.0" encoding="utf-8"?>
<p:tagLst xmlns:p="http://schemas.openxmlformats.org/presentationml/2006/main">
  <p:tag name="KSO_WPP_MARK_KEY" val="1a82622a-178b-4fa3-8b3e-7b91518b094e"/>
  <p:tag name="COMMONDATA" val="eyJoZGlkIjoiZmEyNDY5MmI0NTEwYzg3Yzk2MjJjOWJjYzc3MGEyODIifQ=="/>
  <p:tag name="commondata" val="eyJoZGlkIjoiY2E2MzA0NWNlNGJjN2RlMjRlYWI3ZWQ2NzdkMmM0Zjg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lx1b4ad">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7680</Words>
  <Application>WPS 演示</Application>
  <PresentationFormat>宽屏</PresentationFormat>
  <Paragraphs>441</Paragraphs>
  <Slides>69</Slides>
  <Notes>8</Notes>
  <HiddenSlides>2</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69</vt:i4>
      </vt:variant>
    </vt:vector>
  </HeadingPairs>
  <TitlesOfParts>
    <vt:vector size="78" baseType="lpstr">
      <vt:lpstr>Arial</vt:lpstr>
      <vt:lpstr>宋体</vt:lpstr>
      <vt:lpstr>Wingdings</vt:lpstr>
      <vt:lpstr>微软雅黑</vt:lpstr>
      <vt:lpstr>Arial Unicode MS</vt:lpstr>
      <vt:lpstr>Calibri</vt:lpstr>
      <vt:lpstr>Century Gothic</vt:lpstr>
      <vt:lpstr>第一PPT，www.1ppt.com</vt:lpstr>
      <vt:lpstr>自定义设计方案</vt:lpstr>
      <vt:lpstr>PowerPoint 演示文稿</vt:lpstr>
      <vt:lpstr>PowerPoint 演示文稿</vt:lpstr>
      <vt:lpstr>C++</vt:lpstr>
      <vt:lpstr>C++相比C都引入了什么比较重要的性质</vt:lpstr>
      <vt:lpstr>C++相比C都引入了什么比较重要的性质</vt:lpstr>
      <vt:lpstr>C++的进化：Rust</vt:lpstr>
      <vt:lpstr>Java的进化：Scala</vt:lpstr>
      <vt:lpstr>编程有三大基本范式</vt:lpstr>
      <vt:lpstr>用Python给大家讲一下函数式编程是怎么回事儿</vt:lpstr>
      <vt:lpstr>函数式编程</vt:lpstr>
      <vt:lpstr>如果你要面试一个高级Python开发岗位（50k以上的那种）</vt:lpstr>
      <vt:lpstr>高阶函数</vt:lpstr>
      <vt:lpstr>map()，reduce()</vt:lpstr>
      <vt:lpstr>Map Reduce的代码</vt:lpstr>
      <vt:lpstr>filter 除杂器；sorted 排序器</vt:lpstr>
      <vt:lpstr>匿名函数</vt:lpstr>
      <vt:lpstr>学有余力的同学：</vt:lpstr>
      <vt:lpstr>慢慢培养出，阅读英文论文的能力/习惯。</vt:lpstr>
      <vt:lpstr>Jeff Dean</vt:lpstr>
      <vt:lpstr>PowerPoint 演示文稿</vt:lpstr>
      <vt:lpstr>PowerPoint 演示文稿</vt:lpstr>
      <vt:lpstr>PowerPoint 演示文稿</vt:lpstr>
      <vt:lpstr>PowerPoint 演示文稿</vt:lpstr>
      <vt:lpstr>PowerPoint 演示文稿</vt:lpstr>
      <vt:lpstr>为什么要做封装</vt:lpstr>
      <vt:lpstr>那么，怎么办？</vt:lpstr>
      <vt:lpstr>PowerPoint 演示文稿</vt:lpstr>
      <vt:lpstr>这样做也有很多的好处</vt:lpstr>
      <vt:lpstr>类 &amp; 对象</vt:lpstr>
      <vt:lpstr>PowerPoint 演示文稿</vt:lpstr>
      <vt:lpstr>类的变量和方法</vt:lpstr>
      <vt:lpstr>举个例子</vt:lpstr>
      <vt:lpstr>private，protected和public的理解</vt:lpstr>
      <vt:lpstr>PowerPoint 演示文稿</vt:lpstr>
      <vt:lpstr>PowerPoint 演示文稿</vt:lpstr>
      <vt:lpstr>PowerPoint 演示文稿</vt:lpstr>
      <vt:lpstr>什么是继承</vt:lpstr>
      <vt:lpstr>继承</vt:lpstr>
      <vt:lpstr>案例分析</vt:lpstr>
      <vt:lpstr>标准命名空间</vt:lpstr>
      <vt:lpstr>虚函数</vt:lpstr>
      <vt:lpstr>PowerPoint 演示文稿</vt:lpstr>
      <vt:lpstr>这个怎么理解呢？</vt:lpstr>
      <vt:lpstr>函数的重载</vt:lpstr>
      <vt:lpstr>函数的重载</vt:lpstr>
      <vt:lpstr>运算符重载</vt:lpstr>
      <vt:lpstr>多态</vt:lpstr>
      <vt:lpstr>PowerPoint 演示文稿</vt:lpstr>
      <vt:lpstr>封装</vt:lpstr>
      <vt:lpstr>C语言的接口，抽象类</vt:lpstr>
      <vt:lpstr>面向对象编程有什么好处？</vt:lpstr>
      <vt:lpstr>软件工程</vt:lpstr>
      <vt:lpstr>软件工程</vt:lpstr>
      <vt:lpstr>面向对象编程是软件工程的基础</vt:lpstr>
      <vt:lpstr>OOP与软件工程</vt:lpstr>
      <vt:lpstr>OOP与软件工程</vt:lpstr>
      <vt:lpstr>著名的软件工程领域的书籍</vt:lpstr>
      <vt:lpstr>PMP证书</vt:lpstr>
      <vt:lpstr>如何学习github上的项目？</vt:lpstr>
      <vt:lpstr>著名的C/C++开源项目</vt:lpstr>
      <vt:lpstr>后记：接下来你要去学习什么？</vt:lpstr>
      <vt:lpstr>软件开发 网站开发</vt:lpstr>
      <vt:lpstr>如果你想成为一个全栈工程师</vt:lpstr>
      <vt:lpstr>本科期间最重要的一些基础课</vt:lpstr>
      <vt:lpstr>对年轻工程师的一些建议</vt:lpstr>
      <vt:lpstr>对年轻工程师的一些建议</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简洁扁平化</dc:title>
  <dc:creator>第一PPT</dc:creator>
  <cp:keywords>www.1ppt.com</cp:keywords>
  <dc:description>www.1ppt.com</dc:description>
  <cp:lastModifiedBy>Tensorflow</cp:lastModifiedBy>
  <cp:revision>542</cp:revision>
  <dcterms:created xsi:type="dcterms:W3CDTF">2024-05-18T09:11:00Z</dcterms:created>
  <dcterms:modified xsi:type="dcterms:W3CDTF">2024-08-10T12:49:33Z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B2DB016CE1114E2C89238FAA7A58C431_13</vt:lpwstr>
  </property>
  <property fmtid="{D5CDD505-2E9C-101B-9397-08002B2CF9AE}" pid="3" name="KSOProductBuildVer">
    <vt:lpwstr>2052-12.1.0.16929</vt:lpwstr>
  </property>
</Properties>
</file>