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
  </p:notesMasterIdLst>
  <p:sldIdLst>
    <p:sldId id="256" r:id="rId5"/>
    <p:sldId id="257"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FF52F6-01D9-44AB-BE06-5F64D8BB168A}" v="5" dt="2024-04-03T10:31:19.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1" d="100"/>
          <a:sy n="51" d="100"/>
        </p:scale>
        <p:origin x="8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B670C-ADAC-471D-B09D-DDE126141E42}" type="datetimeFigureOut">
              <a:rPr lang="en-US" smtClean="0"/>
              <a:t>4/15/2024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1E08F-BE2B-41D2-9DA5-EEC7A7718DCA}" type="slidenum">
              <a:rPr lang="en-US" smtClean="0"/>
              <a:t>‹#›</a:t>
            </a:fld>
            <a:endParaRPr lang="en-US" dirty="0"/>
          </a:p>
        </p:txBody>
      </p:sp>
    </p:spTree>
    <p:extLst>
      <p:ext uri="{BB962C8B-B14F-4D97-AF65-F5344CB8AC3E}">
        <p14:creationId xmlns:p14="http://schemas.microsoft.com/office/powerpoint/2010/main" val="3305402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2DD3-D6D8-4544-9237-996131F6BADC}"/>
              </a:ext>
            </a:extLst>
          </p:cNvPr>
          <p:cNvSpPr>
            <a:spLocks noGrp="1"/>
          </p:cNvSpPr>
          <p:nvPr>
            <p:ph type="ctrTitle"/>
          </p:nvPr>
        </p:nvSpPr>
        <p:spPr>
          <a:xfrm>
            <a:off x="1524000" y="1122364"/>
            <a:ext cx="8933411" cy="1428332"/>
          </a:xfrm>
        </p:spPr>
        <p:txBody>
          <a:bodyPr anchor="t">
            <a:normAutofit/>
          </a:bodyPr>
          <a:lstStyle>
            <a:lvl1pPr algn="l">
              <a:defRPr sz="3600">
                <a:latin typeface="UT Sans Bold" panose="00000500000000000000" pitchFamily="2"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57ADB1C-C7C9-0E0F-72BE-EF137DB7A269}"/>
              </a:ext>
            </a:extLst>
          </p:cNvPr>
          <p:cNvSpPr>
            <a:spLocks noGrp="1"/>
          </p:cNvSpPr>
          <p:nvPr>
            <p:ph type="subTitle" idx="1"/>
          </p:nvPr>
        </p:nvSpPr>
        <p:spPr>
          <a:xfrm>
            <a:off x="1524000" y="2832017"/>
            <a:ext cx="8933411" cy="1916446"/>
          </a:xfrm>
        </p:spPr>
        <p:txBody>
          <a:bodyPr/>
          <a:lstStyle>
            <a:lvl1pPr marL="0" indent="0" algn="l">
              <a:buNone/>
              <a:defRPr sz="2400">
                <a:latin typeface="UT Sa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7E3A0A1C-F35C-DDA6-EC69-6742722AC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568" y="5013176"/>
            <a:ext cx="3312368" cy="1270897"/>
          </a:xfrm>
          <a:prstGeom prst="rect">
            <a:avLst/>
          </a:prstGeom>
        </p:spPr>
      </p:pic>
      <p:grpSp>
        <p:nvGrpSpPr>
          <p:cNvPr id="8" name="Group 7">
            <a:extLst>
              <a:ext uri="{FF2B5EF4-FFF2-40B4-BE49-F238E27FC236}">
                <a16:creationId xmlns:a16="http://schemas.microsoft.com/office/drawing/2014/main" id="{C5BC42BD-6FAA-B85F-A99A-6A86F0C4A645}"/>
              </a:ext>
            </a:extLst>
          </p:cNvPr>
          <p:cNvGrpSpPr/>
          <p:nvPr userDrawn="1"/>
        </p:nvGrpSpPr>
        <p:grpSpPr>
          <a:xfrm>
            <a:off x="11155147" y="6068073"/>
            <a:ext cx="216000" cy="216000"/>
            <a:chOff x="2772000" y="1932221"/>
            <a:chExt cx="2340000" cy="2340000"/>
          </a:xfrm>
        </p:grpSpPr>
        <p:sp>
          <p:nvSpPr>
            <p:cNvPr id="9" name="Rectangle 8">
              <a:extLst>
                <a:ext uri="{FF2B5EF4-FFF2-40B4-BE49-F238E27FC236}">
                  <a16:creationId xmlns:a16="http://schemas.microsoft.com/office/drawing/2014/main" id="{E070AC53-9634-4FD5-1948-CA61C220EAAF}"/>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0" name="Rectangle 9">
              <a:extLst>
                <a:ext uri="{FF2B5EF4-FFF2-40B4-BE49-F238E27FC236}">
                  <a16:creationId xmlns:a16="http://schemas.microsoft.com/office/drawing/2014/main" id="{B9B18CB7-8B2E-2FF6-99FA-33BF6F7B99E3}"/>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grpSp>
        <p:nvGrpSpPr>
          <p:cNvPr id="11" name="Group 10">
            <a:extLst>
              <a:ext uri="{FF2B5EF4-FFF2-40B4-BE49-F238E27FC236}">
                <a16:creationId xmlns:a16="http://schemas.microsoft.com/office/drawing/2014/main" id="{80F6EDD8-BAD5-0DE2-3B12-92E3A7B37DD0}"/>
              </a:ext>
            </a:extLst>
          </p:cNvPr>
          <p:cNvGrpSpPr/>
          <p:nvPr userDrawn="1"/>
        </p:nvGrpSpPr>
        <p:grpSpPr>
          <a:xfrm>
            <a:off x="9714987" y="6068073"/>
            <a:ext cx="216000" cy="216000"/>
            <a:chOff x="2772000" y="1932221"/>
            <a:chExt cx="2340000" cy="2340000"/>
          </a:xfrm>
        </p:grpSpPr>
        <p:sp>
          <p:nvSpPr>
            <p:cNvPr id="12" name="Rectangle 11">
              <a:extLst>
                <a:ext uri="{FF2B5EF4-FFF2-40B4-BE49-F238E27FC236}">
                  <a16:creationId xmlns:a16="http://schemas.microsoft.com/office/drawing/2014/main" id="{870C8A94-A401-1E43-CDD8-BF08051F2F62}"/>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3" name="Rectangle 12">
              <a:extLst>
                <a:ext uri="{FF2B5EF4-FFF2-40B4-BE49-F238E27FC236}">
                  <a16:creationId xmlns:a16="http://schemas.microsoft.com/office/drawing/2014/main" id="{CACF6506-8702-94B9-9025-CF2F7043D040}"/>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14" name="Rectangle 13">
            <a:extLst>
              <a:ext uri="{FF2B5EF4-FFF2-40B4-BE49-F238E27FC236}">
                <a16:creationId xmlns:a16="http://schemas.microsoft.com/office/drawing/2014/main" id="{997D1FBA-90BC-6E0F-0622-E74F63A9D87E}"/>
              </a:ext>
            </a:extLst>
          </p:cNvPr>
          <p:cNvSpPr/>
          <p:nvPr userDrawn="1"/>
        </p:nvSpPr>
        <p:spPr>
          <a:xfrm>
            <a:off x="11155147" y="4627913"/>
            <a:ext cx="216000" cy="216000"/>
          </a:xfrm>
          <a:prstGeom prst="rect">
            <a:avLst/>
          </a:prstGeom>
          <a:solidFill>
            <a:srgbClr val="006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nvGrpSpPr>
          <p:cNvPr id="15" name="Group 14">
            <a:extLst>
              <a:ext uri="{FF2B5EF4-FFF2-40B4-BE49-F238E27FC236}">
                <a16:creationId xmlns:a16="http://schemas.microsoft.com/office/drawing/2014/main" id="{4195692B-AAED-BBB7-6180-C039336C52CB}"/>
              </a:ext>
            </a:extLst>
          </p:cNvPr>
          <p:cNvGrpSpPr/>
          <p:nvPr userDrawn="1"/>
        </p:nvGrpSpPr>
        <p:grpSpPr>
          <a:xfrm>
            <a:off x="8274827" y="6068073"/>
            <a:ext cx="216000" cy="216000"/>
            <a:chOff x="2772000" y="1932221"/>
            <a:chExt cx="2340000" cy="2340000"/>
          </a:xfrm>
        </p:grpSpPr>
        <p:sp>
          <p:nvSpPr>
            <p:cNvPr id="16" name="Rectangle 15">
              <a:extLst>
                <a:ext uri="{FF2B5EF4-FFF2-40B4-BE49-F238E27FC236}">
                  <a16:creationId xmlns:a16="http://schemas.microsoft.com/office/drawing/2014/main" id="{39DCDCEE-B37E-BCCA-0D41-399F8E1ACE88}"/>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7" name="Rectangle 16">
              <a:extLst>
                <a:ext uri="{FF2B5EF4-FFF2-40B4-BE49-F238E27FC236}">
                  <a16:creationId xmlns:a16="http://schemas.microsoft.com/office/drawing/2014/main" id="{FFEE98BF-5E76-A700-F113-04D5D812A28F}"/>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grpSp>
        <p:nvGrpSpPr>
          <p:cNvPr id="18" name="Group 17">
            <a:extLst>
              <a:ext uri="{FF2B5EF4-FFF2-40B4-BE49-F238E27FC236}">
                <a16:creationId xmlns:a16="http://schemas.microsoft.com/office/drawing/2014/main" id="{13AC5802-50E3-BB93-24C5-3C2C63FE5FE6}"/>
              </a:ext>
            </a:extLst>
          </p:cNvPr>
          <p:cNvGrpSpPr/>
          <p:nvPr userDrawn="1"/>
        </p:nvGrpSpPr>
        <p:grpSpPr>
          <a:xfrm>
            <a:off x="9714987" y="4627913"/>
            <a:ext cx="216000" cy="216000"/>
            <a:chOff x="2772000" y="1932221"/>
            <a:chExt cx="2340000" cy="2340000"/>
          </a:xfrm>
        </p:grpSpPr>
        <p:sp>
          <p:nvSpPr>
            <p:cNvPr id="19" name="Rectangle 18">
              <a:extLst>
                <a:ext uri="{FF2B5EF4-FFF2-40B4-BE49-F238E27FC236}">
                  <a16:creationId xmlns:a16="http://schemas.microsoft.com/office/drawing/2014/main" id="{14B17629-56D5-5116-F439-4EC6B66428D2}"/>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20" name="Rectangle 19">
              <a:extLst>
                <a:ext uri="{FF2B5EF4-FFF2-40B4-BE49-F238E27FC236}">
                  <a16:creationId xmlns:a16="http://schemas.microsoft.com/office/drawing/2014/main" id="{10417EA6-C267-408A-4F4A-C8F52014279D}"/>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grpSp>
        <p:nvGrpSpPr>
          <p:cNvPr id="21" name="Group 20">
            <a:extLst>
              <a:ext uri="{FF2B5EF4-FFF2-40B4-BE49-F238E27FC236}">
                <a16:creationId xmlns:a16="http://schemas.microsoft.com/office/drawing/2014/main" id="{6DF2D325-5695-8861-8FD8-E0C972BA49AA}"/>
              </a:ext>
            </a:extLst>
          </p:cNvPr>
          <p:cNvGrpSpPr/>
          <p:nvPr userDrawn="1"/>
        </p:nvGrpSpPr>
        <p:grpSpPr>
          <a:xfrm>
            <a:off x="11155147" y="3187753"/>
            <a:ext cx="216000" cy="216000"/>
            <a:chOff x="2772000" y="1932221"/>
            <a:chExt cx="2340000" cy="2340000"/>
          </a:xfrm>
        </p:grpSpPr>
        <p:sp>
          <p:nvSpPr>
            <p:cNvPr id="22" name="Rectangle 21">
              <a:extLst>
                <a:ext uri="{FF2B5EF4-FFF2-40B4-BE49-F238E27FC236}">
                  <a16:creationId xmlns:a16="http://schemas.microsoft.com/office/drawing/2014/main" id="{02095092-9EEE-98CC-ED94-811881F8175C}"/>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23" name="Rectangle 22">
              <a:extLst>
                <a:ext uri="{FF2B5EF4-FFF2-40B4-BE49-F238E27FC236}">
                  <a16:creationId xmlns:a16="http://schemas.microsoft.com/office/drawing/2014/main" id="{3C6233D4-8312-DF65-8F25-8F7D47D705BE}"/>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Tree>
    <p:extLst>
      <p:ext uri="{BB962C8B-B14F-4D97-AF65-F5344CB8AC3E}">
        <p14:creationId xmlns:p14="http://schemas.microsoft.com/office/powerpoint/2010/main" val="1671900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8DB2-D4A4-F095-EE94-0E6FFA6EE92C}"/>
              </a:ext>
            </a:extLst>
          </p:cNvPr>
          <p:cNvSpPr>
            <a:spLocks noGrp="1"/>
          </p:cNvSpPr>
          <p:nvPr>
            <p:ph type="title"/>
          </p:nvPr>
        </p:nvSpPr>
        <p:spPr>
          <a:xfrm>
            <a:off x="838201" y="906086"/>
            <a:ext cx="10515600" cy="784601"/>
          </a:xfrm>
        </p:spPr>
        <p:txBody>
          <a:bodyPr/>
          <a:lstStyle>
            <a:lvl1pPr>
              <a:defRPr sz="3000">
                <a:latin typeface="UT Sans Bold" panose="00000500000000000000" pitchFamily="2"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8768F8-9A63-3AC8-869C-2B93C9495463}"/>
              </a:ext>
            </a:extLst>
          </p:cNvPr>
          <p:cNvSpPr>
            <a:spLocks noGrp="1"/>
          </p:cNvSpPr>
          <p:nvPr>
            <p:ph idx="1"/>
          </p:nvPr>
        </p:nvSpPr>
        <p:spPr/>
        <p:txBody>
          <a:bodyPr/>
          <a:lstStyle>
            <a:lvl1pPr>
              <a:defRPr>
                <a:latin typeface="UT Sans" panose="00000500000000000000" pitchFamily="2"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049A4AA-888C-D9FE-4777-B96FA0F870C6}"/>
              </a:ext>
            </a:extLst>
          </p:cNvPr>
          <p:cNvSpPr>
            <a:spLocks noGrp="1"/>
          </p:cNvSpPr>
          <p:nvPr>
            <p:ph type="dt" sz="half" idx="10"/>
          </p:nvPr>
        </p:nvSpPr>
        <p:spPr/>
        <p:txBody>
          <a:bodyPr/>
          <a:lstStyle>
            <a:lvl1pPr>
              <a:defRPr>
                <a:latin typeface="UT Sans" panose="00000500000000000000" pitchFamily="2" charset="0"/>
              </a:defRPr>
            </a:lvl1pPr>
          </a:lstStyle>
          <a:p>
            <a:fld id="{3EB5C81B-8A6D-4A42-ADF9-E8FF9AAF87A2}" type="datetime1">
              <a:rPr lang="en-US" smtClean="0"/>
              <a:t>4/15/2024</a:t>
            </a:fld>
            <a:endParaRPr lang="en-US" dirty="0"/>
          </a:p>
        </p:txBody>
      </p:sp>
      <p:sp>
        <p:nvSpPr>
          <p:cNvPr id="5" name="Footer Placeholder 4">
            <a:extLst>
              <a:ext uri="{FF2B5EF4-FFF2-40B4-BE49-F238E27FC236}">
                <a16:creationId xmlns:a16="http://schemas.microsoft.com/office/drawing/2014/main" id="{B06EB063-8601-A1AF-ED08-03B1AAE3B9B4}"/>
              </a:ext>
            </a:extLst>
          </p:cNvPr>
          <p:cNvSpPr>
            <a:spLocks noGrp="1"/>
          </p:cNvSpPr>
          <p:nvPr>
            <p:ph type="ftr" sz="quarter" idx="11"/>
          </p:nvPr>
        </p:nvSpPr>
        <p:spPr/>
        <p:txBody>
          <a:bodyPr/>
          <a:lstStyle>
            <a:lvl1pPr>
              <a:defRPr>
                <a:latin typeface="UT Sans"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AD92444D-D37B-2752-701C-B8AC058CF120}"/>
              </a:ext>
            </a:extLst>
          </p:cNvPr>
          <p:cNvSpPr>
            <a:spLocks noGrp="1"/>
          </p:cNvSpPr>
          <p:nvPr>
            <p:ph type="sldNum" sz="quarter" idx="12"/>
          </p:nvPr>
        </p:nvSpPr>
        <p:spPr>
          <a:xfrm>
            <a:off x="9554044" y="6356350"/>
            <a:ext cx="1993232" cy="365125"/>
          </a:xfrm>
          <a:prstGeom prst="rect">
            <a:avLst/>
          </a:prstGeo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pic>
        <p:nvPicPr>
          <p:cNvPr id="7" name="Picture 6">
            <a:extLst>
              <a:ext uri="{FF2B5EF4-FFF2-40B4-BE49-F238E27FC236}">
                <a16:creationId xmlns:a16="http://schemas.microsoft.com/office/drawing/2014/main" id="{3A37E126-6184-DD0D-B4D9-98D8E2E96A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grpSp>
        <p:nvGrpSpPr>
          <p:cNvPr id="9" name="Group 8">
            <a:extLst>
              <a:ext uri="{FF2B5EF4-FFF2-40B4-BE49-F238E27FC236}">
                <a16:creationId xmlns:a16="http://schemas.microsoft.com/office/drawing/2014/main" id="{85F189C7-8A49-A96D-275D-4402CF2ADB94}"/>
              </a:ext>
            </a:extLst>
          </p:cNvPr>
          <p:cNvGrpSpPr/>
          <p:nvPr userDrawn="1"/>
        </p:nvGrpSpPr>
        <p:grpSpPr>
          <a:xfrm>
            <a:off x="11700938" y="6430912"/>
            <a:ext cx="216000" cy="216000"/>
            <a:chOff x="2772000" y="1932221"/>
            <a:chExt cx="2340000" cy="2340000"/>
          </a:xfrm>
        </p:grpSpPr>
        <p:sp>
          <p:nvSpPr>
            <p:cNvPr id="10" name="Rectangle 9">
              <a:extLst>
                <a:ext uri="{FF2B5EF4-FFF2-40B4-BE49-F238E27FC236}">
                  <a16:creationId xmlns:a16="http://schemas.microsoft.com/office/drawing/2014/main" id="{A22D1D45-0FA3-DEE4-B5D9-21567F32F0D8}"/>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1" name="Rectangle 10">
              <a:extLst>
                <a:ext uri="{FF2B5EF4-FFF2-40B4-BE49-F238E27FC236}">
                  <a16:creationId xmlns:a16="http://schemas.microsoft.com/office/drawing/2014/main" id="{478A55D5-AC04-85D4-FD86-083FAAC7629B}"/>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Tree>
    <p:extLst>
      <p:ext uri="{BB962C8B-B14F-4D97-AF65-F5344CB8AC3E}">
        <p14:creationId xmlns:p14="http://schemas.microsoft.com/office/powerpoint/2010/main" val="200748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5B92-7721-4054-20DF-9DB56C9337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4F19E97-9868-B3FD-F25D-90B012F7C3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71713-232E-5ED0-80BD-BF6282AEF94A}"/>
              </a:ext>
            </a:extLst>
          </p:cNvPr>
          <p:cNvSpPr>
            <a:spLocks noGrp="1"/>
          </p:cNvSpPr>
          <p:nvPr>
            <p:ph type="dt" sz="half" idx="10"/>
          </p:nvPr>
        </p:nvSpPr>
        <p:spPr/>
        <p:txBody>
          <a:bodyPr/>
          <a:lstStyle/>
          <a:p>
            <a:fld id="{645158CB-43A1-432F-9E4C-AEF2480DD953}" type="datetime1">
              <a:rPr lang="en-US" smtClean="0"/>
              <a:t>4/15/2024</a:t>
            </a:fld>
            <a:endParaRPr lang="en-US" dirty="0"/>
          </a:p>
        </p:txBody>
      </p:sp>
      <p:sp>
        <p:nvSpPr>
          <p:cNvPr id="5" name="Footer Placeholder 4">
            <a:extLst>
              <a:ext uri="{FF2B5EF4-FFF2-40B4-BE49-F238E27FC236}">
                <a16:creationId xmlns:a16="http://schemas.microsoft.com/office/drawing/2014/main" id="{985687C9-29F3-6AA7-EE52-BCF0974E02FB}"/>
              </a:ext>
            </a:extLst>
          </p:cNvPr>
          <p:cNvSpPr>
            <a:spLocks noGrp="1"/>
          </p:cNvSpPr>
          <p:nvPr>
            <p:ph type="ftr" sz="quarter" idx="11"/>
          </p:nvPr>
        </p:nvSpPr>
        <p:spPr/>
        <p:txBody>
          <a:bodyPr/>
          <a:lstStyle/>
          <a:p>
            <a:endParaRPr lang="en-US" dirty="0"/>
          </a:p>
        </p:txBody>
      </p:sp>
      <p:sp>
        <p:nvSpPr>
          <p:cNvPr id="7" name="Slide Number Placeholder 5">
            <a:extLst>
              <a:ext uri="{FF2B5EF4-FFF2-40B4-BE49-F238E27FC236}">
                <a16:creationId xmlns:a16="http://schemas.microsoft.com/office/drawing/2014/main" id="{EB0EEC84-18CD-97F6-32C9-03993DEE187E}"/>
              </a:ext>
            </a:extLst>
          </p:cNvPr>
          <p:cNvSpPr>
            <a:spLocks noGrp="1"/>
          </p:cNvSpPr>
          <p:nvPr>
            <p:ph type="sldNum" sz="quarter" idx="12"/>
          </p:nvPr>
        </p:nvSpPr>
        <p:spPr>
          <a:xfrm>
            <a:off x="9554044" y="6356350"/>
            <a:ext cx="1993232" cy="365125"/>
          </a:xfrm>
          <a:prstGeom prst="rect">
            <a:avLst/>
          </a:prstGeo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8" name="Group 7">
            <a:extLst>
              <a:ext uri="{FF2B5EF4-FFF2-40B4-BE49-F238E27FC236}">
                <a16:creationId xmlns:a16="http://schemas.microsoft.com/office/drawing/2014/main" id="{A6A93FDB-A87D-C91B-D162-C5BEE0976547}"/>
              </a:ext>
            </a:extLst>
          </p:cNvPr>
          <p:cNvGrpSpPr/>
          <p:nvPr userDrawn="1"/>
        </p:nvGrpSpPr>
        <p:grpSpPr>
          <a:xfrm>
            <a:off x="11700938" y="6430912"/>
            <a:ext cx="216000" cy="216000"/>
            <a:chOff x="2772000" y="1932221"/>
            <a:chExt cx="2340000" cy="2340000"/>
          </a:xfrm>
        </p:grpSpPr>
        <p:sp>
          <p:nvSpPr>
            <p:cNvPr id="9" name="Rectangle 8">
              <a:extLst>
                <a:ext uri="{FF2B5EF4-FFF2-40B4-BE49-F238E27FC236}">
                  <a16:creationId xmlns:a16="http://schemas.microsoft.com/office/drawing/2014/main" id="{E7B458C0-64EC-91F9-301A-865888853700}"/>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0" name="Rectangle 9">
              <a:extLst>
                <a:ext uri="{FF2B5EF4-FFF2-40B4-BE49-F238E27FC236}">
                  <a16:creationId xmlns:a16="http://schemas.microsoft.com/office/drawing/2014/main" id="{95D40993-CCC4-0E3A-4A6F-AB26C57BBED6}"/>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pic>
        <p:nvPicPr>
          <p:cNvPr id="11" name="Picture 10">
            <a:extLst>
              <a:ext uri="{FF2B5EF4-FFF2-40B4-BE49-F238E27FC236}">
                <a16:creationId xmlns:a16="http://schemas.microsoft.com/office/drawing/2014/main" id="{2B548449-1339-3E3A-CB92-B6C96F6C1A7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241" y="136525"/>
            <a:ext cx="3312368" cy="1270897"/>
          </a:xfrm>
          <a:prstGeom prst="rect">
            <a:avLst/>
          </a:prstGeom>
        </p:spPr>
      </p:pic>
    </p:spTree>
    <p:extLst>
      <p:ext uri="{BB962C8B-B14F-4D97-AF65-F5344CB8AC3E}">
        <p14:creationId xmlns:p14="http://schemas.microsoft.com/office/powerpoint/2010/main" val="19421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67448-BCE5-4317-3373-CF61BB2F17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ADEFD32-4D0B-D71C-E58E-8C558469E2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867006-6129-634A-8324-4A31186A453F}"/>
              </a:ext>
            </a:extLst>
          </p:cNvPr>
          <p:cNvSpPr>
            <a:spLocks noGrp="1"/>
          </p:cNvSpPr>
          <p:nvPr>
            <p:ph type="dt" sz="half" idx="10"/>
          </p:nvPr>
        </p:nvSpPr>
        <p:spPr/>
        <p:txBody>
          <a:bodyPr/>
          <a:lstStyle/>
          <a:p>
            <a:fld id="{44C62109-79A9-4F94-BDE1-6E839DAE6337}" type="datetime1">
              <a:rPr lang="en-US" smtClean="0"/>
              <a:t>4/15/2024</a:t>
            </a:fld>
            <a:endParaRPr lang="en-US" dirty="0"/>
          </a:p>
        </p:txBody>
      </p:sp>
      <p:sp>
        <p:nvSpPr>
          <p:cNvPr id="6" name="Footer Placeholder 5">
            <a:extLst>
              <a:ext uri="{FF2B5EF4-FFF2-40B4-BE49-F238E27FC236}">
                <a16:creationId xmlns:a16="http://schemas.microsoft.com/office/drawing/2014/main" id="{1230B943-FB92-8447-1985-ED8AE46DDFF3}"/>
              </a:ext>
            </a:extLst>
          </p:cNvPr>
          <p:cNvSpPr>
            <a:spLocks noGrp="1"/>
          </p:cNvSpPr>
          <p:nvPr>
            <p:ph type="ftr" sz="quarter" idx="11"/>
          </p:nvPr>
        </p:nvSpPr>
        <p:spPr/>
        <p:txBody>
          <a:bodyPr/>
          <a:lstStyle/>
          <a:p>
            <a:endParaRPr lang="en-US" dirty="0"/>
          </a:p>
        </p:txBody>
      </p:sp>
      <p:sp>
        <p:nvSpPr>
          <p:cNvPr id="12" name="Slide Number Placeholder 5">
            <a:extLst>
              <a:ext uri="{FF2B5EF4-FFF2-40B4-BE49-F238E27FC236}">
                <a16:creationId xmlns:a16="http://schemas.microsoft.com/office/drawing/2014/main" id="{E1A41C4B-A858-2D6B-9E73-FE6FCE9C5AF5}"/>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3" name="Group 12">
            <a:extLst>
              <a:ext uri="{FF2B5EF4-FFF2-40B4-BE49-F238E27FC236}">
                <a16:creationId xmlns:a16="http://schemas.microsoft.com/office/drawing/2014/main" id="{9CD431FD-7CCD-D111-E0A3-A43E76D39A24}"/>
              </a:ext>
            </a:extLst>
          </p:cNvPr>
          <p:cNvGrpSpPr/>
          <p:nvPr userDrawn="1"/>
        </p:nvGrpSpPr>
        <p:grpSpPr>
          <a:xfrm>
            <a:off x="11700938" y="6430912"/>
            <a:ext cx="216000" cy="216000"/>
            <a:chOff x="2772000" y="1932221"/>
            <a:chExt cx="2340000" cy="2340000"/>
          </a:xfrm>
        </p:grpSpPr>
        <p:sp>
          <p:nvSpPr>
            <p:cNvPr id="14" name="Rectangle 13">
              <a:extLst>
                <a:ext uri="{FF2B5EF4-FFF2-40B4-BE49-F238E27FC236}">
                  <a16:creationId xmlns:a16="http://schemas.microsoft.com/office/drawing/2014/main" id="{F0192A64-28D5-D26C-95E9-921BFB7821A4}"/>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5" name="Rectangle 14">
              <a:extLst>
                <a:ext uri="{FF2B5EF4-FFF2-40B4-BE49-F238E27FC236}">
                  <a16:creationId xmlns:a16="http://schemas.microsoft.com/office/drawing/2014/main" id="{4D4E2165-2FC7-23C7-1FB0-F3078CFBB6D9}"/>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20" name="Title 1">
            <a:extLst>
              <a:ext uri="{FF2B5EF4-FFF2-40B4-BE49-F238E27FC236}">
                <a16:creationId xmlns:a16="http://schemas.microsoft.com/office/drawing/2014/main" id="{1C32B07B-8BFE-F2A7-E5D5-57385DC42A95}"/>
              </a:ext>
            </a:extLst>
          </p:cNvPr>
          <p:cNvSpPr>
            <a:spLocks noGrp="1"/>
          </p:cNvSpPr>
          <p:nvPr>
            <p:ph type="title"/>
          </p:nvPr>
        </p:nvSpPr>
        <p:spPr>
          <a:xfrm>
            <a:off x="838201" y="906086"/>
            <a:ext cx="10515600" cy="784601"/>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21" name="Picture 20">
            <a:extLst>
              <a:ext uri="{FF2B5EF4-FFF2-40B4-BE49-F238E27FC236}">
                <a16:creationId xmlns:a16="http://schemas.microsoft.com/office/drawing/2014/main" id="{F9E82155-09C4-66AD-3AF0-43D9AE6F01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261819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E23365-0DC9-7A50-B33C-CDEF870B7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40A0FC-8279-4309-8A30-E66C13ECC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64576E-DBEB-5595-1C50-7101BC470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73909F-6D28-CAA0-ABBC-A4F831379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4AFA7-D628-3A33-9B6A-6AA1295E5D18}"/>
              </a:ext>
            </a:extLst>
          </p:cNvPr>
          <p:cNvSpPr>
            <a:spLocks noGrp="1"/>
          </p:cNvSpPr>
          <p:nvPr>
            <p:ph type="dt" sz="half" idx="10"/>
          </p:nvPr>
        </p:nvSpPr>
        <p:spPr/>
        <p:txBody>
          <a:bodyPr/>
          <a:lstStyle/>
          <a:p>
            <a:fld id="{D71BC1C9-7879-42FE-B37F-1CF8B5D75134}" type="datetime1">
              <a:rPr lang="en-US" smtClean="0"/>
              <a:t>4/15/2024</a:t>
            </a:fld>
            <a:endParaRPr lang="en-US" dirty="0"/>
          </a:p>
        </p:txBody>
      </p:sp>
      <p:sp>
        <p:nvSpPr>
          <p:cNvPr id="8" name="Footer Placeholder 7">
            <a:extLst>
              <a:ext uri="{FF2B5EF4-FFF2-40B4-BE49-F238E27FC236}">
                <a16:creationId xmlns:a16="http://schemas.microsoft.com/office/drawing/2014/main" id="{E89DB89D-D566-6B4A-A8C7-D42F5A48D0B5}"/>
              </a:ext>
            </a:extLst>
          </p:cNvPr>
          <p:cNvSpPr>
            <a:spLocks noGrp="1"/>
          </p:cNvSpPr>
          <p:nvPr>
            <p:ph type="ftr" sz="quarter" idx="11"/>
          </p:nvPr>
        </p:nvSpPr>
        <p:spPr/>
        <p:txBody>
          <a:bodyPr/>
          <a:lstStyle/>
          <a:p>
            <a:endParaRPr lang="en-US" dirty="0"/>
          </a:p>
        </p:txBody>
      </p:sp>
      <p:sp>
        <p:nvSpPr>
          <p:cNvPr id="14" name="Slide Number Placeholder 5">
            <a:extLst>
              <a:ext uri="{FF2B5EF4-FFF2-40B4-BE49-F238E27FC236}">
                <a16:creationId xmlns:a16="http://schemas.microsoft.com/office/drawing/2014/main" id="{F53F4C0C-74FD-DFD5-AF8E-ACDC14C20659}"/>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5" name="Group 14">
            <a:extLst>
              <a:ext uri="{FF2B5EF4-FFF2-40B4-BE49-F238E27FC236}">
                <a16:creationId xmlns:a16="http://schemas.microsoft.com/office/drawing/2014/main" id="{EA907F71-5250-7161-CD10-EF4CD02BF6CB}"/>
              </a:ext>
            </a:extLst>
          </p:cNvPr>
          <p:cNvGrpSpPr/>
          <p:nvPr userDrawn="1"/>
        </p:nvGrpSpPr>
        <p:grpSpPr>
          <a:xfrm>
            <a:off x="11700938" y="6430912"/>
            <a:ext cx="216000" cy="216000"/>
            <a:chOff x="2772000" y="1932221"/>
            <a:chExt cx="2340000" cy="2340000"/>
          </a:xfrm>
        </p:grpSpPr>
        <p:sp>
          <p:nvSpPr>
            <p:cNvPr id="16" name="Rectangle 15">
              <a:extLst>
                <a:ext uri="{FF2B5EF4-FFF2-40B4-BE49-F238E27FC236}">
                  <a16:creationId xmlns:a16="http://schemas.microsoft.com/office/drawing/2014/main" id="{7CBBCDE9-B871-0292-0ED6-F08245D394C4}"/>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7" name="Rectangle 16">
              <a:extLst>
                <a:ext uri="{FF2B5EF4-FFF2-40B4-BE49-F238E27FC236}">
                  <a16:creationId xmlns:a16="http://schemas.microsoft.com/office/drawing/2014/main" id="{16A6994B-ACB6-A4F6-11C7-A426A9E44C92}"/>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20" name="Title 1">
            <a:extLst>
              <a:ext uri="{FF2B5EF4-FFF2-40B4-BE49-F238E27FC236}">
                <a16:creationId xmlns:a16="http://schemas.microsoft.com/office/drawing/2014/main" id="{CB9417E4-3A9E-4B82-FC8A-21D961A1265B}"/>
              </a:ext>
            </a:extLst>
          </p:cNvPr>
          <p:cNvSpPr>
            <a:spLocks noGrp="1"/>
          </p:cNvSpPr>
          <p:nvPr>
            <p:ph type="title"/>
          </p:nvPr>
        </p:nvSpPr>
        <p:spPr>
          <a:xfrm>
            <a:off x="838201" y="906086"/>
            <a:ext cx="10515600" cy="784601"/>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21" name="Picture 20">
            <a:extLst>
              <a:ext uri="{FF2B5EF4-FFF2-40B4-BE49-F238E27FC236}">
                <a16:creationId xmlns:a16="http://schemas.microsoft.com/office/drawing/2014/main" id="{3010CE0D-E81C-61F4-9376-55D8E74DE7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43211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DA598A2-C13C-9190-1673-4D0839802C4A}"/>
              </a:ext>
            </a:extLst>
          </p:cNvPr>
          <p:cNvSpPr>
            <a:spLocks noGrp="1"/>
          </p:cNvSpPr>
          <p:nvPr>
            <p:ph type="dt" sz="half" idx="10"/>
          </p:nvPr>
        </p:nvSpPr>
        <p:spPr/>
        <p:txBody>
          <a:bodyPr/>
          <a:lstStyle/>
          <a:p>
            <a:fld id="{0FA3955E-9837-475D-915F-CCBE7B047B79}" type="datetime1">
              <a:rPr lang="en-US" smtClean="0"/>
              <a:t>4/15/2024</a:t>
            </a:fld>
            <a:endParaRPr lang="en-US" dirty="0"/>
          </a:p>
        </p:txBody>
      </p:sp>
      <p:sp>
        <p:nvSpPr>
          <p:cNvPr id="4" name="Footer Placeholder 3">
            <a:extLst>
              <a:ext uri="{FF2B5EF4-FFF2-40B4-BE49-F238E27FC236}">
                <a16:creationId xmlns:a16="http://schemas.microsoft.com/office/drawing/2014/main" id="{E917980A-D7C2-2042-4FFF-96E76BC30EB1}"/>
              </a:ext>
            </a:extLst>
          </p:cNvPr>
          <p:cNvSpPr>
            <a:spLocks noGrp="1"/>
          </p:cNvSpPr>
          <p:nvPr>
            <p:ph type="ftr" sz="quarter" idx="11"/>
          </p:nvPr>
        </p:nvSpPr>
        <p:spPr/>
        <p:txBody>
          <a:bodyPr/>
          <a:lstStyle/>
          <a:p>
            <a:endParaRPr lang="en-US" dirty="0"/>
          </a:p>
        </p:txBody>
      </p:sp>
      <p:sp>
        <p:nvSpPr>
          <p:cNvPr id="10" name="Slide Number Placeholder 5">
            <a:extLst>
              <a:ext uri="{FF2B5EF4-FFF2-40B4-BE49-F238E27FC236}">
                <a16:creationId xmlns:a16="http://schemas.microsoft.com/office/drawing/2014/main" id="{B1D1E4CC-EFDD-F7EB-5553-12279B7E1890}"/>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1" name="Group 10">
            <a:extLst>
              <a:ext uri="{FF2B5EF4-FFF2-40B4-BE49-F238E27FC236}">
                <a16:creationId xmlns:a16="http://schemas.microsoft.com/office/drawing/2014/main" id="{438DC2AE-4707-E752-4920-A1EE36A9DEF3}"/>
              </a:ext>
            </a:extLst>
          </p:cNvPr>
          <p:cNvGrpSpPr/>
          <p:nvPr userDrawn="1"/>
        </p:nvGrpSpPr>
        <p:grpSpPr>
          <a:xfrm>
            <a:off x="11700938" y="6430912"/>
            <a:ext cx="216000" cy="216000"/>
            <a:chOff x="2772000" y="1932221"/>
            <a:chExt cx="2340000" cy="2340000"/>
          </a:xfrm>
        </p:grpSpPr>
        <p:sp>
          <p:nvSpPr>
            <p:cNvPr id="12" name="Rectangle 11">
              <a:extLst>
                <a:ext uri="{FF2B5EF4-FFF2-40B4-BE49-F238E27FC236}">
                  <a16:creationId xmlns:a16="http://schemas.microsoft.com/office/drawing/2014/main" id="{1727A2E4-A11A-1368-B29B-A49F4FF32FBE}"/>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3" name="Rectangle 12">
              <a:extLst>
                <a:ext uri="{FF2B5EF4-FFF2-40B4-BE49-F238E27FC236}">
                  <a16:creationId xmlns:a16="http://schemas.microsoft.com/office/drawing/2014/main" id="{57A62268-323A-4F2B-D69E-E0F425D166F0}"/>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16" name="Title 1">
            <a:extLst>
              <a:ext uri="{FF2B5EF4-FFF2-40B4-BE49-F238E27FC236}">
                <a16:creationId xmlns:a16="http://schemas.microsoft.com/office/drawing/2014/main" id="{B8BE71FF-5752-ED71-C990-72468C1B9FF8}"/>
              </a:ext>
            </a:extLst>
          </p:cNvPr>
          <p:cNvSpPr>
            <a:spLocks noGrp="1"/>
          </p:cNvSpPr>
          <p:nvPr>
            <p:ph type="title"/>
          </p:nvPr>
        </p:nvSpPr>
        <p:spPr>
          <a:xfrm>
            <a:off x="838201" y="906086"/>
            <a:ext cx="10515600" cy="784601"/>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17" name="Picture 16">
            <a:extLst>
              <a:ext uri="{FF2B5EF4-FFF2-40B4-BE49-F238E27FC236}">
                <a16:creationId xmlns:a16="http://schemas.microsoft.com/office/drawing/2014/main" id="{F61B2D57-F609-2D1D-0468-692B000294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341077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1A95B3-9B95-45F2-294A-E53CF032AFF5}"/>
              </a:ext>
            </a:extLst>
          </p:cNvPr>
          <p:cNvSpPr>
            <a:spLocks noGrp="1"/>
          </p:cNvSpPr>
          <p:nvPr>
            <p:ph type="dt" sz="half" idx="10"/>
          </p:nvPr>
        </p:nvSpPr>
        <p:spPr/>
        <p:txBody>
          <a:bodyPr/>
          <a:lstStyle/>
          <a:p>
            <a:fld id="{B81F042A-B355-4D72-92FB-22986EDB3FC5}" type="datetime1">
              <a:rPr lang="en-US" smtClean="0"/>
              <a:t>4/15/2024</a:t>
            </a:fld>
            <a:endParaRPr lang="en-US" dirty="0"/>
          </a:p>
        </p:txBody>
      </p:sp>
      <p:sp>
        <p:nvSpPr>
          <p:cNvPr id="3" name="Footer Placeholder 2">
            <a:extLst>
              <a:ext uri="{FF2B5EF4-FFF2-40B4-BE49-F238E27FC236}">
                <a16:creationId xmlns:a16="http://schemas.microsoft.com/office/drawing/2014/main" id="{53E90D71-340E-2290-7406-28067408C0A4}"/>
              </a:ext>
            </a:extLst>
          </p:cNvPr>
          <p:cNvSpPr>
            <a:spLocks noGrp="1"/>
          </p:cNvSpPr>
          <p:nvPr>
            <p:ph type="ftr" sz="quarter" idx="11"/>
          </p:nvPr>
        </p:nvSpPr>
        <p:spPr/>
        <p:txBody>
          <a:bodyPr/>
          <a:lstStyle/>
          <a:p>
            <a:endParaRPr lang="en-US" dirty="0"/>
          </a:p>
        </p:txBody>
      </p:sp>
      <p:sp>
        <p:nvSpPr>
          <p:cNvPr id="9" name="Slide Number Placeholder 5">
            <a:extLst>
              <a:ext uri="{FF2B5EF4-FFF2-40B4-BE49-F238E27FC236}">
                <a16:creationId xmlns:a16="http://schemas.microsoft.com/office/drawing/2014/main" id="{E3FE5A4F-1726-5782-0298-8F8E9B019217}"/>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0" name="Group 9">
            <a:extLst>
              <a:ext uri="{FF2B5EF4-FFF2-40B4-BE49-F238E27FC236}">
                <a16:creationId xmlns:a16="http://schemas.microsoft.com/office/drawing/2014/main" id="{11076468-EA6D-6035-68DB-C0BB9791E410}"/>
              </a:ext>
            </a:extLst>
          </p:cNvPr>
          <p:cNvGrpSpPr/>
          <p:nvPr userDrawn="1"/>
        </p:nvGrpSpPr>
        <p:grpSpPr>
          <a:xfrm>
            <a:off x="11700938" y="6430912"/>
            <a:ext cx="216000" cy="216000"/>
            <a:chOff x="2772000" y="1932221"/>
            <a:chExt cx="2340000" cy="2340000"/>
          </a:xfrm>
        </p:grpSpPr>
        <p:sp>
          <p:nvSpPr>
            <p:cNvPr id="11" name="Rectangle 10">
              <a:extLst>
                <a:ext uri="{FF2B5EF4-FFF2-40B4-BE49-F238E27FC236}">
                  <a16:creationId xmlns:a16="http://schemas.microsoft.com/office/drawing/2014/main" id="{31C9C792-B32C-B448-1DCE-5E6796365F7A}"/>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2" name="Rectangle 11">
              <a:extLst>
                <a:ext uri="{FF2B5EF4-FFF2-40B4-BE49-F238E27FC236}">
                  <a16:creationId xmlns:a16="http://schemas.microsoft.com/office/drawing/2014/main" id="{A37BDA04-770A-C72D-9F41-C9174FF11760}"/>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pic>
        <p:nvPicPr>
          <p:cNvPr id="4" name="Picture 3">
            <a:extLst>
              <a:ext uri="{FF2B5EF4-FFF2-40B4-BE49-F238E27FC236}">
                <a16:creationId xmlns:a16="http://schemas.microsoft.com/office/drawing/2014/main" id="{45754CF4-7B5C-9F98-5D3D-3DE33A7FCD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357368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098E1-B368-9577-D2AA-91E20E993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896582-75FA-9D3B-2129-2393100F7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3479C-9561-5FE1-C749-FA3EAE66F08A}"/>
              </a:ext>
            </a:extLst>
          </p:cNvPr>
          <p:cNvSpPr>
            <a:spLocks noGrp="1"/>
          </p:cNvSpPr>
          <p:nvPr>
            <p:ph type="dt" sz="half" idx="10"/>
          </p:nvPr>
        </p:nvSpPr>
        <p:spPr/>
        <p:txBody>
          <a:bodyPr/>
          <a:lstStyle/>
          <a:p>
            <a:fld id="{B42AC5C8-4F5C-4949-AB9B-B2E0B9A63E43}" type="datetime1">
              <a:rPr lang="en-US" smtClean="0"/>
              <a:t>4/15/2024</a:t>
            </a:fld>
            <a:endParaRPr lang="en-US" dirty="0"/>
          </a:p>
        </p:txBody>
      </p:sp>
      <p:sp>
        <p:nvSpPr>
          <p:cNvPr id="6" name="Footer Placeholder 5">
            <a:extLst>
              <a:ext uri="{FF2B5EF4-FFF2-40B4-BE49-F238E27FC236}">
                <a16:creationId xmlns:a16="http://schemas.microsoft.com/office/drawing/2014/main" id="{B702666B-8F83-8F6E-CB72-1D78DFA8F150}"/>
              </a:ext>
            </a:extLst>
          </p:cNvPr>
          <p:cNvSpPr>
            <a:spLocks noGrp="1"/>
          </p:cNvSpPr>
          <p:nvPr>
            <p:ph type="ftr" sz="quarter" idx="11"/>
          </p:nvPr>
        </p:nvSpPr>
        <p:spPr/>
        <p:txBody>
          <a:bodyPr/>
          <a:lstStyle/>
          <a:p>
            <a:endParaRPr lang="en-US" dirty="0"/>
          </a:p>
        </p:txBody>
      </p:sp>
      <p:sp>
        <p:nvSpPr>
          <p:cNvPr id="12" name="Slide Number Placeholder 5">
            <a:extLst>
              <a:ext uri="{FF2B5EF4-FFF2-40B4-BE49-F238E27FC236}">
                <a16:creationId xmlns:a16="http://schemas.microsoft.com/office/drawing/2014/main" id="{C63C5CB0-3E77-BA5B-D90B-2B9A930BD8DB}"/>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3" name="Group 12">
            <a:extLst>
              <a:ext uri="{FF2B5EF4-FFF2-40B4-BE49-F238E27FC236}">
                <a16:creationId xmlns:a16="http://schemas.microsoft.com/office/drawing/2014/main" id="{220998CF-80F0-8134-2AA5-5F56C082A7FB}"/>
              </a:ext>
            </a:extLst>
          </p:cNvPr>
          <p:cNvGrpSpPr/>
          <p:nvPr userDrawn="1"/>
        </p:nvGrpSpPr>
        <p:grpSpPr>
          <a:xfrm>
            <a:off x="11700938" y="6430912"/>
            <a:ext cx="216000" cy="216000"/>
            <a:chOff x="2772000" y="1932221"/>
            <a:chExt cx="2340000" cy="2340000"/>
          </a:xfrm>
        </p:grpSpPr>
        <p:sp>
          <p:nvSpPr>
            <p:cNvPr id="14" name="Rectangle 13">
              <a:extLst>
                <a:ext uri="{FF2B5EF4-FFF2-40B4-BE49-F238E27FC236}">
                  <a16:creationId xmlns:a16="http://schemas.microsoft.com/office/drawing/2014/main" id="{76919065-0671-386B-9D5E-DB48002A8E74}"/>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5" name="Rectangle 14">
              <a:extLst>
                <a:ext uri="{FF2B5EF4-FFF2-40B4-BE49-F238E27FC236}">
                  <a16:creationId xmlns:a16="http://schemas.microsoft.com/office/drawing/2014/main" id="{6593B087-1BCD-F840-45C4-7901EADCC3C9}"/>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18" name="Title 1">
            <a:extLst>
              <a:ext uri="{FF2B5EF4-FFF2-40B4-BE49-F238E27FC236}">
                <a16:creationId xmlns:a16="http://schemas.microsoft.com/office/drawing/2014/main" id="{9A3BEA9E-24CD-9E03-3A28-A2EE7231F3EE}"/>
              </a:ext>
            </a:extLst>
          </p:cNvPr>
          <p:cNvSpPr>
            <a:spLocks noGrp="1"/>
          </p:cNvSpPr>
          <p:nvPr>
            <p:ph type="title"/>
          </p:nvPr>
        </p:nvSpPr>
        <p:spPr>
          <a:xfrm>
            <a:off x="838201" y="906086"/>
            <a:ext cx="3932237" cy="1151314"/>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19CC8EC-C536-4409-F0CB-A0DA67632A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353145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212E91D-C1B6-DE47-F76B-FB49CD4829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B863F1F-CD63-16B2-E85E-A37FF5A8F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A63BC-67FB-4BF0-43D7-CCCCB9D25F21}"/>
              </a:ext>
            </a:extLst>
          </p:cNvPr>
          <p:cNvSpPr>
            <a:spLocks noGrp="1"/>
          </p:cNvSpPr>
          <p:nvPr>
            <p:ph type="dt" sz="half" idx="10"/>
          </p:nvPr>
        </p:nvSpPr>
        <p:spPr/>
        <p:txBody>
          <a:bodyPr/>
          <a:lstStyle/>
          <a:p>
            <a:fld id="{7EBB9BB4-9316-4080-BC2F-D21F0D7D3C9A}" type="datetime1">
              <a:rPr lang="en-US" smtClean="0"/>
              <a:t>4/15/2024</a:t>
            </a:fld>
            <a:endParaRPr lang="en-US" dirty="0"/>
          </a:p>
        </p:txBody>
      </p:sp>
      <p:sp>
        <p:nvSpPr>
          <p:cNvPr id="6" name="Footer Placeholder 5">
            <a:extLst>
              <a:ext uri="{FF2B5EF4-FFF2-40B4-BE49-F238E27FC236}">
                <a16:creationId xmlns:a16="http://schemas.microsoft.com/office/drawing/2014/main" id="{6FE7426D-20B4-1039-56EE-F1169039091C}"/>
              </a:ext>
            </a:extLst>
          </p:cNvPr>
          <p:cNvSpPr>
            <a:spLocks noGrp="1"/>
          </p:cNvSpPr>
          <p:nvPr>
            <p:ph type="ftr" sz="quarter" idx="11"/>
          </p:nvPr>
        </p:nvSpPr>
        <p:spPr/>
        <p:txBody>
          <a:bodyPr/>
          <a:lstStyle/>
          <a:p>
            <a:endParaRPr lang="en-US" dirty="0"/>
          </a:p>
        </p:txBody>
      </p:sp>
      <p:sp>
        <p:nvSpPr>
          <p:cNvPr id="12" name="Slide Number Placeholder 5">
            <a:extLst>
              <a:ext uri="{FF2B5EF4-FFF2-40B4-BE49-F238E27FC236}">
                <a16:creationId xmlns:a16="http://schemas.microsoft.com/office/drawing/2014/main" id="{1F384B9B-176B-9837-68FC-AF5BF9B791E9}"/>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3" name="Group 12">
            <a:extLst>
              <a:ext uri="{FF2B5EF4-FFF2-40B4-BE49-F238E27FC236}">
                <a16:creationId xmlns:a16="http://schemas.microsoft.com/office/drawing/2014/main" id="{64227BEB-A1B0-1621-3F70-19C05E701EC5}"/>
              </a:ext>
            </a:extLst>
          </p:cNvPr>
          <p:cNvGrpSpPr/>
          <p:nvPr userDrawn="1"/>
        </p:nvGrpSpPr>
        <p:grpSpPr>
          <a:xfrm>
            <a:off x="11700938" y="6430912"/>
            <a:ext cx="216000" cy="216000"/>
            <a:chOff x="2772000" y="1932221"/>
            <a:chExt cx="2340000" cy="2340000"/>
          </a:xfrm>
        </p:grpSpPr>
        <p:sp>
          <p:nvSpPr>
            <p:cNvPr id="14" name="Rectangle 13">
              <a:extLst>
                <a:ext uri="{FF2B5EF4-FFF2-40B4-BE49-F238E27FC236}">
                  <a16:creationId xmlns:a16="http://schemas.microsoft.com/office/drawing/2014/main" id="{91038A47-1112-5BD3-4BB3-F3135DE46274}"/>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5" name="Rectangle 14">
              <a:extLst>
                <a:ext uri="{FF2B5EF4-FFF2-40B4-BE49-F238E27FC236}">
                  <a16:creationId xmlns:a16="http://schemas.microsoft.com/office/drawing/2014/main" id="{77BA1EF2-0228-FC98-101D-BDD21EB24CA3}"/>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16" name="Title 1">
            <a:extLst>
              <a:ext uri="{FF2B5EF4-FFF2-40B4-BE49-F238E27FC236}">
                <a16:creationId xmlns:a16="http://schemas.microsoft.com/office/drawing/2014/main" id="{88337EE8-9BE6-960F-24E5-8C118F5B6D43}"/>
              </a:ext>
            </a:extLst>
          </p:cNvPr>
          <p:cNvSpPr>
            <a:spLocks noGrp="1"/>
          </p:cNvSpPr>
          <p:nvPr>
            <p:ph type="title"/>
          </p:nvPr>
        </p:nvSpPr>
        <p:spPr>
          <a:xfrm>
            <a:off x="838201" y="906086"/>
            <a:ext cx="3932237" cy="1151314"/>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17" name="Picture 16">
            <a:extLst>
              <a:ext uri="{FF2B5EF4-FFF2-40B4-BE49-F238E27FC236}">
                <a16:creationId xmlns:a16="http://schemas.microsoft.com/office/drawing/2014/main" id="{88AB04F8-A06A-5F30-AEBE-256B968914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258741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F04AE1-5AE0-B302-C035-F9736741F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C67505-EA31-42C5-A10F-17CA4C698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61CC3C-00B0-BB13-2B3F-69C465FBA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UT Sans" panose="00000500000000000000" pitchFamily="2" charset="0"/>
              </a:defRPr>
            </a:lvl1pPr>
          </a:lstStyle>
          <a:p>
            <a:fld id="{7E27AC17-9585-4CFA-8655-4BD2906A8582}" type="datetime1">
              <a:rPr lang="en-US" smtClean="0"/>
              <a:t>4/15/2024</a:t>
            </a:fld>
            <a:endParaRPr lang="en-US" dirty="0"/>
          </a:p>
        </p:txBody>
      </p:sp>
      <p:sp>
        <p:nvSpPr>
          <p:cNvPr id="5" name="Footer Placeholder 4">
            <a:extLst>
              <a:ext uri="{FF2B5EF4-FFF2-40B4-BE49-F238E27FC236}">
                <a16:creationId xmlns:a16="http://schemas.microsoft.com/office/drawing/2014/main" id="{EE47F12F-B351-6D8D-48E9-4A266DBE3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UT Sans"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64E286A9-D357-0194-260A-9A448395F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1A0A03-B4D0-4360-9F31-E8E2DC497043}" type="slidenum">
              <a:rPr lang="en-US" smtClean="0"/>
              <a:t>‹#›</a:t>
            </a:fld>
            <a:endParaRPr lang="en-US" dirty="0"/>
          </a:p>
        </p:txBody>
      </p:sp>
    </p:spTree>
    <p:extLst>
      <p:ext uri="{BB962C8B-B14F-4D97-AF65-F5344CB8AC3E}">
        <p14:creationId xmlns:p14="http://schemas.microsoft.com/office/powerpoint/2010/main" val="3610043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UT Sans Bold"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UT Sans" panose="00000500000000000000" pitchFamily="2" charset="0"/>
        <a:buChar char="•"/>
        <a:defRPr sz="2800" kern="1200">
          <a:solidFill>
            <a:schemeClr val="tx1"/>
          </a:solidFill>
          <a:latin typeface="UT Sans" panose="00000500000000000000" pitchFamily="2" charset="0"/>
          <a:ea typeface="+mn-ea"/>
          <a:cs typeface="+mn-cs"/>
        </a:defRPr>
      </a:lvl1pPr>
      <a:lvl2pPr marL="685800" indent="-228600" algn="l" defTabSz="914400" rtl="0" eaLnBrk="1" latinLnBrk="0" hangingPunct="1">
        <a:lnSpc>
          <a:spcPct val="90000"/>
        </a:lnSpc>
        <a:spcBef>
          <a:spcPts val="500"/>
        </a:spcBef>
        <a:buFont typeface="UT Sans" panose="00000500000000000000" pitchFamily="2" charset="0"/>
        <a:buChar char="–"/>
        <a:defRPr sz="2400" kern="1200">
          <a:solidFill>
            <a:schemeClr val="tx1"/>
          </a:solidFill>
          <a:latin typeface="UT Sans" panose="00000500000000000000" pitchFamily="2"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UT Sans" panose="00000500000000000000" pitchFamily="2" charset="0"/>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UT Sans" panose="00000500000000000000" pitchFamily="2" charset="0"/>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UT Sans"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9237-3172-FFA4-48D5-F81215BEAD62}"/>
              </a:ext>
            </a:extLst>
          </p:cNvPr>
          <p:cNvSpPr>
            <a:spLocks noGrp="1"/>
          </p:cNvSpPr>
          <p:nvPr>
            <p:ph type="ctrTitle"/>
          </p:nvPr>
        </p:nvSpPr>
        <p:spPr/>
        <p:txBody>
          <a:bodyPr/>
          <a:lstStyle/>
          <a:p>
            <a:r>
              <a:rPr lang="ro-RO" dirty="0"/>
              <a:t>Proiectarea și implementarea unei platforme Web pentru produse Handmade </a:t>
            </a:r>
            <a:endParaRPr lang="en-US" dirty="0"/>
          </a:p>
        </p:txBody>
      </p:sp>
      <p:sp>
        <p:nvSpPr>
          <p:cNvPr id="3" name="Subtitle 2">
            <a:extLst>
              <a:ext uri="{FF2B5EF4-FFF2-40B4-BE49-F238E27FC236}">
                <a16:creationId xmlns:a16="http://schemas.microsoft.com/office/drawing/2014/main" id="{07F45AEC-5BDA-88A4-3D7C-AA4D6D71B9EA}"/>
              </a:ext>
            </a:extLst>
          </p:cNvPr>
          <p:cNvSpPr>
            <a:spLocks noGrp="1"/>
          </p:cNvSpPr>
          <p:nvPr>
            <p:ph type="subTitle" idx="1"/>
          </p:nvPr>
        </p:nvSpPr>
        <p:spPr/>
        <p:txBody>
          <a:bodyPr/>
          <a:lstStyle/>
          <a:p>
            <a:r>
              <a:rPr lang="it-IT" dirty="0"/>
              <a:t>Inginerie software si aplicatii in comunicatii de date</a:t>
            </a:r>
          </a:p>
          <a:p>
            <a:r>
              <a:rPr lang="en-US" dirty="0" err="1"/>
              <a:t>Profesor</a:t>
            </a:r>
            <a:r>
              <a:rPr lang="en-US" dirty="0"/>
              <a:t> </a:t>
            </a:r>
            <a:r>
              <a:rPr lang="en-US" dirty="0" err="1"/>
              <a:t>coordonator</a:t>
            </a:r>
            <a:r>
              <a:rPr lang="en-US" dirty="0"/>
              <a:t>:</a:t>
            </a:r>
          </a:p>
          <a:p>
            <a:r>
              <a:rPr lang="en-US" dirty="0" err="1"/>
              <a:t>Șef</a:t>
            </a:r>
            <a:r>
              <a:rPr lang="en-US" dirty="0"/>
              <a:t> </a:t>
            </a:r>
            <a:r>
              <a:rPr lang="en-US" dirty="0" err="1"/>
              <a:t>lucr.dr.ing</a:t>
            </a:r>
            <a:r>
              <a:rPr lang="en-US" dirty="0"/>
              <a:t>. </a:t>
            </a:r>
            <a:r>
              <a:rPr lang="en-US" dirty="0" err="1"/>
              <a:t>Cătălin</a:t>
            </a:r>
            <a:r>
              <a:rPr lang="en-US" dirty="0"/>
              <a:t> Bogdan Ciobanu</a:t>
            </a:r>
          </a:p>
          <a:p>
            <a:endParaRPr lang="en-US" dirty="0"/>
          </a:p>
        </p:txBody>
      </p:sp>
    </p:spTree>
    <p:extLst>
      <p:ext uri="{BB962C8B-B14F-4D97-AF65-F5344CB8AC3E}">
        <p14:creationId xmlns:p14="http://schemas.microsoft.com/office/powerpoint/2010/main" val="390362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6C67-DABF-B447-505F-F98F495A7890}"/>
              </a:ext>
            </a:extLst>
          </p:cNvPr>
          <p:cNvSpPr>
            <a:spLocks noGrp="1"/>
          </p:cNvSpPr>
          <p:nvPr>
            <p:ph type="title"/>
          </p:nvPr>
        </p:nvSpPr>
        <p:spPr/>
        <p:txBody>
          <a:bodyPr/>
          <a:lstStyle/>
          <a:p>
            <a:r>
              <a:rPr lang="en-US" dirty="0" err="1"/>
              <a:t>Echip</a:t>
            </a:r>
            <a:r>
              <a:rPr lang="ro-RO" dirty="0"/>
              <a:t>a</a:t>
            </a:r>
            <a:endParaRPr lang="en-US" dirty="0"/>
          </a:p>
        </p:txBody>
      </p:sp>
      <p:sp>
        <p:nvSpPr>
          <p:cNvPr id="3" name="Content Placeholder 2">
            <a:extLst>
              <a:ext uri="{FF2B5EF4-FFF2-40B4-BE49-F238E27FC236}">
                <a16:creationId xmlns:a16="http://schemas.microsoft.com/office/drawing/2014/main" id="{AA382836-60F8-85D3-625F-2225E06E4177}"/>
              </a:ext>
            </a:extLst>
          </p:cNvPr>
          <p:cNvSpPr>
            <a:spLocks noGrp="1"/>
          </p:cNvSpPr>
          <p:nvPr>
            <p:ph idx="1"/>
          </p:nvPr>
        </p:nvSpPr>
        <p:spPr/>
        <p:txBody>
          <a:bodyPr/>
          <a:lstStyle/>
          <a:p>
            <a:r>
              <a:rPr lang="en-US" b="1" dirty="0"/>
              <a:t>Petre Mihaela - Alexandra</a:t>
            </a:r>
          </a:p>
          <a:p>
            <a:pPr lvl="1"/>
            <a:r>
              <a:rPr lang="en-US" dirty="0"/>
              <a:t>Team leader</a:t>
            </a:r>
            <a:endParaRPr lang="ro-RO" dirty="0"/>
          </a:p>
          <a:p>
            <a:r>
              <a:rPr lang="en-US" b="1" dirty="0" err="1"/>
              <a:t>Olteanu</a:t>
            </a:r>
            <a:r>
              <a:rPr lang="en-US" b="1" dirty="0"/>
              <a:t> Raluca</a:t>
            </a:r>
          </a:p>
          <a:p>
            <a:pPr lvl="1"/>
            <a:r>
              <a:rPr lang="en-US" dirty="0"/>
              <a:t>Specialist Backend</a:t>
            </a:r>
          </a:p>
          <a:p>
            <a:r>
              <a:rPr lang="en-US" b="1" dirty="0" err="1"/>
              <a:t>Hermenean</a:t>
            </a:r>
            <a:r>
              <a:rPr lang="en-US" b="1" dirty="0"/>
              <a:t> Vlad</a:t>
            </a:r>
          </a:p>
          <a:p>
            <a:pPr lvl="1"/>
            <a:r>
              <a:rPr lang="en-US" dirty="0"/>
              <a:t>Specialist Frontend</a:t>
            </a:r>
          </a:p>
          <a:p>
            <a:pPr marL="0" indent="0">
              <a:buNone/>
            </a:pPr>
            <a:endParaRPr lang="ro-RO" dirty="0"/>
          </a:p>
        </p:txBody>
      </p:sp>
      <p:sp>
        <p:nvSpPr>
          <p:cNvPr id="4" name="Slide Number Placeholder 3">
            <a:extLst>
              <a:ext uri="{FF2B5EF4-FFF2-40B4-BE49-F238E27FC236}">
                <a16:creationId xmlns:a16="http://schemas.microsoft.com/office/drawing/2014/main" id="{14E865FB-FAB1-3586-8672-49C397CFB83A}"/>
              </a:ext>
            </a:extLst>
          </p:cNvPr>
          <p:cNvSpPr>
            <a:spLocks noGrp="1"/>
          </p:cNvSpPr>
          <p:nvPr>
            <p:ph type="sldNum" sz="quarter" idx="12"/>
          </p:nvPr>
        </p:nvSpPr>
        <p:spPr/>
        <p:txBody>
          <a:bodyPr/>
          <a:lstStyle/>
          <a:p>
            <a:fld id="{7D1A0A03-B4D0-4360-9F31-E8E2DC497043}" type="slidenum">
              <a:rPr lang="en-US" smtClean="0"/>
              <a:pPr/>
              <a:t>2</a:t>
            </a:fld>
            <a:endParaRPr lang="en-US" dirty="0"/>
          </a:p>
        </p:txBody>
      </p:sp>
    </p:spTree>
    <p:extLst>
      <p:ext uri="{BB962C8B-B14F-4D97-AF65-F5344CB8AC3E}">
        <p14:creationId xmlns:p14="http://schemas.microsoft.com/office/powerpoint/2010/main" val="424159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6C67-DABF-B447-505F-F98F495A7890}"/>
              </a:ext>
            </a:extLst>
          </p:cNvPr>
          <p:cNvSpPr>
            <a:spLocks noGrp="1"/>
          </p:cNvSpPr>
          <p:nvPr>
            <p:ph type="title"/>
          </p:nvPr>
        </p:nvSpPr>
        <p:spPr/>
        <p:txBody>
          <a:bodyPr/>
          <a:lstStyle/>
          <a:p>
            <a:r>
              <a:rPr lang="ro-RO" dirty="0"/>
              <a:t>Tehnologii</a:t>
            </a:r>
            <a:endParaRPr lang="en-US" dirty="0"/>
          </a:p>
        </p:txBody>
      </p:sp>
      <p:sp>
        <p:nvSpPr>
          <p:cNvPr id="3" name="Content Placeholder 2">
            <a:extLst>
              <a:ext uri="{FF2B5EF4-FFF2-40B4-BE49-F238E27FC236}">
                <a16:creationId xmlns:a16="http://schemas.microsoft.com/office/drawing/2014/main" id="{AA382836-60F8-85D3-625F-2225E06E4177}"/>
              </a:ext>
            </a:extLst>
          </p:cNvPr>
          <p:cNvSpPr>
            <a:spLocks noGrp="1"/>
          </p:cNvSpPr>
          <p:nvPr>
            <p:ph idx="1"/>
          </p:nvPr>
        </p:nvSpPr>
        <p:spPr/>
        <p:txBody>
          <a:bodyPr>
            <a:normAutofit fontScale="70000" lnSpcReduction="20000"/>
          </a:bodyPr>
          <a:lstStyle/>
          <a:p>
            <a:r>
              <a:rPr lang="ro-RO" b="1" dirty="0"/>
              <a:t>Frontend: </a:t>
            </a:r>
            <a:r>
              <a:rPr lang="en-US" b="1" dirty="0"/>
              <a:t>Visual Studio Code 2022</a:t>
            </a:r>
          </a:p>
          <a:p>
            <a:pPr marL="0" indent="0" algn="just">
              <a:buNone/>
            </a:pPr>
            <a:endParaRPr lang="en-US" b="1" dirty="0"/>
          </a:p>
          <a:p>
            <a:pPr lvl="1" algn="just"/>
            <a:r>
              <a:rPr lang="ro-RO" dirty="0"/>
              <a:t>este un mediu de dezvoltare integrat (IDE) extrem de popular și eficient, oferind o gamă largă de extensii și instrumente utile pentru dezvoltatorii web. Versiunea 2022 aduce îmbunătățiri semnificative de performanță și stabilitate, oferind o experiență de dezvoltare fluidă și productivă. Interfața intuitivă și funcțiile avansate de editare și depanare facilitează crearea și întreținerea codului frontend</a:t>
            </a:r>
            <a:r>
              <a:rPr lang="en-US" dirty="0"/>
              <a:t>.</a:t>
            </a:r>
            <a:endParaRPr lang="ro-RO" dirty="0"/>
          </a:p>
          <a:p>
            <a:r>
              <a:rPr lang="ro-RO" b="1" dirty="0"/>
              <a:t>Backend: </a:t>
            </a:r>
            <a:r>
              <a:rPr lang="en-US" b="1" dirty="0"/>
              <a:t>Angular</a:t>
            </a:r>
          </a:p>
          <a:p>
            <a:pPr lvl="1"/>
            <a:endParaRPr lang="en-US" dirty="0"/>
          </a:p>
          <a:p>
            <a:pPr lvl="1" algn="just"/>
            <a:r>
              <a:rPr lang="ro-RO" dirty="0"/>
              <a:t>oferă un cadru robust și scalabil pentru dezvoltarea aplicațiilor web moderne. Având un sistem puternic de module și dependențe, Angular facilitează gestionarea complexității și extensibilitatea proiectului nostru. De asemenea, beneficiem de un ecosistem bogat de biblioteci și unelte pentru a accelera dezvoltarea și a asigura o performanță optimă a aplicației</a:t>
            </a:r>
            <a:r>
              <a:rPr lang="en-US" dirty="0"/>
              <a:t>.</a:t>
            </a:r>
          </a:p>
          <a:p>
            <a:pPr algn="just"/>
            <a:r>
              <a:rPr lang="en-US" b="1" dirty="0"/>
              <a:t>Baz</a:t>
            </a:r>
            <a:r>
              <a:rPr lang="ro-RO" b="1" dirty="0"/>
              <a:t>ă de date</a:t>
            </a:r>
            <a:r>
              <a:rPr lang="en-US" b="1" dirty="0"/>
              <a:t>: MySQL</a:t>
            </a:r>
          </a:p>
          <a:p>
            <a:pPr marL="0" indent="0" algn="just">
              <a:buNone/>
            </a:pPr>
            <a:r>
              <a:rPr lang="en-US" sz="2400" b="1" dirty="0"/>
              <a:t>         </a:t>
            </a:r>
            <a:r>
              <a:rPr lang="en-US" sz="2400" dirty="0"/>
              <a:t>- </a:t>
            </a:r>
            <a:r>
              <a:rPr lang="en-US" sz="2400" dirty="0" err="1"/>
              <a:t>este</a:t>
            </a:r>
            <a:r>
              <a:rPr lang="en-US" sz="2400" dirty="0"/>
              <a:t> </a:t>
            </a:r>
            <a:r>
              <a:rPr lang="en-US" sz="2400" dirty="0" err="1"/>
              <a:t>una</a:t>
            </a:r>
            <a:r>
              <a:rPr lang="en-US" sz="2400" dirty="0"/>
              <a:t> </a:t>
            </a:r>
            <a:r>
              <a:rPr lang="en-US" sz="2400" dirty="0" err="1"/>
              <a:t>dintre</a:t>
            </a:r>
            <a:r>
              <a:rPr lang="en-US" sz="2400" dirty="0"/>
              <a:t> </a:t>
            </a:r>
            <a:r>
              <a:rPr lang="en-US" sz="2400" dirty="0" err="1"/>
              <a:t>cele</a:t>
            </a:r>
            <a:r>
              <a:rPr lang="en-US" sz="2400" dirty="0"/>
              <a:t> </a:t>
            </a:r>
            <a:r>
              <a:rPr lang="en-US" sz="2400" dirty="0" err="1"/>
              <a:t>mai</a:t>
            </a:r>
            <a:r>
              <a:rPr lang="en-US" sz="2400" dirty="0"/>
              <a:t> </a:t>
            </a:r>
            <a:r>
              <a:rPr lang="en-US" sz="2400" dirty="0" err="1"/>
              <a:t>populare</a:t>
            </a:r>
            <a:r>
              <a:rPr lang="en-US" sz="2400" dirty="0"/>
              <a:t> </a:t>
            </a:r>
            <a:r>
              <a:rPr lang="en-US" sz="2400" dirty="0" err="1"/>
              <a:t>și</a:t>
            </a:r>
            <a:r>
              <a:rPr lang="en-US" sz="2400" dirty="0"/>
              <a:t> </a:t>
            </a:r>
            <a:r>
              <a:rPr lang="en-US" sz="2400" dirty="0" err="1"/>
              <a:t>fiabile</a:t>
            </a:r>
            <a:r>
              <a:rPr lang="en-US" sz="2400" dirty="0"/>
              <a:t> </a:t>
            </a:r>
            <a:r>
              <a:rPr lang="en-US" sz="2400" dirty="0" err="1"/>
              <a:t>baze</a:t>
            </a:r>
            <a:r>
              <a:rPr lang="en-US" sz="2400" dirty="0"/>
              <a:t> de date </a:t>
            </a:r>
            <a:r>
              <a:rPr lang="en-US" sz="2400" dirty="0" err="1"/>
              <a:t>relaționale</a:t>
            </a:r>
            <a:r>
              <a:rPr lang="en-US" sz="2400" dirty="0"/>
              <a:t> </a:t>
            </a:r>
            <a:r>
              <a:rPr lang="en-US" sz="2400" dirty="0" err="1"/>
              <a:t>disponibile</a:t>
            </a:r>
            <a:r>
              <a:rPr lang="en-US" sz="2400" dirty="0"/>
              <a:t> </a:t>
            </a:r>
            <a:r>
              <a:rPr lang="en-US" sz="2400" dirty="0" err="1"/>
              <a:t>astăzi</a:t>
            </a:r>
            <a:r>
              <a:rPr lang="en-US" sz="2400" dirty="0"/>
              <a:t>. </a:t>
            </a:r>
            <a:r>
              <a:rPr lang="en-US" sz="2400" dirty="0" err="1"/>
              <a:t>Alegerea</a:t>
            </a:r>
            <a:r>
              <a:rPr lang="en-US" sz="2400" dirty="0"/>
              <a:t> </a:t>
            </a:r>
            <a:r>
              <a:rPr lang="en-US" sz="2400" dirty="0" err="1"/>
              <a:t>MySQLpentru</a:t>
            </a:r>
            <a:r>
              <a:rPr lang="en-US" sz="2400" dirty="0"/>
              <a:t> </a:t>
            </a:r>
            <a:r>
              <a:rPr lang="en-US" sz="2400" dirty="0" err="1"/>
              <a:t>proiectul</a:t>
            </a:r>
            <a:r>
              <a:rPr lang="en-US" sz="2400" dirty="0"/>
              <a:t> </a:t>
            </a:r>
            <a:r>
              <a:rPr lang="en-US" sz="2400" dirty="0" err="1"/>
              <a:t>nostru</a:t>
            </a:r>
            <a:r>
              <a:rPr lang="en-US" sz="2400" dirty="0"/>
              <a:t> ne </a:t>
            </a:r>
            <a:r>
              <a:rPr lang="en-US" sz="2400" dirty="0" err="1"/>
              <a:t>oferă</a:t>
            </a:r>
            <a:r>
              <a:rPr lang="en-US" sz="2400" dirty="0"/>
              <a:t> </a:t>
            </a:r>
            <a:r>
              <a:rPr lang="en-US" sz="2400" dirty="0" err="1"/>
              <a:t>stabilitate</a:t>
            </a:r>
            <a:r>
              <a:rPr lang="en-US" sz="2400" dirty="0"/>
              <a:t>, </a:t>
            </a:r>
            <a:r>
              <a:rPr lang="en-US" sz="2400" dirty="0" err="1"/>
              <a:t>securitate</a:t>
            </a:r>
            <a:r>
              <a:rPr lang="en-US" sz="2400" dirty="0"/>
              <a:t> </a:t>
            </a:r>
            <a:r>
              <a:rPr lang="en-US" sz="2400" dirty="0" err="1"/>
              <a:t>și</a:t>
            </a:r>
            <a:r>
              <a:rPr lang="en-US" sz="2400" dirty="0"/>
              <a:t> </a:t>
            </a:r>
            <a:r>
              <a:rPr lang="en-US" sz="2400" dirty="0" err="1"/>
              <a:t>performanță</a:t>
            </a:r>
            <a:r>
              <a:rPr lang="en-US" sz="2400" dirty="0"/>
              <a:t>, </a:t>
            </a:r>
            <a:r>
              <a:rPr lang="en-US" sz="2400" dirty="0" err="1"/>
              <a:t>esențiale</a:t>
            </a:r>
            <a:r>
              <a:rPr lang="en-US" sz="2400" dirty="0"/>
              <a:t> </a:t>
            </a:r>
            <a:r>
              <a:rPr lang="en-US" sz="2400" dirty="0" err="1"/>
              <a:t>pentru</a:t>
            </a:r>
            <a:r>
              <a:rPr lang="en-US" sz="2400" dirty="0"/>
              <a:t> </a:t>
            </a:r>
            <a:r>
              <a:rPr lang="en-US" sz="2400" dirty="0" err="1"/>
              <a:t>gestionarea</a:t>
            </a:r>
            <a:r>
              <a:rPr lang="en-US" sz="2400" dirty="0"/>
              <a:t>     </a:t>
            </a:r>
            <a:r>
              <a:rPr lang="en-US" sz="2400" dirty="0" err="1"/>
              <a:t>datelor</a:t>
            </a:r>
            <a:r>
              <a:rPr lang="en-US" sz="2400" dirty="0"/>
              <a:t> </a:t>
            </a:r>
            <a:r>
              <a:rPr lang="en-US" sz="2400" dirty="0" err="1"/>
              <a:t>într</a:t>
            </a:r>
            <a:r>
              <a:rPr lang="en-US" sz="2400" dirty="0"/>
              <a:t>-un </a:t>
            </a:r>
            <a:r>
              <a:rPr lang="en-US" sz="2400" dirty="0" err="1"/>
              <a:t>mediu</a:t>
            </a:r>
            <a:r>
              <a:rPr lang="en-US" sz="2400" dirty="0"/>
              <a:t> de </a:t>
            </a:r>
            <a:r>
              <a:rPr lang="en-US" sz="2400" dirty="0" err="1"/>
              <a:t>vânzare</a:t>
            </a:r>
            <a:r>
              <a:rPr lang="en-US" sz="2400" dirty="0"/>
              <a:t> online.</a:t>
            </a:r>
          </a:p>
        </p:txBody>
      </p:sp>
      <p:sp>
        <p:nvSpPr>
          <p:cNvPr id="4" name="Slide Number Placeholder 3">
            <a:extLst>
              <a:ext uri="{FF2B5EF4-FFF2-40B4-BE49-F238E27FC236}">
                <a16:creationId xmlns:a16="http://schemas.microsoft.com/office/drawing/2014/main" id="{14E865FB-FAB1-3586-8672-49C397CFB83A}"/>
              </a:ext>
            </a:extLst>
          </p:cNvPr>
          <p:cNvSpPr>
            <a:spLocks noGrp="1"/>
          </p:cNvSpPr>
          <p:nvPr>
            <p:ph type="sldNum" sz="quarter" idx="12"/>
          </p:nvPr>
        </p:nvSpPr>
        <p:spPr/>
        <p:txBody>
          <a:bodyPr/>
          <a:lstStyle/>
          <a:p>
            <a:fld id="{7D1A0A03-B4D0-4360-9F31-E8E2DC497043}" type="slidenum">
              <a:rPr lang="en-US" smtClean="0"/>
              <a:pPr/>
              <a:t>3</a:t>
            </a:fld>
            <a:endParaRPr lang="en-US" dirty="0"/>
          </a:p>
        </p:txBody>
      </p:sp>
    </p:spTree>
    <p:extLst>
      <p:ext uri="{BB962C8B-B14F-4D97-AF65-F5344CB8AC3E}">
        <p14:creationId xmlns:p14="http://schemas.microsoft.com/office/powerpoint/2010/main" val="20523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ESC_RO_TEMPLATE" id="{041643AE-B3A2-47EB-925A-D2EA87EA1478}" vid="{1F35DE44-89ED-410C-9E54-9F2AE39950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50A28A3FF125A42AC6B20832CC0D52E" ma:contentTypeVersion="4" ma:contentTypeDescription="Create a new document." ma:contentTypeScope="" ma:versionID="f028a811339c717497d4eae26442f99e">
  <xsd:schema xmlns:xsd="http://www.w3.org/2001/XMLSchema" xmlns:xs="http://www.w3.org/2001/XMLSchema" xmlns:p="http://schemas.microsoft.com/office/2006/metadata/properties" xmlns:ns3="0612d601-c1c1-47c5-91f2-b195d7f4ee46" targetNamespace="http://schemas.microsoft.com/office/2006/metadata/properties" ma:root="true" ma:fieldsID="b7519cf1b7a46328d0c8ca31df7cbbac" ns3:_="">
    <xsd:import namespace="0612d601-c1c1-47c5-91f2-b195d7f4ee4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12d601-c1c1-47c5-91f2-b195d7f4ee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DA8AB7-302D-4DDA-B233-A50E233DC706}">
  <ds:schemaRefs>
    <ds:schemaRef ds:uri="http://schemas.microsoft.com/office/2006/documentManagement/types"/>
    <ds:schemaRef ds:uri="0612d601-c1c1-47c5-91f2-b195d7f4ee46"/>
    <ds:schemaRef ds:uri="http://purl.org/dc/terms/"/>
    <ds:schemaRef ds:uri="http://schemas.microsoft.com/office/2006/metadata/properties"/>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A5654450-0CD5-4968-9723-56E550C30D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12d601-c1c1-47c5-91f2-b195d7f4e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F83D3F-E224-406E-8652-9D9F4D3B53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IESC_RO_TEMPLATE</Template>
  <TotalTime>38</TotalTime>
  <Words>221</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UT Sans</vt:lpstr>
      <vt:lpstr>UT Sans Bold</vt:lpstr>
      <vt:lpstr>Wingdings</vt:lpstr>
      <vt:lpstr>Office Theme</vt:lpstr>
      <vt:lpstr>Proiectarea și implementarea unei platforme Web pentru produse Handmade </vt:lpstr>
      <vt:lpstr>Echipa</vt:lpstr>
      <vt:lpstr>Tehnologii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 proiect ISW</dc:title>
  <dc:creator>Alexandru Puscasu</dc:creator>
  <cp:lastModifiedBy>Eduard Stefan</cp:lastModifiedBy>
  <cp:revision>5</cp:revision>
  <dcterms:created xsi:type="dcterms:W3CDTF">2024-04-03T10:25:03Z</dcterms:created>
  <dcterms:modified xsi:type="dcterms:W3CDTF">2024-04-15T15:31:01Z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0x010100B50A28A3FF125A42AC6B20832CC0D52E</vt:lpwstr>
  </property>
</Properties>
</file>