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8" r:id="rId9"/>
    <p:sldId id="26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GM Software" initials="CS" lastIdx="1" clrIdx="0">
    <p:extLst>
      <p:ext uri="{19B8F6BF-5375-455C-9EA6-DF929625EA0E}">
        <p15:presenceInfo xmlns:p15="http://schemas.microsoft.com/office/powerpoint/2012/main" userId="333aed517afc00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63" d="100"/>
          <a:sy n="63" d="100"/>
        </p:scale>
        <p:origin x="38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347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5AC67-18C8-4188-A3F9-DCA0E9310A48}" type="datetimeFigureOut">
              <a:rPr lang="ro-RO" smtClean="0"/>
              <a:t>30.06.2019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25B96-0B47-4243-A05D-B9EEC52BE143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31468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025B96-0B47-4243-A05D-B9EEC52BE143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40278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5348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37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373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758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3026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90295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83869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422708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30491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894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64022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22625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44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792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012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69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3917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BD8AF-95A5-4FED-B0CF-AC6CA2CAFEF7}" type="datetimeFigureOut">
              <a:rPr lang="ro-RO" smtClean="0"/>
              <a:t>28.06.2019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6D4EC-B65B-439D-B9A4-FAA0A68DA69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8133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E4BD67-BBE0-41AB-9BC1-4D1A2DD5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FCCDB-7025-427B-B91A-820A315112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6441" y="1614865"/>
            <a:ext cx="6457950" cy="1193800"/>
          </a:xfrm>
          <a:effectLst>
            <a:softEdge rad="127000"/>
          </a:effectLst>
        </p:spPr>
        <p:txBody>
          <a:bodyPr>
            <a:normAutofit/>
          </a:bodyPr>
          <a:lstStyle/>
          <a:p>
            <a:r>
              <a:rPr lang="ro-RO" sz="5400" b="1" dirty="0"/>
              <a:t>DOC Web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AA62E-14D4-4B79-AFFB-5F3B96C81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7450" y="2888675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dirty="0" err="1"/>
              <a:t>Platfor</a:t>
            </a:r>
            <a:r>
              <a:rPr lang="ro-RO" sz="2800" b="1" dirty="0"/>
              <a:t>mă destinată interacțiunii dintre                           doctor și pacient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2A4E6-7C20-4A71-A8DE-5412DB8DE9C6}"/>
              </a:ext>
            </a:extLst>
          </p:cNvPr>
          <p:cNvSpPr txBox="1"/>
          <p:nvPr/>
        </p:nvSpPr>
        <p:spPr>
          <a:xfrm>
            <a:off x="2468020" y="4176821"/>
            <a:ext cx="3859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Absolvent: Plugariu Raluca Nicoleta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D8621-5068-4981-9535-8DC8409D61EB}"/>
              </a:ext>
            </a:extLst>
          </p:cNvPr>
          <p:cNvSpPr txBox="1"/>
          <p:nvPr/>
        </p:nvSpPr>
        <p:spPr>
          <a:xfrm>
            <a:off x="2468020" y="4600103"/>
            <a:ext cx="5233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2000" dirty="0"/>
              <a:t>Coordonator științific: Lect. Dr. Frăsinaru Cristian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BC03F-7589-4BD3-A8CF-066065A3DE31}"/>
              </a:ext>
            </a:extLst>
          </p:cNvPr>
          <p:cNvSpPr txBox="1"/>
          <p:nvPr/>
        </p:nvSpPr>
        <p:spPr>
          <a:xfrm>
            <a:off x="4326441" y="353160"/>
            <a:ext cx="3979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/>
              <a:t>Universitatea “Alexandru Ioan Cuza ” Iași</a:t>
            </a:r>
          </a:p>
          <a:p>
            <a:r>
              <a:rPr lang="ro-RO" dirty="0"/>
              <a:t>	Faculatatea de Informatică</a:t>
            </a:r>
          </a:p>
        </p:txBody>
      </p:sp>
    </p:spTree>
    <p:extLst>
      <p:ext uri="{BB962C8B-B14F-4D97-AF65-F5344CB8AC3E}">
        <p14:creationId xmlns:p14="http://schemas.microsoft.com/office/powerpoint/2010/main" val="251440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C810-88B2-4D5B-91A7-55E818DA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ro-RO" dirty="0"/>
              <a:t>ției</a:t>
            </a:r>
          </a:p>
        </p:txBody>
      </p:sp>
      <p:pic>
        <p:nvPicPr>
          <p:cNvPr id="4" name="Picture 3" descr="https://www.petrikainulainen.net/wp-content/uploads/spring-web-application-layers.png">
            <a:extLst>
              <a:ext uri="{FF2B5EF4-FFF2-40B4-BE49-F238E27FC236}">
                <a16:creationId xmlns:a16="http://schemas.microsoft.com/office/drawing/2014/main" id="{4C72CC48-AC3D-4974-84E2-5112FB1AA2F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383" y="1810039"/>
            <a:ext cx="5349242" cy="42465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94C86-EB3A-4F03-BA92-23C9F8EF8B06}"/>
              </a:ext>
            </a:extLst>
          </p:cNvPr>
          <p:cNvSpPr txBox="1"/>
          <p:nvPr/>
        </p:nvSpPr>
        <p:spPr>
          <a:xfrm>
            <a:off x="6804595" y="2097088"/>
            <a:ext cx="5215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Procesarea inputului primit de la user și furnizarea unui răspuns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39203-68CC-43D7-8117-B362B36D0DB1}"/>
              </a:ext>
            </a:extLst>
          </p:cNvPr>
          <p:cNvSpPr txBox="1"/>
          <p:nvPr/>
        </p:nvSpPr>
        <p:spPr>
          <a:xfrm>
            <a:off x="6804595" y="3560064"/>
            <a:ext cx="52151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Conține bussines logic-ul aplicație,  funcționalități, servicii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68AA1-70B8-4CDC-9DEA-FADDB6F76D36}"/>
              </a:ext>
            </a:extLst>
          </p:cNvPr>
          <p:cNvSpPr txBox="1"/>
          <p:nvPr/>
        </p:nvSpPr>
        <p:spPr>
          <a:xfrm>
            <a:off x="6804595" y="4888992"/>
            <a:ext cx="4899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/>
              <a:t>Accesul la datele stocate si managerierea lor </a:t>
            </a:r>
          </a:p>
        </p:txBody>
      </p:sp>
    </p:spTree>
    <p:extLst>
      <p:ext uri="{BB962C8B-B14F-4D97-AF65-F5344CB8AC3E}">
        <p14:creationId xmlns:p14="http://schemas.microsoft.com/office/powerpoint/2010/main" val="308395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A0BC-9564-4DB1-96C8-1DC13226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3CA399-5DC4-4B62-9C20-C389150E4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272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654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3C58-505D-4698-8836-B0F375CE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28C9-F137-427E-A1C2-006AB96A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Contribuții</a:t>
            </a:r>
          </a:p>
          <a:p>
            <a:r>
              <a:rPr lang="ro-RO" dirty="0"/>
              <a:t>Dezvoltări viitoare</a:t>
            </a:r>
          </a:p>
        </p:txBody>
      </p:sp>
    </p:spTree>
    <p:extLst>
      <p:ext uri="{BB962C8B-B14F-4D97-AF65-F5344CB8AC3E}">
        <p14:creationId xmlns:p14="http://schemas.microsoft.com/office/powerpoint/2010/main" val="118317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76C5E-80C8-4CA9-8FD4-F5C8BA5C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5E94B6-804C-40C6-98EC-AB9C61078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413" y="2496344"/>
            <a:ext cx="4572000" cy="3048000"/>
          </a:xfrm>
        </p:spPr>
      </p:pic>
    </p:spTree>
    <p:extLst>
      <p:ext uri="{BB962C8B-B14F-4D97-AF65-F5344CB8AC3E}">
        <p14:creationId xmlns:p14="http://schemas.microsoft.com/office/powerpoint/2010/main" val="315081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B6DF-770B-49DD-9BC6-4C1BA5719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938" y="1313843"/>
            <a:ext cx="3944937" cy="1478570"/>
          </a:xfrm>
        </p:spPr>
        <p:txBody>
          <a:bodyPr/>
          <a:lstStyle/>
          <a:p>
            <a:r>
              <a:rPr lang="ro-RO" dirty="0"/>
              <a:t>Mulțumesc!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2A28E-862D-408A-B71C-FA7524142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659312"/>
            <a:ext cx="4716463" cy="1255713"/>
          </a:xfrm>
        </p:spPr>
        <p:txBody>
          <a:bodyPr/>
          <a:lstStyle/>
          <a:p>
            <a:pPr marL="0" indent="0">
              <a:buNone/>
            </a:pPr>
            <a:r>
              <a:rPr lang="ro-RO" dirty="0"/>
              <a:t>Plugariu Raluca Nicoleta</a:t>
            </a:r>
          </a:p>
        </p:txBody>
      </p:sp>
    </p:spTree>
    <p:extLst>
      <p:ext uri="{BB962C8B-B14F-4D97-AF65-F5344CB8AC3E}">
        <p14:creationId xmlns:p14="http://schemas.microsoft.com/office/powerpoint/2010/main" val="197053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167B-C033-4538-AA81-0516CEFC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9F652-E704-45A0-BA5F-8D97D6DBA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Introducere</a:t>
            </a:r>
          </a:p>
          <a:p>
            <a:r>
              <a:rPr lang="ro-RO" dirty="0"/>
              <a:t>Tehnologii utilizate</a:t>
            </a:r>
          </a:p>
          <a:p>
            <a:r>
              <a:rPr lang="ro-RO" dirty="0"/>
              <a:t>Arhitectura aplicației</a:t>
            </a:r>
          </a:p>
          <a:p>
            <a:r>
              <a:rPr lang="ro-RO" dirty="0"/>
              <a:t>Demo</a:t>
            </a:r>
          </a:p>
          <a:p>
            <a:r>
              <a:rPr lang="ro-RO" dirty="0"/>
              <a:t>Concluzii</a:t>
            </a:r>
          </a:p>
          <a:p>
            <a:r>
              <a:rPr lang="ro-RO" dirty="0"/>
              <a:t>Intrebari</a:t>
            </a:r>
          </a:p>
        </p:txBody>
      </p:sp>
    </p:spTree>
    <p:extLst>
      <p:ext uri="{BB962C8B-B14F-4D97-AF65-F5344CB8AC3E}">
        <p14:creationId xmlns:p14="http://schemas.microsoft.com/office/powerpoint/2010/main" val="295319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C6EC-77BB-4191-B5C7-5A542294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138" y="856643"/>
            <a:ext cx="7593012" cy="1478570"/>
          </a:xfrm>
        </p:spPr>
        <p:txBody>
          <a:bodyPr>
            <a:normAutofit/>
          </a:bodyPr>
          <a:lstStyle/>
          <a:p>
            <a:r>
              <a:rPr lang="ro-RO" sz="6600" dirty="0"/>
              <a:t>“DOC Web”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67322-6BBF-40DF-9B23-8BB417C63F9F}"/>
              </a:ext>
            </a:extLst>
          </p:cNvPr>
          <p:cNvSpPr txBox="1"/>
          <p:nvPr/>
        </p:nvSpPr>
        <p:spPr>
          <a:xfrm>
            <a:off x="1800602" y="2335213"/>
            <a:ext cx="715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Interac</a:t>
            </a:r>
            <a:r>
              <a:rPr lang="ro-RO" sz="2400" dirty="0"/>
              <a:t>țiune între doctor și pacinet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Monitorizarea pacienților și a programărilor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Motor de căutare doctori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Sistem de programări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Sistem de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400" dirty="0"/>
              <a:t>Sistem de localizare</a:t>
            </a:r>
          </a:p>
        </p:txBody>
      </p:sp>
    </p:spTree>
    <p:extLst>
      <p:ext uri="{BB962C8B-B14F-4D97-AF65-F5344CB8AC3E}">
        <p14:creationId xmlns:p14="http://schemas.microsoft.com/office/powerpoint/2010/main" val="307022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53EBD-1816-4710-B725-2265A74D2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22" y="351048"/>
            <a:ext cx="2143424" cy="2143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FE6923-4AD1-46C2-90E3-EDB838CCB8CD}"/>
              </a:ext>
            </a:extLst>
          </p:cNvPr>
          <p:cNvSpPr txBox="1"/>
          <p:nvPr/>
        </p:nvSpPr>
        <p:spPr>
          <a:xfrm>
            <a:off x="1680522" y="3109558"/>
            <a:ext cx="91320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/>
              <a:t>Monitorizeze</a:t>
            </a:r>
            <a:r>
              <a:rPr lang="it-IT" sz="2400" dirty="0"/>
              <a:t>/Editeze programările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/>
              <a:t>Afișeze/Editeze profilul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/>
              <a:t>Afișeze</a:t>
            </a:r>
            <a:r>
              <a:rPr lang="ro-RO" sz="2400" dirty="0"/>
              <a:t>/</a:t>
            </a:r>
            <a:r>
              <a:rPr lang="it-IT" sz="2400" dirty="0"/>
              <a:t> Editeze calendarul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/>
              <a:t>Seteze orele și zilele la care este disponibil pentru programări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o-RO" sz="2400" dirty="0"/>
              <a:t>Monitorizeze </a:t>
            </a:r>
            <a:r>
              <a:rPr lang="it-IT" sz="2400" dirty="0"/>
              <a:t>pacienții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/>
              <a:t>Accepte/Refuze o programare</a:t>
            </a:r>
            <a:endParaRPr lang="ro-RO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it-IT" sz="2400" dirty="0"/>
              <a:t>Primească notificari în privința cererilor de programare dar și pentru adaugarea unui nou review pe profilul său</a:t>
            </a:r>
            <a:endParaRPr lang="ro-RO" sz="2400" dirty="0"/>
          </a:p>
          <a:p>
            <a:endParaRPr lang="ro-RO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66BA94-6C63-4725-AB79-2EB9B395B9D7}"/>
              </a:ext>
            </a:extLst>
          </p:cNvPr>
          <p:cNvSpPr txBox="1"/>
          <p:nvPr/>
        </p:nvSpPr>
        <p:spPr>
          <a:xfrm>
            <a:off x="4223208" y="886120"/>
            <a:ext cx="2960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DOCTOR</a:t>
            </a:r>
          </a:p>
        </p:txBody>
      </p:sp>
    </p:spTree>
    <p:extLst>
      <p:ext uri="{BB962C8B-B14F-4D97-AF65-F5344CB8AC3E}">
        <p14:creationId xmlns:p14="http://schemas.microsoft.com/office/powerpoint/2010/main" val="307691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36417-F88A-4B3C-B8F5-AE382D0A7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609" y="351347"/>
            <a:ext cx="2143125" cy="2143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A2690A-6896-43D3-B9D5-B8493FFE4BAC}"/>
              </a:ext>
            </a:extLst>
          </p:cNvPr>
          <p:cNvSpPr txBox="1"/>
          <p:nvPr/>
        </p:nvSpPr>
        <p:spPr>
          <a:xfrm>
            <a:off x="4355183" y="989815"/>
            <a:ext cx="330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PACIENT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0E3BE6-C9F4-4ADD-BB35-1916763C8545}"/>
              </a:ext>
            </a:extLst>
          </p:cNvPr>
          <p:cNvSpPr txBox="1"/>
          <p:nvPr/>
        </p:nvSpPr>
        <p:spPr>
          <a:xfrm>
            <a:off x="1629609" y="3090333"/>
            <a:ext cx="89177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Afiseze programările sale</a:t>
            </a:r>
            <a:endParaRPr lang="ro-RO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Caute un doctor în funcțe de locație, scor</a:t>
            </a:r>
            <a:r>
              <a:rPr lang="ro-RO" sz="2400" dirty="0"/>
              <a:t>, </a:t>
            </a:r>
            <a:r>
              <a:rPr lang="it-IT" sz="2400" dirty="0"/>
              <a:t>specializare</a:t>
            </a:r>
            <a:r>
              <a:rPr lang="ro-RO" sz="2400" dirty="0"/>
              <a:t> și nume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Afișeze profilul doctorului</a:t>
            </a:r>
            <a:endParaRPr lang="ro-RO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Afișeze orele la care doctorul este disponibili pentru o programare</a:t>
            </a:r>
            <a:endParaRPr lang="ro-RO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Adauge un review pe profilul doctorului</a:t>
            </a:r>
            <a:endParaRPr lang="ro-RO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Trimită o cerere pentru o programare la o anumită oră</a:t>
            </a:r>
            <a:endParaRPr lang="ro-RO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it-IT" sz="2400" dirty="0"/>
              <a:t>Primească notificari în privința editarii unei programări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89019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F7A2-8A58-4954-994D-ECECAC0B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74F0C-0E41-4B7F-AA6E-6CB268B07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 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6EA78-A950-43A3-BD29-09E184DC5CCD}"/>
              </a:ext>
            </a:extLst>
          </p:cNvPr>
          <p:cNvSpPr txBox="1"/>
          <p:nvPr/>
        </p:nvSpPr>
        <p:spPr>
          <a:xfrm>
            <a:off x="1445622" y="3281680"/>
            <a:ext cx="97466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ro-RO" sz="2400" dirty="0"/>
              <a:t> </a:t>
            </a:r>
            <a:r>
              <a:rPr lang="en-US" sz="2400" dirty="0"/>
              <a:t>Lim</a:t>
            </a:r>
            <a:r>
              <a:rPr lang="ro-RO" sz="2400" dirty="0"/>
              <a:t>baj de programare foarte popular</a:t>
            </a:r>
          </a:p>
          <a:p>
            <a:r>
              <a:rPr lang="ro-RO" sz="2400" dirty="0"/>
              <a:t>- Write once, run anywere : </a:t>
            </a:r>
            <a:r>
              <a:rPr lang="en-US" sz="2400" dirty="0"/>
              <a:t>independent de </a:t>
            </a:r>
            <a:r>
              <a:rPr lang="en-US" sz="2400" dirty="0" err="1"/>
              <a:t>platforma</a:t>
            </a:r>
            <a:r>
              <a:rPr lang="en-US" sz="2400" dirty="0"/>
              <a:t> ( windows, mac, </a:t>
            </a:r>
            <a:r>
              <a:rPr lang="en-US" sz="2400" dirty="0" err="1"/>
              <a:t>linux</a:t>
            </a:r>
            <a:r>
              <a:rPr lang="en-US" sz="2400" dirty="0"/>
              <a:t>)</a:t>
            </a:r>
          </a:p>
          <a:p>
            <a:r>
              <a:rPr lang="ro-RO" sz="2400" dirty="0"/>
              <a:t>- C</a:t>
            </a:r>
            <a:r>
              <a:rPr lang="en-US" sz="2400" dirty="0" err="1"/>
              <a:t>reareea</a:t>
            </a:r>
            <a:r>
              <a:rPr lang="en-US" sz="2400" dirty="0"/>
              <a:t> </a:t>
            </a:r>
            <a:r>
              <a:rPr lang="en-US" sz="2400" dirty="0" err="1"/>
              <a:t>aplicatiilor</a:t>
            </a:r>
            <a:r>
              <a:rPr lang="en-US" sz="2400" dirty="0"/>
              <a:t> mobile, desktop, web, </a:t>
            </a:r>
            <a:r>
              <a:rPr lang="en-US" sz="2400" dirty="0" err="1"/>
              <a:t>jocuri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altele</a:t>
            </a:r>
            <a:endParaRPr lang="en-US" sz="2400" dirty="0"/>
          </a:p>
          <a:p>
            <a:r>
              <a:rPr lang="en-US" sz="2400" dirty="0"/>
              <a:t>-</a:t>
            </a:r>
            <a:r>
              <a:rPr lang="ro-RO" sz="2400" dirty="0"/>
              <a:t> O</a:t>
            </a:r>
            <a:r>
              <a:rPr lang="en-US" sz="2400" dirty="0"/>
              <a:t>pen source, </a:t>
            </a:r>
            <a:r>
              <a:rPr lang="en-US" sz="2400" dirty="0" err="1"/>
              <a:t>usor</a:t>
            </a:r>
            <a:r>
              <a:rPr lang="en-US" sz="2400" dirty="0"/>
              <a:t> de </a:t>
            </a:r>
            <a:r>
              <a:rPr lang="en-US" sz="2400" dirty="0" err="1"/>
              <a:t>invatat</a:t>
            </a:r>
            <a:r>
              <a:rPr lang="en-US" sz="2400" dirty="0"/>
              <a:t>, class oriented, object oriented</a:t>
            </a:r>
          </a:p>
        </p:txBody>
      </p:sp>
    </p:spTree>
    <p:extLst>
      <p:ext uri="{BB962C8B-B14F-4D97-AF65-F5344CB8AC3E}">
        <p14:creationId xmlns:p14="http://schemas.microsoft.com/office/powerpoint/2010/main" val="349874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AB06-5EEF-4AFC-90C9-56684BDF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Spring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6203D-616F-48F7-A24B-403B449BF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34" y="2261679"/>
            <a:ext cx="11616786" cy="3541714"/>
          </a:xfrm>
        </p:spPr>
        <p:txBody>
          <a:bodyPr/>
          <a:lstStyle/>
          <a:p>
            <a:r>
              <a:rPr lang="ro-RO" dirty="0"/>
              <a:t>F</a:t>
            </a:r>
            <a:r>
              <a:rPr lang="en-US" dirty="0" err="1"/>
              <a:t>ramework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aplicatiilor</a:t>
            </a:r>
            <a:r>
              <a:rPr lang="en-US" dirty="0"/>
              <a:t> </a:t>
            </a:r>
            <a:r>
              <a:rPr lang="ro-RO" dirty="0"/>
              <a:t>Web</a:t>
            </a:r>
            <a:r>
              <a:rPr lang="en-US" dirty="0"/>
              <a:t> </a:t>
            </a:r>
            <a:r>
              <a:rPr lang="ro-RO" dirty="0"/>
              <a:t>ușor de folosit</a:t>
            </a:r>
          </a:p>
          <a:p>
            <a:r>
              <a:rPr lang="ro-RO" dirty="0"/>
              <a:t>Containerul IoC : furnizează o referință de obiect într-o clasă în timpul rulării</a:t>
            </a:r>
          </a:p>
          <a:p>
            <a:r>
              <a:rPr lang="ro-RO" dirty="0"/>
              <a:t>Data access : utilizarea API-urilor persistente pentru accesul si stocarea datelor in DB</a:t>
            </a:r>
          </a:p>
          <a:p>
            <a:r>
              <a:rPr lang="ro-RO" dirty="0"/>
              <a:t>Transactionality:  gestionarea tranzacțiilor fara a afecta codul </a:t>
            </a:r>
          </a:p>
          <a:p>
            <a:r>
              <a:rPr lang="ro-RO" dirty="0"/>
              <a:t>Spring MVC : separarea unor aspecte ale aplicatiei( input, business, UI)</a:t>
            </a:r>
          </a:p>
        </p:txBody>
      </p:sp>
    </p:spTree>
    <p:extLst>
      <p:ext uri="{BB962C8B-B14F-4D97-AF65-F5344CB8AC3E}">
        <p14:creationId xmlns:p14="http://schemas.microsoft.com/office/powerpoint/2010/main" val="328643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31F7-3E9C-4CBC-BF88-BE3AF71E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Java Server Faces(JSF)</a:t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4C75-3238-4A92-9214-0DEFDF320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Framework pentru dezvoltarea interfețelor utilizatorului</a:t>
            </a:r>
          </a:p>
          <a:p>
            <a:r>
              <a:rPr lang="ro-RO" dirty="0"/>
              <a:t>Transfer de date rapid între componentele User Interface</a:t>
            </a:r>
          </a:p>
          <a:p>
            <a:r>
              <a:rPr lang="ro-RO" dirty="0"/>
              <a:t>Bazat pe arhitectura MVC – separa partea logică a aplicației de partea de prezentare</a:t>
            </a:r>
          </a:p>
        </p:txBody>
      </p:sp>
    </p:spTree>
    <p:extLst>
      <p:ext uri="{BB962C8B-B14F-4D97-AF65-F5344CB8AC3E}">
        <p14:creationId xmlns:p14="http://schemas.microsoft.com/office/powerpoint/2010/main" val="288771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71F-FF05-4364-BDC7-F63DF9603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H2 Database</a:t>
            </a:r>
            <a:br>
              <a:rPr lang="en-US" dirty="0"/>
            </a:b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7E57-2D05-4637-9071-384BDACC8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Bază de date relațională</a:t>
            </a:r>
          </a:p>
          <a:p>
            <a:r>
              <a:rPr lang="ro-RO" dirty="0"/>
              <a:t>In memory sau pe disc</a:t>
            </a:r>
          </a:p>
          <a:p>
            <a:r>
              <a:rPr lang="ro-RO" dirty="0"/>
              <a:t>Rapid, open – source</a:t>
            </a:r>
          </a:p>
          <a:p>
            <a:r>
              <a:rPr lang="ro-RO" dirty="0"/>
              <a:t>Consola bazată pe browser</a:t>
            </a:r>
          </a:p>
        </p:txBody>
      </p:sp>
    </p:spTree>
    <p:extLst>
      <p:ext uri="{BB962C8B-B14F-4D97-AF65-F5344CB8AC3E}">
        <p14:creationId xmlns:p14="http://schemas.microsoft.com/office/powerpoint/2010/main" val="58939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376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Circuit</vt:lpstr>
      <vt:lpstr>DOC Web</vt:lpstr>
      <vt:lpstr>Cuprins</vt:lpstr>
      <vt:lpstr>“DOC Web”</vt:lpstr>
      <vt:lpstr>PowerPoint Presentation</vt:lpstr>
      <vt:lpstr>PowerPoint Presentation</vt:lpstr>
      <vt:lpstr>Tehnologii utilizate</vt:lpstr>
      <vt:lpstr>Spring</vt:lpstr>
      <vt:lpstr>Java Server Faces(JSF) </vt:lpstr>
      <vt:lpstr>H2 Database </vt:lpstr>
      <vt:lpstr>Arhitectura aplicației</vt:lpstr>
      <vt:lpstr>DEMO</vt:lpstr>
      <vt:lpstr>Concluzii</vt:lpstr>
      <vt:lpstr>Întrebări</vt:lpstr>
      <vt:lpstr>Mulțumesc!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Platforma destinată interacțiunii dintre doctor și pacient : DOC Web</dc:title>
  <dc:creator>CGM Software</dc:creator>
  <cp:lastModifiedBy>CGM Software</cp:lastModifiedBy>
  <cp:revision>17</cp:revision>
  <dcterms:created xsi:type="dcterms:W3CDTF">2019-06-26T15:24:15Z</dcterms:created>
  <dcterms:modified xsi:type="dcterms:W3CDTF">2019-06-30T14:04:21Z</dcterms:modified>
</cp:coreProperties>
</file>