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8774-48D7-410B-950B-F7FA7A484637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8911-4798-4BF5-82FB-2A4FA507A7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512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18911-4798-4BF5-82FB-2A4FA507A76E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110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133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76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73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99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659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80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0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722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52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972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ADDE75-6148-4673-A2F0-E6D8B56146A2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E9C06B9-5358-4015-A2E0-CC0BEEF39B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54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077D-49BE-40BD-92B6-4AA25CA72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TEMA LABORATOR 1 SD SORTARI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5DF42-CD87-4A74-9FD7-22EEE318B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Ionescu Andreea Raluca </a:t>
            </a:r>
            <a:r>
              <a:rPr lang="en-US" sz="3600" dirty="0" err="1"/>
              <a:t>grupa</a:t>
            </a:r>
            <a:r>
              <a:rPr lang="en-US" sz="3600" dirty="0"/>
              <a:t> 133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27327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9D2-993F-4DB8-B1FA-20F42126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SORTARI IMPLEMENTATE in </a:t>
            </a:r>
            <a:r>
              <a:rPr lang="en-US" dirty="0" err="1"/>
              <a:t>c++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60C-9B07-4840-8E39-5F6A4C63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 err="1"/>
              <a:t>RadixSort</a:t>
            </a:r>
            <a:r>
              <a:rPr lang="en-US" sz="4800" dirty="0"/>
              <a:t> O(</a:t>
            </a:r>
            <a:r>
              <a:rPr lang="en-US" sz="4800" dirty="0" err="1"/>
              <a:t>nk</a:t>
            </a:r>
            <a:r>
              <a:rPr lang="en-US" sz="4800" dirty="0"/>
              <a:t>) </a:t>
            </a:r>
          </a:p>
          <a:p>
            <a:r>
              <a:rPr lang="en-US" sz="4800" dirty="0" err="1"/>
              <a:t>MergeSort</a:t>
            </a:r>
            <a:r>
              <a:rPr lang="en-US" sz="4800" dirty="0"/>
              <a:t> O(</a:t>
            </a:r>
            <a:r>
              <a:rPr lang="en-US" sz="4800" dirty="0" err="1"/>
              <a:t>nlogn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ShellSortO</a:t>
            </a:r>
            <a:r>
              <a:rPr lang="en-US" sz="4800" dirty="0"/>
              <a:t>(</a:t>
            </a:r>
            <a:r>
              <a:rPr lang="en-US" sz="4800" dirty="0" err="1"/>
              <a:t>nlogn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+</a:t>
            </a:r>
            <a:r>
              <a:rPr lang="en-US" sz="4800" dirty="0" err="1"/>
              <a:t>HeapSortO</a:t>
            </a:r>
            <a:r>
              <a:rPr lang="en-US" sz="4800" dirty="0"/>
              <a:t>(</a:t>
            </a:r>
            <a:r>
              <a:rPr lang="en-US" sz="4800" dirty="0" err="1"/>
              <a:t>nlogn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+</a:t>
            </a:r>
            <a:r>
              <a:rPr lang="en-US" sz="4800" dirty="0" err="1"/>
              <a:t>QuickSort</a:t>
            </a:r>
            <a:r>
              <a:rPr lang="en-US" sz="4800" dirty="0"/>
              <a:t> O(</a:t>
            </a:r>
            <a:r>
              <a:rPr lang="en-US" sz="4800" dirty="0" err="1"/>
              <a:t>nlogn</a:t>
            </a:r>
            <a:r>
              <a:rPr lang="en-US" sz="4800" dirty="0"/>
              <a:t>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32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82AD53D-F82B-47BF-9C88-CC41980D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806709"/>
              </p:ext>
            </p:extLst>
          </p:nvPr>
        </p:nvGraphicFramePr>
        <p:xfrm>
          <a:off x="0" y="800101"/>
          <a:ext cx="12192000" cy="6082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258">
                  <a:extLst>
                    <a:ext uri="{9D8B030D-6E8A-4147-A177-3AD203B41FA5}">
                      <a16:colId xmlns:a16="http://schemas.microsoft.com/office/drawing/2014/main" val="340764555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665063302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47323638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1014205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59052842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357662377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3306094928"/>
                    </a:ext>
                  </a:extLst>
                </a:gridCol>
                <a:gridCol w="1641231">
                  <a:extLst>
                    <a:ext uri="{9D8B030D-6E8A-4147-A177-3AD203B41FA5}">
                      <a16:colId xmlns:a16="http://schemas.microsoft.com/office/drawing/2014/main" val="3882999602"/>
                    </a:ext>
                  </a:extLst>
                </a:gridCol>
              </a:tblGrid>
              <a:tr h="889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en-US" dirty="0" err="1"/>
                        <a:t>sortare</a:t>
                      </a:r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RadixSort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ShellSort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QuickSort</a:t>
                      </a:r>
                      <a:r>
                        <a:rPr lang="en-US" dirty="0"/>
                        <a:t>(pivot=</a:t>
                      </a:r>
                      <a:r>
                        <a:rPr lang="en-US" dirty="0" err="1"/>
                        <a:t>ultimul</a:t>
                      </a:r>
                      <a:r>
                        <a:rPr lang="en-US" dirty="0"/>
                        <a:t> element din vector)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QuickSort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mediana</a:t>
                      </a:r>
                      <a:r>
                        <a:rPr lang="en-US" dirty="0"/>
                        <a:t> a 3 </a:t>
                      </a:r>
                      <a:r>
                        <a:rPr lang="en-US" dirty="0" err="1"/>
                        <a:t>elemente</a:t>
                      </a:r>
                      <a:r>
                        <a:rPr lang="en-US" dirty="0"/>
                        <a:t>)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HeapSort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Algoritm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Nativ</a:t>
                      </a:r>
                      <a:r>
                        <a:rPr lang="en-US" dirty="0"/>
                        <a:t> C++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72437"/>
                  </a:ext>
                </a:extLst>
              </a:tr>
              <a:tr h="1197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maxx</a:t>
                      </a:r>
                      <a:r>
                        <a:rPr lang="en-US" dirty="0"/>
                        <a:t>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10000000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0.003999s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0.003003s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0.001996s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1.046s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0.000998s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0.003004s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0.000995s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64372"/>
                  </a:ext>
                </a:extLst>
              </a:tr>
              <a:tr h="99253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Maxx=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10000000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0.002002s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0.001991s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0.001002s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1.002s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0.002002s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0.011s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0.003997s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998515"/>
                  </a:ext>
                </a:extLst>
              </a:tr>
              <a:tr h="99253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Maxx=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0.029999s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0.034233s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0.0239s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0.031002s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0.057998s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0.037004s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8403"/>
                  </a:ext>
                </a:extLst>
              </a:tr>
              <a:tr h="99253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Maxx=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prea 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prea 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prea 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prea 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prea 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prea 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prea mare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806956"/>
                  </a:ext>
                </a:extLst>
              </a:tr>
              <a:tr h="992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N=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1000000</a:t>
                      </a:r>
                    </a:p>
                    <a:p>
                      <a:pPr algn="ctr"/>
                      <a:endParaRPr lang="ro-RO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0.045009s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0.023996s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0.014992s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</a:t>
                      </a:r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prea mare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0.029997s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0.059001s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0.045003s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0907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C1546A-46F7-45F0-9AA9-63034DCA9D58}"/>
              </a:ext>
            </a:extLst>
          </p:cNvPr>
          <p:cNvSpPr txBox="1"/>
          <p:nvPr/>
        </p:nvSpPr>
        <p:spPr>
          <a:xfrm>
            <a:off x="1690467" y="225083"/>
            <a:ext cx="88110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COMPARARE TIMPI</a:t>
            </a:r>
            <a:endParaRPr lang="ro-RO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1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A28-88D3-4FAA-AAC7-AECD8A83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1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/>
              <a:t>Concluzii</a:t>
            </a:r>
            <a:endParaRPr lang="ro-RO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BD80-77AF-4CC3-A019-355A9F80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821"/>
            <a:ext cx="10515600" cy="436700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general, </a:t>
            </a:r>
            <a:r>
              <a:rPr lang="en-US" sz="2400" dirty="0" err="1"/>
              <a:t>algortimul</a:t>
            </a:r>
            <a:r>
              <a:rPr lang="en-US" sz="2400" dirty="0"/>
              <a:t> </a:t>
            </a:r>
            <a:r>
              <a:rPr lang="en-US" sz="2400" dirty="0" err="1"/>
              <a:t>nativ</a:t>
            </a:r>
            <a:r>
              <a:rPr lang="en-US" sz="2400" dirty="0"/>
              <a:t> 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rapid </a:t>
            </a:r>
            <a:r>
              <a:rPr lang="en-US" sz="2400" dirty="0" err="1"/>
              <a:t>decat</a:t>
            </a:r>
            <a:r>
              <a:rPr lang="en-US" sz="2400" dirty="0"/>
              <a:t> Quicksort(pivot=</a:t>
            </a:r>
            <a:r>
              <a:rPr lang="en-US" sz="2400" dirty="0" err="1"/>
              <a:t>mediana</a:t>
            </a:r>
            <a:r>
              <a:rPr lang="en-US" sz="2400" dirty="0"/>
              <a:t> din 3) in </a:t>
            </a:r>
            <a:r>
              <a:rPr lang="en-US" sz="2400" dirty="0" err="1"/>
              <a:t>cazurile</a:t>
            </a:r>
            <a:r>
              <a:rPr lang="en-US" sz="2400" dirty="0"/>
              <a:t> in care n &lt; </a:t>
            </a:r>
            <a:r>
              <a:rPr lang="en-US" sz="2400" dirty="0" err="1"/>
              <a:t>maxx</a:t>
            </a:r>
            <a:r>
              <a:rPr lang="en-US" sz="2400" dirty="0"/>
              <a:t>.  </a:t>
            </a:r>
            <a:r>
              <a:rPr lang="en-US" sz="2400" dirty="0" err="1"/>
              <a:t>Atunci</a:t>
            </a:r>
            <a:r>
              <a:rPr lang="en-US" sz="2400" dirty="0"/>
              <a:t> cand n&gt;</a:t>
            </a:r>
            <a:r>
              <a:rPr lang="en-US" sz="2400" dirty="0" err="1"/>
              <a:t>maxx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Quicksortul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rapid.</a:t>
            </a:r>
          </a:p>
          <a:p>
            <a:r>
              <a:rPr lang="en-US" sz="2400" dirty="0"/>
              <a:t>De </a:t>
            </a:r>
            <a:r>
              <a:rPr lang="en-US" sz="2400" dirty="0" err="1"/>
              <a:t>obicei</a:t>
            </a:r>
            <a:r>
              <a:rPr lang="en-US" sz="2400" dirty="0"/>
              <a:t> </a:t>
            </a:r>
            <a:r>
              <a:rPr lang="en-US" sz="2400" dirty="0" err="1"/>
              <a:t>ordinea</a:t>
            </a:r>
            <a:r>
              <a:rPr lang="en-US" sz="2400" dirty="0"/>
              <a:t> </a:t>
            </a:r>
            <a:r>
              <a:rPr lang="en-US" sz="2400" dirty="0" err="1"/>
              <a:t>crescatoare</a:t>
            </a:r>
            <a:r>
              <a:rPr lang="en-US" sz="2400" dirty="0"/>
              <a:t> a </a:t>
            </a:r>
            <a:r>
              <a:rPr lang="en-US" sz="2400" dirty="0" err="1"/>
              <a:t>timpilor</a:t>
            </a:r>
            <a:r>
              <a:rPr lang="en-US" sz="2400" dirty="0"/>
              <a:t> </a:t>
            </a:r>
            <a:r>
              <a:rPr lang="en-US" sz="2400" dirty="0" err="1"/>
              <a:t>algortimilor</a:t>
            </a:r>
            <a:r>
              <a:rPr lang="en-US" sz="2400" dirty="0"/>
              <a:t> de </a:t>
            </a:r>
            <a:r>
              <a:rPr lang="en-US" sz="2400" dirty="0" err="1"/>
              <a:t>sortare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dirty="0"/>
              <a:t>Quicksort (pivot=</a:t>
            </a:r>
            <a:r>
              <a:rPr lang="en-US" sz="2400" dirty="0" err="1"/>
              <a:t>mediana</a:t>
            </a:r>
            <a:r>
              <a:rPr lang="en-US" sz="2400" dirty="0"/>
              <a:t> 3 </a:t>
            </a:r>
            <a:r>
              <a:rPr lang="en-US" sz="2400" dirty="0" err="1"/>
              <a:t>elem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C00000"/>
                </a:solidFill>
              </a:rPr>
              <a:t> &lt; </a:t>
            </a:r>
            <a:r>
              <a:rPr lang="en-US" sz="2400" dirty="0" err="1"/>
              <a:t>ShellSort</a:t>
            </a:r>
            <a:r>
              <a:rPr lang="en-US" sz="2400" dirty="0">
                <a:solidFill>
                  <a:srgbClr val="C00000"/>
                </a:solidFill>
              </a:rPr>
              <a:t>&lt; </a:t>
            </a:r>
            <a:r>
              <a:rPr lang="en-US" sz="2400" dirty="0" err="1"/>
              <a:t>MergeSort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&lt; </a:t>
            </a:r>
            <a:r>
              <a:rPr lang="en-US" sz="2400" dirty="0" err="1"/>
              <a:t>RadixSort</a:t>
            </a:r>
            <a:r>
              <a:rPr lang="en-US" sz="2400" dirty="0">
                <a:solidFill>
                  <a:srgbClr val="C00000"/>
                </a:solidFill>
              </a:rPr>
              <a:t>&lt;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&lt; </a:t>
            </a:r>
            <a:r>
              <a:rPr lang="en-US" sz="2400" dirty="0" err="1"/>
              <a:t>HeapSort</a:t>
            </a:r>
            <a:r>
              <a:rPr lang="en-US" sz="2400" dirty="0">
                <a:solidFill>
                  <a:srgbClr val="C00000"/>
                </a:solidFill>
              </a:rPr>
              <a:t>&lt; </a:t>
            </a:r>
            <a:r>
              <a:rPr lang="en-US" sz="2400" dirty="0" err="1"/>
              <a:t>QuickSort</a:t>
            </a:r>
            <a:r>
              <a:rPr lang="en-US" sz="2400" dirty="0"/>
              <a:t>(pivot=</a:t>
            </a:r>
            <a:r>
              <a:rPr lang="en-US" sz="2400" dirty="0" err="1"/>
              <a:t>ultimul</a:t>
            </a:r>
            <a:r>
              <a:rPr lang="en-US" sz="2400" dirty="0"/>
              <a:t> </a:t>
            </a:r>
            <a:r>
              <a:rPr lang="en-US" sz="2400" dirty="0" err="1"/>
              <a:t>elem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Totusi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cand </a:t>
            </a:r>
            <a:r>
              <a:rPr lang="en-US" sz="2400" dirty="0" err="1"/>
              <a:t>avem</a:t>
            </a:r>
            <a:r>
              <a:rPr lang="en-US" sz="2400" dirty="0"/>
              <a:t> de </a:t>
            </a:r>
            <a:r>
              <a:rPr lang="en-US" sz="2400" dirty="0" err="1"/>
              <a:t>sortat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/>
              <a:t>mici</a:t>
            </a:r>
            <a:r>
              <a:rPr lang="en-US" sz="2400" dirty="0"/>
              <a:t>, Quicksort (pivot=</a:t>
            </a:r>
            <a:r>
              <a:rPr lang="en-US" sz="2400" dirty="0" err="1"/>
              <a:t>mediana</a:t>
            </a:r>
            <a:r>
              <a:rPr lang="en-US" sz="2400" dirty="0"/>
              <a:t> 3 </a:t>
            </a:r>
            <a:r>
              <a:rPr lang="en-US" sz="2400" dirty="0" err="1"/>
              <a:t>elem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ineficient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RadixSort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ShellSort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Quicksortul</a:t>
            </a:r>
            <a:r>
              <a:rPr lang="en-US" sz="2400" dirty="0"/>
              <a:t> cu pivot=</a:t>
            </a:r>
            <a:r>
              <a:rPr lang="en-US" sz="2400" dirty="0" err="1"/>
              <a:t>ultimul</a:t>
            </a:r>
            <a:r>
              <a:rPr lang="en-US" sz="2400" dirty="0"/>
              <a:t> element din vector </a:t>
            </a:r>
            <a:r>
              <a:rPr lang="en-US" sz="2400" dirty="0" err="1"/>
              <a:t>este</a:t>
            </a:r>
            <a:r>
              <a:rPr lang="en-US" sz="2400" dirty="0"/>
              <a:t> 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ineficient</a:t>
            </a:r>
            <a:r>
              <a:rPr lang="en-US" sz="2400" dirty="0"/>
              <a:t> </a:t>
            </a:r>
            <a:r>
              <a:rPr lang="en-US" sz="2400" dirty="0" err="1"/>
              <a:t>decat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cu </a:t>
            </a:r>
            <a:r>
              <a:rPr lang="en-US" sz="2400" dirty="0" err="1"/>
              <a:t>mediana</a:t>
            </a:r>
            <a:r>
              <a:rPr lang="en-US" sz="2400" dirty="0"/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826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104</TotalTime>
  <Words>283</Words>
  <Application>Microsoft Office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TEMA LABORATOR 1 SD SORTARI</vt:lpstr>
      <vt:lpstr>SORTARI IMPLEMENTATE in c++:</vt:lpstr>
      <vt:lpstr>PowerPoint Presentation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LABORATOR 1 SD SORTARI</dc:title>
  <dc:creator>Andreea Raluca  Ionescu</dc:creator>
  <cp:lastModifiedBy>Andreea Raluca  Ionescu</cp:lastModifiedBy>
  <cp:revision>4</cp:revision>
  <dcterms:created xsi:type="dcterms:W3CDTF">2022-03-14T18:59:42Z</dcterms:created>
  <dcterms:modified xsi:type="dcterms:W3CDTF">2022-03-14T20:43:46Z</dcterms:modified>
</cp:coreProperties>
</file>