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70" r:id="rId4"/>
    <p:sldId id="271" r:id="rId5"/>
    <p:sldId id="260" r:id="rId6"/>
    <p:sldId id="262" r:id="rId7"/>
    <p:sldId id="261" r:id="rId8"/>
    <p:sldId id="263" r:id="rId9"/>
    <p:sldId id="264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75C06-3387-4024-945B-894EFD0BE854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A6D84-356D-4A1F-A8B3-A49F5BE5B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4717AE-ACC1-4C3B-AB34-937ED10F615A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8666379-7044-4E89-9913-5D3D613DA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microblink.photomath" TargetMode="External"/><Relationship Id="rId2" Type="http://schemas.openxmlformats.org/officeDocument/2006/relationships/hyperlink" Target="http://myscript.com/technolog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115824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Soft </a:t>
            </a:r>
            <a:r>
              <a:rPr lang="en-US" sz="6600" dirty="0" err="1" smtClean="0"/>
              <a:t>Projekat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rgbClr val="FF0000"/>
                </a:solidFill>
              </a:rPr>
              <a:t>Kalkulator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00600" y="5105400"/>
            <a:ext cx="3810000" cy="685800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Rajko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Ili</a:t>
            </a:r>
            <a:r>
              <a:rPr kumimoji="0" lang="sr-Latn-R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ć RA35-2012</a:t>
            </a:r>
            <a:r>
              <a:rPr kumimoji="0" lang="sr-Latn-R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4800600"/>
            <a:ext cx="4267200" cy="990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Profesor:Djordje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Obradovi</a:t>
            </a:r>
            <a:r>
              <a:rPr kumimoji="0" lang="sr-Latn-R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ć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000" b="1" baseline="0" dirty="0" err="1" smtClean="0">
                <a:solidFill>
                  <a:srgbClr val="FF0000"/>
                </a:solidFill>
              </a:rPr>
              <a:t>Asistent:Marko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Joci</a:t>
            </a:r>
            <a:r>
              <a:rPr lang="sr-Latn-RS" sz="2000" b="1" dirty="0" smtClean="0">
                <a:solidFill>
                  <a:srgbClr val="FF0000"/>
                </a:solidFill>
              </a:rPr>
              <a:t>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4648200"/>
            <a:ext cx="3048000" cy="5334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Slična rešenja u domenu projekta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48006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0B0F0"/>
                </a:solidFill>
                <a:hlinkClick r:id="rId2"/>
              </a:rPr>
              <a:t>http://myscript.com/technology/#math</a:t>
            </a:r>
          </a:p>
          <a:p>
            <a:pPr lvl="1"/>
            <a:r>
              <a:rPr lang="en-US" sz="2400" dirty="0" err="1" smtClean="0"/>
              <a:t>MyScript</a:t>
            </a:r>
            <a:r>
              <a:rPr lang="sr-Latn-RS" sz="2400" dirty="0" smtClean="0"/>
              <a:t> prepoznaje preko 200 matematičkih simbola i karaktera</a:t>
            </a:r>
            <a:r>
              <a:rPr lang="ru-RU" sz="2400" dirty="0" smtClean="0"/>
              <a:t>, </a:t>
            </a:r>
            <a:r>
              <a:rPr lang="sr-Latn-RS" sz="2400" dirty="0" smtClean="0"/>
              <a:t>obezbedjujući robustan alat  za pisanje rukom matematičkog rada</a:t>
            </a:r>
            <a:r>
              <a:rPr lang="ru-RU" sz="2400" dirty="0" smtClean="0"/>
              <a:t>. </a:t>
            </a:r>
            <a:r>
              <a:rPr lang="sr-Latn-RS" sz="2400" dirty="0" smtClean="0"/>
              <a:t>Ova tehnologija je </a:t>
            </a:r>
            <a:r>
              <a:rPr lang="sr-Latn-RS" sz="2400" dirty="0" smtClean="0"/>
              <a:t>nezavisna</a:t>
            </a:r>
            <a:r>
              <a:rPr lang="en-US" sz="2400" dirty="0" smtClean="0"/>
              <a:t>,</a:t>
            </a:r>
            <a:r>
              <a:rPr lang="sr-Latn-RS" sz="2400" dirty="0" smtClean="0"/>
              <a:t> nagalašava </a:t>
            </a:r>
            <a:r>
              <a:rPr lang="sr-Latn-RS" sz="2400" dirty="0" smtClean="0"/>
              <a:t>prostorni raspored matematičkih pojmova i osigurava tačnost.</a:t>
            </a:r>
            <a:endParaRPr lang="en-US" sz="2400" dirty="0" smtClean="0"/>
          </a:p>
          <a:p>
            <a:r>
              <a:rPr lang="en-US" sz="2400" u="sng" dirty="0" smtClean="0">
                <a:solidFill>
                  <a:srgbClr val="00B0F0"/>
                </a:solidFill>
                <a:hlinkClick r:id="rId3"/>
              </a:rPr>
              <a:t>https://play.google.com/store/apps/details?id=com.microblink.photomath</a:t>
            </a:r>
            <a:endParaRPr lang="en-US" sz="2400" u="sng" dirty="0" smtClean="0">
              <a:solidFill>
                <a:srgbClr val="00B0F0"/>
              </a:solidFill>
            </a:endParaRPr>
          </a:p>
          <a:p>
            <a:pPr lvl="1"/>
            <a:r>
              <a:rPr lang="en-US" sz="2400" dirty="0" err="1" smtClean="0"/>
              <a:t>PhotoMath</a:t>
            </a:r>
            <a:r>
              <a:rPr lang="en-US" sz="2400" dirty="0" smtClean="0"/>
              <a:t> </a:t>
            </a:r>
            <a:r>
              <a:rPr lang="sr-Latn-RS" sz="2400" dirty="0" smtClean="0"/>
              <a:t>omogućava da prilikom usmerenja kamere prema </a:t>
            </a:r>
            <a:r>
              <a:rPr lang="en-US" sz="2400" dirty="0" err="1" smtClean="0"/>
              <a:t>matematičkom</a:t>
            </a:r>
            <a:r>
              <a:rPr lang="en-US" sz="2400" dirty="0" smtClean="0"/>
              <a:t> </a:t>
            </a:r>
            <a:r>
              <a:rPr lang="en-US" sz="2400" dirty="0" err="1" smtClean="0"/>
              <a:t>izrazu</a:t>
            </a:r>
            <a:r>
              <a:rPr lang="en-US" sz="2400" dirty="0" smtClean="0"/>
              <a:t> </a:t>
            </a:r>
            <a:r>
              <a:rPr lang="sr-Latn-RS" sz="2400" dirty="0" smtClean="0"/>
              <a:t>dobija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</a:t>
            </a:r>
            <a:r>
              <a:rPr lang="en-US" sz="2400" dirty="0" smtClean="0"/>
              <a:t> </a:t>
            </a:r>
            <a:r>
              <a:rPr lang="sr-Latn-RS" sz="2400" dirty="0" smtClean="0"/>
              <a:t>koji se odmah pojavljuje na ekranu.</a:t>
            </a:r>
            <a:endParaRPr lang="en-US" sz="2400" u="sng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sr-Latn-RS" dirty="0" smtClean="0"/>
              <a:t>mo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različite</a:t>
            </a:r>
            <a:r>
              <a:rPr lang="en-US" dirty="0" smtClean="0"/>
              <a:t> </a:t>
            </a:r>
            <a:r>
              <a:rPr lang="en-US" dirty="0" err="1" smtClean="0"/>
              <a:t>zadatke</a:t>
            </a:r>
            <a:r>
              <a:rPr lang="en-US" dirty="0" smtClean="0"/>
              <a:t>,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jednostavnih</a:t>
            </a:r>
            <a:r>
              <a:rPr lang="en-US" dirty="0" smtClean="0"/>
              <a:t> </a:t>
            </a:r>
            <a:r>
              <a:rPr lang="en-US" dirty="0" err="1" smtClean="0"/>
              <a:t>matematičkih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do </a:t>
            </a:r>
            <a:r>
              <a:rPr lang="en-US" dirty="0" err="1" smtClean="0"/>
              <a:t>naprednih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Ovaj kalkulator treba pre svega da obezbedi korisnicima koji ga koriste resavanje slozenijih matematickih izraza koje nije lako rešiti u praksi.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Primena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Motivacija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010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sr-Latn-RS" dirty="0" smtClean="0"/>
          </a:p>
          <a:p>
            <a:r>
              <a:rPr lang="sr-Latn-RS" sz="2800" dirty="0" smtClean="0"/>
              <a:t>Treba da omogući korisnicima da na brz i efikasan način rešavaju složenije matematičke zadatke.</a:t>
            </a:r>
          </a:p>
          <a:p>
            <a:r>
              <a:rPr lang="sr-Latn-RS" sz="2800" dirty="0" smtClean="0"/>
              <a:t>Kalkulator koriste učenici,studenti,trgovci, inženjeri,administrativno osoblje i drugi tako da imaju širok oblast primene.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Koraci implementacije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Obučiti neuronsku mrežu za pojedine rukopise.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Učitavanje slike sa matematičkim izrazom.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Ukoliko slika sadrži šumove potrebno ih je ukloniti.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Izdvajanje matematičkih operatora i brojeva pomoću kontura.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Prepoznavanje matematičkog izraza uz pomoć neuronske mreže.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Izračunavanje matematičkog izraza.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sz="2000" dirty="0" smtClean="0"/>
              <a:t>Prikaz rezultata.</a:t>
            </a:r>
          </a:p>
          <a:p>
            <a:pPr marL="550926" indent="-514350">
              <a:buNone/>
            </a:pPr>
            <a:endParaRPr lang="sr-Latn-RS" sz="1600" dirty="0" smtClean="0"/>
          </a:p>
          <a:p>
            <a:pPr marL="550926" indent="-514350">
              <a:buFont typeface="+mj-lt"/>
              <a:buAutoNum type="arabicPeriod"/>
            </a:pPr>
            <a:endParaRPr lang="sr-Latn-RS" sz="1600" dirty="0" smtClean="0"/>
          </a:p>
          <a:p>
            <a:pPr marL="550926" indent="-514350">
              <a:buFont typeface="+mj-lt"/>
              <a:buAutoNum type="arabicPeriod"/>
            </a:pPr>
            <a:endParaRPr lang="sr-Latn-RS" sz="1600" dirty="0" smtClean="0"/>
          </a:p>
          <a:p>
            <a:pPr marL="550926" indent="-514350">
              <a:buFont typeface="+mj-lt"/>
              <a:buAutoNum type="arabicPeriod"/>
            </a:pPr>
            <a:endParaRPr lang="sr-Latn-RS" dirty="0" smtClean="0"/>
          </a:p>
          <a:p>
            <a:pPr marL="550926" indent="-514350">
              <a:buFont typeface="+mj-lt"/>
              <a:buAutoNum type="arabicPeriod"/>
            </a:pPr>
            <a:endParaRPr lang="sr-Latn-RS" dirty="0" smtClean="0"/>
          </a:p>
          <a:p>
            <a:pPr marL="550926" indent="-514350">
              <a:buFont typeface="+mj-lt"/>
              <a:buAutoNum type="arabicPeriod"/>
            </a:pPr>
            <a:endParaRPr lang="sr-Latn-RS" dirty="0" smtClean="0"/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Uklanjanje šumova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 smtClean="0"/>
              <a:t>Moguće je izvršiti pomoću</a:t>
            </a:r>
            <a:r>
              <a:rPr lang="en-US" sz="2800" dirty="0" smtClean="0"/>
              <a:t>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M</a:t>
            </a:r>
            <a:r>
              <a:rPr lang="sr-Latn-RS" sz="2400" dirty="0" smtClean="0"/>
              <a:t>orfoloških operacija</a:t>
            </a:r>
            <a:r>
              <a:rPr lang="en-US" sz="2400" dirty="0" smtClean="0"/>
              <a:t>:</a:t>
            </a:r>
          </a:p>
          <a:p>
            <a:pPr lvl="2" algn="just">
              <a:buFont typeface="Wingdings" pitchFamily="2" charset="2"/>
              <a:buChar char="v"/>
            </a:pPr>
            <a:r>
              <a:rPr lang="sr-Latn-RS" dirty="0" smtClean="0"/>
              <a:t>Dilate(dilatacija) </a:t>
            </a:r>
            <a:endParaRPr lang="en-US" dirty="0" smtClean="0"/>
          </a:p>
          <a:p>
            <a:pPr lvl="2" algn="just">
              <a:buFont typeface="Wingdings" pitchFamily="2" charset="2"/>
              <a:buChar char="v"/>
            </a:pPr>
            <a:r>
              <a:rPr lang="sr-Latn-RS" dirty="0" smtClean="0"/>
              <a:t>Erode(erozija)</a:t>
            </a: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r>
              <a:rPr lang="sr-Latn-RS" sz="2400" dirty="0" smtClean="0"/>
              <a:t>Treshold </a:t>
            </a:r>
            <a:endParaRPr lang="en-US" sz="2400" dirty="0" smtClean="0"/>
          </a:p>
          <a:p>
            <a:pPr lvl="1" algn="just">
              <a:buFont typeface="Wingdings" pitchFamily="2" charset="2"/>
              <a:buChar char="v"/>
            </a:pPr>
            <a:r>
              <a:rPr lang="sr-Latn-RS" sz="2400" dirty="0" smtClean="0"/>
              <a:t>Grayscale</a:t>
            </a:r>
          </a:p>
          <a:p>
            <a:r>
              <a:rPr lang="sr-Latn-RS" sz="2800" dirty="0" smtClean="0"/>
              <a:t>Šumove je nepophodno ukloniti radi lakšeg prepoznavanja matematičkih izraza.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2667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Ovaj</a:t>
            </a:r>
            <a:r>
              <a:rPr lang="en-US" sz="2800" dirty="0" smtClean="0"/>
              <a:t> </a:t>
            </a:r>
            <a:r>
              <a:rPr lang="en-US" sz="2800" dirty="0" err="1" smtClean="0"/>
              <a:t>projekat</a:t>
            </a:r>
            <a:r>
              <a:rPr lang="en-US" sz="2800" dirty="0" smtClean="0"/>
              <a:t> bi </a:t>
            </a:r>
            <a:r>
              <a:rPr lang="en-US" sz="2800" dirty="0" err="1" smtClean="0"/>
              <a:t>trebao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obezbedi</a:t>
            </a:r>
            <a:r>
              <a:rPr lang="en-US" sz="2800" dirty="0" smtClean="0"/>
              <a:t> </a:t>
            </a:r>
            <a:r>
              <a:rPr lang="en-US" sz="2800" dirty="0" err="1" smtClean="0"/>
              <a:t>korisnicima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</a:t>
            </a:r>
            <a:r>
              <a:rPr lang="en-US" sz="2800" dirty="0" err="1" smtClean="0"/>
              <a:t>ga</a:t>
            </a:r>
            <a:r>
              <a:rPr lang="en-US" sz="2800" dirty="0" smtClean="0"/>
              <a:t> </a:t>
            </a:r>
            <a:r>
              <a:rPr lang="en-US" sz="2800" dirty="0" err="1" smtClean="0"/>
              <a:t>koriste</a:t>
            </a:r>
            <a:r>
              <a:rPr lang="en-US" sz="2800" dirty="0" smtClean="0"/>
              <a:t> </a:t>
            </a:r>
            <a:r>
              <a:rPr lang="en-US" sz="2800" dirty="0" err="1" smtClean="0"/>
              <a:t>mogucnost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osnovu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matematickih</a:t>
            </a:r>
            <a:r>
              <a:rPr lang="en-US" sz="2800" dirty="0" smtClean="0"/>
              <a:t> </a:t>
            </a:r>
            <a:r>
              <a:rPr lang="en-US" sz="2800" dirty="0" err="1" smtClean="0"/>
              <a:t>izraza</a:t>
            </a:r>
            <a:r>
              <a:rPr lang="en-US" sz="2800" dirty="0" smtClean="0"/>
              <a:t> </a:t>
            </a:r>
            <a:r>
              <a:rPr lang="en-US" sz="2800" dirty="0" err="1" smtClean="0"/>
              <a:t>koji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rukom</a:t>
            </a:r>
            <a:r>
              <a:rPr lang="en-US" sz="2800" dirty="0" smtClean="0"/>
              <a:t> </a:t>
            </a:r>
            <a:r>
              <a:rPr lang="en-US" sz="2800" dirty="0" err="1" smtClean="0"/>
              <a:t>ispisani,izracunaju</a:t>
            </a:r>
            <a:r>
              <a:rPr lang="en-US" sz="2800" dirty="0" smtClean="0"/>
              <a:t> </a:t>
            </a:r>
            <a:r>
              <a:rPr lang="en-US" sz="2800" dirty="0" err="1" smtClean="0"/>
              <a:t>vrednost</a:t>
            </a:r>
            <a:r>
              <a:rPr lang="en-US" sz="2800" dirty="0" smtClean="0"/>
              <a:t> tog </a:t>
            </a:r>
            <a:r>
              <a:rPr lang="en-US" sz="2800" dirty="0" err="1" smtClean="0"/>
              <a:t>izraza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Primer </a:t>
            </a:r>
            <a:r>
              <a:rPr lang="en-US" sz="2800" dirty="0" err="1" smtClean="0"/>
              <a:t>jednog</a:t>
            </a:r>
            <a:r>
              <a:rPr lang="en-US" sz="2800" dirty="0" smtClean="0"/>
              <a:t> </a:t>
            </a:r>
            <a:r>
              <a:rPr lang="en-US" sz="2800" dirty="0" err="1" smtClean="0"/>
              <a:t>od</a:t>
            </a:r>
            <a:r>
              <a:rPr lang="en-US" sz="2800" dirty="0" smtClean="0"/>
              <a:t> </a:t>
            </a:r>
            <a:r>
              <a:rPr lang="en-US" sz="2800" dirty="0" err="1" smtClean="0"/>
              <a:t>takvih</a:t>
            </a:r>
            <a:r>
              <a:rPr lang="en-US" sz="2800" dirty="0" smtClean="0"/>
              <a:t> </a:t>
            </a:r>
            <a:r>
              <a:rPr lang="en-US" sz="2800" dirty="0" err="1" smtClean="0"/>
              <a:t>izraza</a:t>
            </a:r>
            <a:r>
              <a:rPr lang="en-US" sz="2800" dirty="0" smtClean="0"/>
              <a:t> </a:t>
            </a:r>
            <a:r>
              <a:rPr lang="en-US" sz="2800" dirty="0" err="1" smtClean="0"/>
              <a:t>prikazan</a:t>
            </a:r>
            <a:r>
              <a:rPr lang="en-US" sz="2800" dirty="0" smtClean="0"/>
              <a:t> je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slici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1026" name="Picture 2" descr="C:\Users\Zivka\Desktop\Downloads\kal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8200" y="4267200"/>
            <a:ext cx="7962900" cy="1919364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napomenuti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najmanje</a:t>
            </a:r>
            <a:r>
              <a:rPr lang="en-US" dirty="0" smtClean="0"/>
              <a:t> </a:t>
            </a:r>
            <a:r>
              <a:rPr lang="en-US" dirty="0" err="1" smtClean="0"/>
              <a:t>jednog</a:t>
            </a:r>
            <a:r>
              <a:rPr lang="en-US" dirty="0" smtClean="0"/>
              <a:t> </a:t>
            </a:r>
            <a:r>
              <a:rPr lang="en-US" dirty="0" err="1" smtClean="0"/>
              <a:t>rukopisa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obezbediti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znakova</a:t>
            </a:r>
            <a:r>
              <a:rPr lang="en-US" dirty="0" smtClean="0"/>
              <a:t>/</a:t>
            </a:r>
            <a:r>
              <a:rPr lang="en-US" dirty="0" err="1" smtClean="0"/>
              <a:t>simbola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3048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Sliku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ucitati</a:t>
            </a:r>
            <a:r>
              <a:rPr lang="en-US" dirty="0" smtClean="0"/>
              <a:t> u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obraditi</a:t>
            </a:r>
            <a:r>
              <a:rPr lang="en-US" dirty="0" smtClean="0"/>
              <a:t> je.</a:t>
            </a:r>
          </a:p>
          <a:p>
            <a:r>
              <a:rPr lang="en-US" dirty="0" smtClean="0"/>
              <a:t>Na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pronaci</a:t>
            </a:r>
            <a:r>
              <a:rPr lang="en-US" dirty="0" smtClean="0"/>
              <a:t> </a:t>
            </a:r>
            <a:r>
              <a:rPr lang="en-US" dirty="0" err="1" smtClean="0"/>
              <a:t>regione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interesa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Prethodni</a:t>
            </a:r>
            <a:r>
              <a:rPr lang="en-US" dirty="0" smtClean="0"/>
              <a:t> </a:t>
            </a:r>
            <a:r>
              <a:rPr lang="en-US" dirty="0" err="1" smtClean="0"/>
              <a:t>izraz</a:t>
            </a:r>
            <a:r>
              <a:rPr lang="en-US" dirty="0" smtClean="0"/>
              <a:t> bi </a:t>
            </a:r>
            <a:r>
              <a:rPr lang="en-US" dirty="0" err="1" smtClean="0"/>
              <a:t>trebalo</a:t>
            </a:r>
            <a:r>
              <a:rPr lang="en-US" dirty="0" smtClean="0"/>
              <a:t> </a:t>
            </a:r>
            <a:r>
              <a:rPr lang="en-US" dirty="0" err="1" smtClean="0"/>
              <a:t>dovesti</a:t>
            </a:r>
            <a:r>
              <a:rPr lang="en-US" dirty="0" smtClean="0"/>
              <a:t> u </a:t>
            </a:r>
            <a:r>
              <a:rPr lang="en-US" dirty="0" err="1" smtClean="0"/>
              <a:t>sledece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Zivka\Desktop\Downloads\kal5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14400" y="4419600"/>
            <a:ext cx="7962900" cy="1919364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0104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Rad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sr-Latn-RS" dirty="0" smtClean="0"/>
              <a:t> osnovni</a:t>
            </a:r>
            <a:r>
              <a:rPr lang="en-US" dirty="0" smtClean="0"/>
              <a:t>m</a:t>
            </a:r>
            <a:r>
              <a:rPr lang="sr-Latn-RS" dirty="0" smtClean="0"/>
              <a:t> matematički</a:t>
            </a:r>
            <a:r>
              <a:rPr lang="en-US" dirty="0" smtClean="0"/>
              <a:t>m</a:t>
            </a:r>
            <a:r>
              <a:rPr lang="sr-Latn-RS" dirty="0" smtClean="0"/>
              <a:t> operacija</a:t>
            </a:r>
            <a:r>
              <a:rPr lang="en-US" dirty="0" smtClean="0"/>
              <a:t>ma : </a:t>
            </a:r>
            <a:r>
              <a:rPr lang="sr-Latn-RS" dirty="0" smtClean="0"/>
              <a:t>+, -, *, /</a:t>
            </a:r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izraze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obezbediti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prioritet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Mnozenje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deljenje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prednost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 </a:t>
            </a:r>
            <a:r>
              <a:rPr lang="en-US" dirty="0" err="1" smtClean="0"/>
              <a:t>sabiranja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oduzimanja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izraza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nadju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zagrade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ono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njih</a:t>
            </a:r>
            <a:r>
              <a:rPr lang="en-US" dirty="0" smtClean="0"/>
              <a:t> se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izracunava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810000"/>
            <a:ext cx="7467600" cy="2590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Dakle,prilikom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resavanja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izraza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treba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dobije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resenje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r-Latn-R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r-Latn-RS" sz="3000" noProof="0" dirty="0" smtClean="0"/>
              <a:t>Svaki izraz mora biti prepoznat,i mora da daje odgovarajuce resenje.</a:t>
            </a:r>
            <a:endParaRPr kumimoji="0" lang="en-US" sz="3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Zivka\Desktop\Downloads\kal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752600"/>
            <a:ext cx="7962900" cy="1919364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642</TotalTime>
  <Words>389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Soft Projekat</vt:lpstr>
      <vt:lpstr>Motivacija</vt:lpstr>
      <vt:lpstr>Koraci implementacije</vt:lpstr>
      <vt:lpstr>Uklanjanje šumova</vt:lpstr>
      <vt:lpstr>Tok rada</vt:lpstr>
      <vt:lpstr>Tok rada</vt:lpstr>
      <vt:lpstr>Tok rada</vt:lpstr>
      <vt:lpstr>Tok rada</vt:lpstr>
      <vt:lpstr>Tok rada</vt:lpstr>
      <vt:lpstr>Slična rešenja u domenu projekta</vt:lpstr>
      <vt:lpstr>Primena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Projekat</dc:title>
  <dc:creator>Zivka</dc:creator>
  <cp:lastModifiedBy>Zivka</cp:lastModifiedBy>
  <cp:revision>68</cp:revision>
  <dcterms:created xsi:type="dcterms:W3CDTF">2015-12-13T18:40:19Z</dcterms:created>
  <dcterms:modified xsi:type="dcterms:W3CDTF">2015-12-16T18:46:02Z</dcterms:modified>
</cp:coreProperties>
</file>