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5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38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90804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1170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2302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81611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 цита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0987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Істина/хибніст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831818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9095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46074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3186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27425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97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480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56983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74978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7681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065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A524EE-68B9-466B-A12C-87B26A7CE6D1}" type="datetimeFigureOut">
              <a:rPr lang="uk-UA" smtClean="0"/>
              <a:t>30.03.2024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33CC399-E04B-4C63-92B6-319BC64E17D3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86904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F8E5D4-13D6-4CC9-9137-EAE869D9C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799"/>
            <a:ext cx="6846141" cy="2971801"/>
          </a:xfrm>
        </p:spPr>
        <p:txBody>
          <a:bodyPr>
            <a:normAutofit fontScale="90000"/>
          </a:bodyPr>
          <a:lstStyle/>
          <a:p>
            <a:r>
              <a:rPr lang="uk-UA" dirty="0" err="1"/>
              <a:t>Парсер</a:t>
            </a:r>
            <a:r>
              <a:rPr lang="uk-UA" dirty="0"/>
              <a:t> сторінки пошуку с графічним інтерфейсом</a:t>
            </a:r>
            <a:br>
              <a:rPr lang="uk-UA" dirty="0"/>
            </a:br>
            <a:endParaRPr lang="uk-UA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45125461-A60A-4886-9145-03E47B7BE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375212"/>
            <a:ext cx="6400800" cy="1947333"/>
          </a:xfrm>
        </p:spPr>
        <p:txBody>
          <a:bodyPr>
            <a:normAutofit/>
          </a:bodyPr>
          <a:lstStyle/>
          <a:p>
            <a:r>
              <a:rPr lang="uk-UA" sz="2400" dirty="0"/>
              <a:t>Зробив: </a:t>
            </a:r>
            <a:r>
              <a:rPr lang="uk-UA" sz="2400" dirty="0" err="1"/>
              <a:t>Ралюк</a:t>
            </a:r>
            <a:r>
              <a:rPr lang="uk-UA" sz="2400" dirty="0"/>
              <a:t> Роман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75A4518-D921-4DA0-80E1-FA722EE9A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399" y="2689854"/>
            <a:ext cx="5053200" cy="388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3152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E246C1-15D5-43F6-98C8-D8F2BC23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3836" y="493555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graphic</a:t>
            </a:r>
            <a:r>
              <a:rPr lang="uk-UA" dirty="0"/>
              <a:t>_</a:t>
            </a:r>
            <a:r>
              <a:rPr lang="en-US" dirty="0"/>
              <a:t>interface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5CCEBF3-F1D4-4884-8D46-B5784A299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42" y="1855694"/>
            <a:ext cx="6899929" cy="450875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dirty="0"/>
              <a:t>Для створення графіки було використано бібліотеку «</a:t>
            </a:r>
            <a:r>
              <a:rPr lang="en-US" sz="2800" dirty="0" err="1"/>
              <a:t>pysimplegui</a:t>
            </a:r>
            <a:r>
              <a:rPr lang="uk-UA" sz="2800" dirty="0"/>
              <a:t>». В змінну «</a:t>
            </a:r>
            <a:r>
              <a:rPr lang="en-US" sz="2800" dirty="0" err="1"/>
              <a:t>tabgrp</a:t>
            </a:r>
            <a:r>
              <a:rPr lang="uk-UA" sz="2800" dirty="0"/>
              <a:t>» прописані всі елементи і їх характеристики і потім використано для створення вікна. В циклі </a:t>
            </a:r>
            <a:r>
              <a:rPr lang="en-US" sz="2800" dirty="0"/>
              <a:t>while</a:t>
            </a:r>
            <a:r>
              <a:rPr lang="ru-RU" sz="2800" dirty="0"/>
              <a:t> </a:t>
            </a:r>
            <a:r>
              <a:rPr lang="uk-UA" sz="2800" dirty="0"/>
              <a:t>прописані всі команди і дії програми, там же і прописано використання </a:t>
            </a:r>
            <a:r>
              <a:rPr lang="uk-UA" sz="2800" dirty="0" err="1"/>
              <a:t>парсеру</a:t>
            </a:r>
            <a:r>
              <a:rPr lang="uk-UA" sz="2800" dirty="0"/>
              <a:t>, зміну номера сторінки і </a:t>
            </a:r>
            <a:r>
              <a:rPr lang="uk-UA" sz="2800" dirty="0" err="1"/>
              <a:t>т.д</a:t>
            </a:r>
            <a:r>
              <a:rPr lang="uk-UA" sz="2800" dirty="0"/>
              <a:t>.  Редагування тексту із словника в відкритий формат </a:t>
            </a:r>
            <a:r>
              <a:rPr lang="en-US" sz="2800" dirty="0"/>
              <a:t> </a:t>
            </a:r>
            <a:r>
              <a:rPr lang="uk-UA" sz="2800" dirty="0"/>
              <a:t>було зроблено в окремій функції «</a:t>
            </a:r>
            <a:r>
              <a:rPr lang="en-US" sz="2800" dirty="0" err="1"/>
              <a:t>redact_parse</a:t>
            </a:r>
            <a:r>
              <a:rPr lang="uk-UA" sz="2800" dirty="0"/>
              <a:t>»</a:t>
            </a:r>
            <a:r>
              <a:rPr lang="en-US" sz="2800" dirty="0"/>
              <a:t> </a:t>
            </a:r>
            <a:r>
              <a:rPr lang="uk-UA" sz="2800" dirty="0"/>
              <a:t>для зручності використання в коді.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CFED125-C83A-44AC-88B8-CC18FD28E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115" y="3605447"/>
            <a:ext cx="4427274" cy="206921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AB04C9F-BFE1-4A30-93A9-C6083F792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6681" y="1617274"/>
            <a:ext cx="4324648" cy="163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82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B5A97D-9385-41D8-955A-9A0C45F29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2435" y="1443564"/>
            <a:ext cx="9320400" cy="3155330"/>
          </a:xfrm>
        </p:spPr>
        <p:txBody>
          <a:bodyPr>
            <a:normAutofit/>
          </a:bodyPr>
          <a:lstStyle/>
          <a:p>
            <a:r>
              <a:rPr lang="uk-UA" sz="8000" dirty="0"/>
              <a:t>ДЯКУЮ За Увагу!</a:t>
            </a:r>
          </a:p>
        </p:txBody>
      </p:sp>
      <p:sp>
        <p:nvSpPr>
          <p:cNvPr id="5" name="Місце для вмісту 4">
            <a:extLst>
              <a:ext uri="{FF2B5EF4-FFF2-40B4-BE49-F238E27FC236}">
                <a16:creationId xmlns:a16="http://schemas.microsoft.com/office/drawing/2014/main" id="{59D45E2E-8D81-4A4B-B3EC-F9DAB22CB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8534400" cy="874059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7153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30395E-7814-4FC3-AC8B-C54EECE31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2741" y="362074"/>
            <a:ext cx="8534400" cy="1507067"/>
          </a:xfrm>
        </p:spPr>
        <p:txBody>
          <a:bodyPr/>
          <a:lstStyle/>
          <a:p>
            <a:r>
              <a:rPr lang="uk-UA" dirty="0"/>
              <a:t>Елементи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7BD0ABFB-EBA7-4F97-90A9-C1C0744EA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956" y="1364334"/>
            <a:ext cx="7600248" cy="51315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/>
              <a:t>Даний графічний </a:t>
            </a:r>
            <a:r>
              <a:rPr lang="uk-UA" sz="2800" b="1" dirty="0" err="1"/>
              <a:t>парсер</a:t>
            </a:r>
            <a:r>
              <a:rPr lang="uk-UA" sz="2800" b="1" dirty="0"/>
              <a:t> має такі елементи:</a:t>
            </a:r>
            <a:r>
              <a:rPr lang="uk-UA" sz="2400" dirty="0"/>
              <a:t> </a:t>
            </a:r>
          </a:p>
          <a:p>
            <a:pPr marL="0" indent="0">
              <a:buNone/>
            </a:pPr>
            <a:r>
              <a:rPr lang="uk-UA" sz="2400" dirty="0"/>
              <a:t>поле введення для запиту; </a:t>
            </a:r>
          </a:p>
          <a:p>
            <a:pPr marL="0" indent="0">
              <a:buNone/>
            </a:pPr>
            <a:r>
              <a:rPr lang="uk-UA" sz="2400" dirty="0"/>
              <a:t>поле введення для номера сторінки; </a:t>
            </a:r>
          </a:p>
          <a:p>
            <a:pPr marL="0" indent="0">
              <a:buNone/>
            </a:pPr>
            <a:r>
              <a:rPr lang="uk-UA" sz="2400" dirty="0"/>
              <a:t>2 поля, де показується поточний запит і номер сторінок; </a:t>
            </a:r>
          </a:p>
          <a:p>
            <a:pPr marL="0" indent="0">
              <a:buNone/>
            </a:pPr>
            <a:r>
              <a:rPr lang="uk-UA" sz="2400" dirty="0"/>
              <a:t>кнопки: </a:t>
            </a:r>
            <a:r>
              <a:rPr lang="en-US" sz="2400" dirty="0"/>
              <a:t>Ok, Clear, Back, Next, Exit</a:t>
            </a:r>
            <a:r>
              <a:rPr lang="ru-RU" sz="2400" dirty="0"/>
              <a:t>;</a:t>
            </a:r>
            <a:r>
              <a:rPr lang="en-US" sz="2400" dirty="0"/>
              <a:t> </a:t>
            </a:r>
            <a:endParaRPr lang="ru-RU" sz="2400" dirty="0"/>
          </a:p>
          <a:p>
            <a:pPr marL="0" indent="0">
              <a:buNone/>
            </a:pPr>
            <a:r>
              <a:rPr lang="uk-UA" sz="2400" dirty="0"/>
              <a:t>перемикач </a:t>
            </a:r>
            <a:r>
              <a:rPr lang="en-US" sz="2400" dirty="0"/>
              <a:t>redaction</a:t>
            </a:r>
            <a:r>
              <a:rPr lang="ru-RU" sz="2400" dirty="0"/>
              <a:t>;</a:t>
            </a:r>
          </a:p>
          <a:p>
            <a:pPr marL="0" indent="0">
              <a:buNone/>
            </a:pPr>
            <a:r>
              <a:rPr lang="uk-UA" sz="2400" dirty="0"/>
              <a:t>4 вкладки у кожному з яких є поле.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4A611E-03CD-4623-A34A-128E084E0A1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823"/>
          <a:stretch/>
        </p:blipFill>
        <p:spPr>
          <a:xfrm>
            <a:off x="8452036" y="1215970"/>
            <a:ext cx="3303107" cy="74254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7A41857-BF22-4811-B2DF-B802F1411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2036" y="2268542"/>
            <a:ext cx="3343832" cy="64413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558C2F-D456-47B6-88E2-3B841A4AEE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8557" y="3165992"/>
            <a:ext cx="2841911" cy="46930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A278C81-C5D3-4365-B60E-55153AE736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7823" y="3945322"/>
            <a:ext cx="2243378" cy="55221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2A75025-55EF-412D-8C66-C0CD9C7FCA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8119" y="4722233"/>
            <a:ext cx="3482788" cy="1942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38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C02EF1-C68F-4588-BA2B-9E1A302C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389" y="114299"/>
            <a:ext cx="8534400" cy="1507067"/>
          </a:xfrm>
        </p:spPr>
        <p:txBody>
          <a:bodyPr/>
          <a:lstStyle/>
          <a:p>
            <a:r>
              <a:rPr lang="ru-RU" dirty="0"/>
              <a:t>Як </a:t>
            </a:r>
            <a:r>
              <a:rPr lang="ru-RU" dirty="0" err="1"/>
              <a:t>працює</a:t>
            </a:r>
            <a:r>
              <a:rPr lang="ru-RU" dirty="0"/>
              <a:t> парсер</a:t>
            </a:r>
            <a:endParaRPr lang="uk-UA" dirty="0"/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ED01FD8-C208-4662-823B-A87709AE1C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175" y="1621366"/>
            <a:ext cx="5997389" cy="479288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uk-UA" sz="2800" dirty="0"/>
              <a:t>Для того щоб зробити запит потрібно ввести запит у поле «</a:t>
            </a:r>
            <a:r>
              <a:rPr lang="en-US" sz="2800" dirty="0"/>
              <a:t>Request</a:t>
            </a:r>
            <a:r>
              <a:rPr lang="uk-UA" sz="2800" dirty="0"/>
              <a:t>»</a:t>
            </a:r>
            <a:r>
              <a:rPr lang="en-US" sz="2800" dirty="0"/>
              <a:t> </a:t>
            </a:r>
            <a:r>
              <a:rPr lang="uk-UA" sz="2800" dirty="0"/>
              <a:t>і натиснути на кнопку «</a:t>
            </a:r>
            <a:r>
              <a:rPr lang="uk-UA" sz="2800" dirty="0" err="1"/>
              <a:t>Ок</a:t>
            </a:r>
            <a:r>
              <a:rPr lang="uk-UA" sz="2800" dirty="0"/>
              <a:t>», тоді в полі що справа появиться ваш запит і </a:t>
            </a:r>
            <a:r>
              <a:rPr lang="uk-UA" sz="2800" dirty="0" err="1"/>
              <a:t>парсер</a:t>
            </a:r>
            <a:r>
              <a:rPr lang="uk-UA" sz="2800" dirty="0"/>
              <a:t> почне роботу і через деякий час на той вкладці, на якої ви були, появиться </a:t>
            </a:r>
            <a:r>
              <a:rPr lang="uk-UA" sz="2800" dirty="0" err="1"/>
              <a:t>запарсена</a:t>
            </a:r>
            <a:r>
              <a:rPr lang="uk-UA" sz="2800" dirty="0"/>
              <a:t> сторінка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r>
              <a:rPr lang="ru-RU" sz="2800" dirty="0" err="1"/>
              <a:t>Щоб</a:t>
            </a:r>
            <a:r>
              <a:rPr lang="ru-RU" sz="2800" dirty="0"/>
              <a:t> </a:t>
            </a:r>
            <a:r>
              <a:rPr lang="ru-RU" sz="2800" dirty="0" err="1"/>
              <a:t>закінчити</a:t>
            </a:r>
            <a:r>
              <a:rPr lang="ru-RU" sz="2800" dirty="0"/>
              <a:t> роботу </a:t>
            </a:r>
            <a:r>
              <a:rPr lang="ru-RU" sz="2800" dirty="0" err="1"/>
              <a:t>програми</a:t>
            </a:r>
            <a:r>
              <a:rPr lang="ru-RU" sz="2800" dirty="0"/>
              <a:t>, </a:t>
            </a:r>
            <a:r>
              <a:rPr lang="ru-RU" sz="2800" dirty="0" err="1"/>
              <a:t>потрібно</a:t>
            </a:r>
            <a:r>
              <a:rPr lang="ru-RU" sz="2800" dirty="0"/>
              <a:t> </a:t>
            </a:r>
            <a:r>
              <a:rPr lang="ru-RU" sz="2800" dirty="0" err="1"/>
              <a:t>натичнути</a:t>
            </a:r>
            <a:r>
              <a:rPr lang="ru-RU" sz="2800" dirty="0"/>
              <a:t> на кнопку «</a:t>
            </a:r>
            <a:r>
              <a:rPr lang="en-US" sz="2800" dirty="0"/>
              <a:t>Exit</a:t>
            </a:r>
            <a:r>
              <a:rPr lang="ru-RU" sz="2800" dirty="0"/>
              <a:t>»</a:t>
            </a:r>
            <a:r>
              <a:rPr lang="uk-UA" sz="2800" dirty="0"/>
              <a:t> або</a:t>
            </a:r>
            <a:r>
              <a:rPr lang="en-US" sz="2800" dirty="0"/>
              <a:t> </a:t>
            </a:r>
            <a:r>
              <a:rPr lang="uk-UA" sz="2800" dirty="0"/>
              <a:t>на кнопку закриття програми</a:t>
            </a:r>
          </a:p>
          <a:p>
            <a:pPr marL="0" indent="0">
              <a:buNone/>
            </a:pPr>
            <a:r>
              <a:rPr lang="uk-UA" sz="2800" dirty="0"/>
              <a:t>Кнопка «</a:t>
            </a:r>
            <a:r>
              <a:rPr lang="en-US" sz="2800" dirty="0"/>
              <a:t>Clear</a:t>
            </a:r>
            <a:r>
              <a:rPr lang="uk-UA" sz="2800" dirty="0"/>
              <a:t>» повністю очищає всю інформацію записану в полі на всіх вкладках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4B32646-918D-4275-BC39-6B65320A6E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0894" y="1949823"/>
            <a:ext cx="4730801" cy="34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801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5567D-6DD4-4973-A16D-72B626EF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46" y="13447"/>
            <a:ext cx="8534400" cy="1507067"/>
          </a:xfrm>
        </p:spPr>
        <p:txBody>
          <a:bodyPr/>
          <a:lstStyle/>
          <a:p>
            <a:r>
              <a:rPr lang="uk-UA" dirty="0"/>
              <a:t>Номер сторінки і вкладки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D312B1F5-0D26-42CD-BFFB-9AED5D744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89" y="1298636"/>
            <a:ext cx="6402387" cy="48601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dirty="0"/>
              <a:t>Також ви можете вибирати разом із запитом також номер сторінки з якого буде </a:t>
            </a:r>
            <a:r>
              <a:rPr lang="uk-UA" sz="2800" dirty="0" err="1"/>
              <a:t>запарсено</a:t>
            </a:r>
            <a:r>
              <a:rPr lang="uk-UA" sz="2800" dirty="0"/>
              <a:t> дані. Щоб це зробити вам потрібно вести номер сторінки з якого ви хочете </a:t>
            </a:r>
            <a:r>
              <a:rPr lang="uk-UA" sz="2800" dirty="0" err="1"/>
              <a:t>запарсити</a:t>
            </a:r>
            <a:r>
              <a:rPr lang="uk-UA" sz="2800" dirty="0"/>
              <a:t> дані в поле введення «</a:t>
            </a:r>
            <a:r>
              <a:rPr lang="en-US" sz="2800" dirty="0"/>
              <a:t>Page</a:t>
            </a:r>
            <a:r>
              <a:rPr lang="uk-UA" sz="2800" dirty="0"/>
              <a:t>» і потім натиснути кнопку, щоб дані збереглися і використалися</a:t>
            </a:r>
          </a:p>
          <a:p>
            <a:pPr marL="0" indent="0">
              <a:buNone/>
            </a:pPr>
            <a:r>
              <a:rPr lang="uk-UA" sz="2800" dirty="0"/>
              <a:t>І ще в програмі є 4 вкладки, і на </a:t>
            </a:r>
            <a:r>
              <a:rPr lang="uk-UA" sz="2800" dirty="0" err="1"/>
              <a:t>якой</a:t>
            </a:r>
            <a:r>
              <a:rPr lang="uk-UA" sz="2800" dirty="0"/>
              <a:t> ви знаходитесь, то на тій і буде використано </a:t>
            </a:r>
            <a:r>
              <a:rPr lang="uk-UA" sz="2800" dirty="0" err="1"/>
              <a:t>парсер</a:t>
            </a:r>
            <a:r>
              <a:rPr lang="uk-UA" sz="2800" dirty="0"/>
              <a:t> (кожна вкладка має свій тип </a:t>
            </a:r>
            <a:r>
              <a:rPr lang="uk-UA" sz="2800" dirty="0" err="1"/>
              <a:t>запросів</a:t>
            </a:r>
            <a:r>
              <a:rPr lang="uk-UA" sz="2800" dirty="0"/>
              <a:t>)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E1F0AC9-CA5F-4D84-B3D8-C6EA6008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946" y="2227479"/>
            <a:ext cx="4466086" cy="34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85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9FCF8C-66DB-461F-B635-253A8795B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7248" y="0"/>
            <a:ext cx="8534400" cy="1507067"/>
          </a:xfrm>
        </p:spPr>
        <p:txBody>
          <a:bodyPr/>
          <a:lstStyle/>
          <a:p>
            <a:r>
              <a:rPr lang="uk-UA" dirty="0"/>
              <a:t>Кнопки та перемикач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98672ECE-D539-4987-90C3-ED07EA2C6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624" y="1406213"/>
            <a:ext cx="7436223" cy="506182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uk-UA" sz="2800" dirty="0"/>
              <a:t>В програмі є дві кнопки «</a:t>
            </a:r>
            <a:r>
              <a:rPr lang="en-US" sz="2800" dirty="0"/>
              <a:t>Next</a:t>
            </a:r>
            <a:r>
              <a:rPr lang="uk-UA" sz="2800" dirty="0"/>
              <a:t>» і</a:t>
            </a:r>
            <a:r>
              <a:rPr lang="en-US" sz="2800" dirty="0"/>
              <a:t> </a:t>
            </a:r>
            <a:r>
              <a:rPr lang="uk-UA" sz="2800" dirty="0"/>
              <a:t>«</a:t>
            </a:r>
            <a:r>
              <a:rPr lang="en-US" sz="2800" dirty="0"/>
              <a:t>Back</a:t>
            </a:r>
            <a:r>
              <a:rPr lang="uk-UA" sz="2800" dirty="0"/>
              <a:t>», і кожна з них додає\віднімає до номеру сторінки один та запускає </a:t>
            </a:r>
            <a:r>
              <a:rPr lang="uk-UA" sz="2800" dirty="0" err="1"/>
              <a:t>парсер</a:t>
            </a:r>
            <a:r>
              <a:rPr lang="uk-UA" sz="2800" dirty="0"/>
              <a:t> вже з новим значенням номеру. Вони потрібні, якщо Ви захотіли </a:t>
            </a:r>
            <a:r>
              <a:rPr lang="uk-UA" sz="2800" dirty="0" err="1"/>
              <a:t>запарсети</a:t>
            </a:r>
            <a:r>
              <a:rPr lang="uk-UA" sz="2800" dirty="0"/>
              <a:t> відразу </a:t>
            </a:r>
            <a:r>
              <a:rPr lang="uk-UA" sz="2800" dirty="0" err="1"/>
              <a:t>декілько</a:t>
            </a:r>
            <a:r>
              <a:rPr lang="uk-UA" sz="2800" dirty="0"/>
              <a:t> сторінок з одним запитом без лишнього постійного вводу даних.</a:t>
            </a:r>
          </a:p>
          <a:p>
            <a:pPr marL="0" indent="0">
              <a:buNone/>
            </a:pPr>
            <a:r>
              <a:rPr lang="uk-UA" sz="2800" dirty="0"/>
              <a:t>Також в програмі є перемикач «</a:t>
            </a:r>
            <a:r>
              <a:rPr lang="en-US" sz="2800" dirty="0" err="1"/>
              <a:t>Radact</a:t>
            </a:r>
            <a:r>
              <a:rPr lang="uk-UA" sz="2800" dirty="0"/>
              <a:t>», який якщо </a:t>
            </a:r>
            <a:r>
              <a:rPr lang="uk-UA" sz="2800" dirty="0" err="1"/>
              <a:t>ввімкнен</a:t>
            </a:r>
            <a:r>
              <a:rPr lang="uk-UA" sz="2800" dirty="0"/>
              <a:t>, то змінює список з словниками, в кому дані сторінки на більш оформлений вид (без дужок, без ключів словника та </a:t>
            </a:r>
            <a:r>
              <a:rPr lang="uk-UA" sz="2800" dirty="0" err="1"/>
              <a:t>відокремлено</a:t>
            </a:r>
            <a:r>
              <a:rPr lang="uk-UA" sz="2800" dirty="0"/>
              <a:t> одна від одного)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5C94AC3-D728-4AE2-8FCB-6F173D75F3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6022" y="2433544"/>
            <a:ext cx="3662182" cy="2810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891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EAE5A-D03E-452E-A40F-9AE8A294F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8411" y="-148914"/>
            <a:ext cx="8534400" cy="1507067"/>
          </a:xfrm>
        </p:spPr>
        <p:txBody>
          <a:bodyPr/>
          <a:lstStyle/>
          <a:p>
            <a:r>
              <a:rPr lang="uk-UA" dirty="0"/>
              <a:t>Код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52ABC54-AAFB-4579-B280-69455F5B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212" y="968328"/>
            <a:ext cx="6547106" cy="5378684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uk-UA" sz="3200" b="1" dirty="0"/>
              <a:t>Код зроблений в трьох файлах </a:t>
            </a:r>
            <a:r>
              <a:rPr lang="en-US" sz="3200" b="1" dirty="0"/>
              <a:t>Python</a:t>
            </a:r>
            <a:r>
              <a:rPr lang="uk-UA" sz="3200" b="1" dirty="0"/>
              <a:t>: </a:t>
            </a:r>
          </a:p>
          <a:p>
            <a:pPr marL="0" indent="0">
              <a:buNone/>
            </a:pPr>
            <a:r>
              <a:rPr lang="uk-UA" sz="3200" dirty="0"/>
              <a:t>в  «</a:t>
            </a:r>
            <a:r>
              <a:rPr lang="en-US" sz="3200" dirty="0"/>
              <a:t>parser</a:t>
            </a:r>
            <a:r>
              <a:rPr lang="uk-UA" sz="3200" dirty="0"/>
              <a:t>» зроблений клас з самим </a:t>
            </a:r>
            <a:r>
              <a:rPr lang="uk-UA" sz="3200" dirty="0" err="1"/>
              <a:t>парсером</a:t>
            </a:r>
            <a:r>
              <a:rPr lang="uk-UA" sz="3200" dirty="0"/>
              <a:t>, який збирає дані сторінки;</a:t>
            </a:r>
          </a:p>
          <a:p>
            <a:pPr marL="0" indent="0">
              <a:buNone/>
            </a:pPr>
            <a:r>
              <a:rPr lang="uk-UA" sz="3200" dirty="0"/>
              <a:t>в </a:t>
            </a:r>
            <a:r>
              <a:rPr lang="en-US" sz="3200" dirty="0"/>
              <a:t> </a:t>
            </a:r>
            <a:r>
              <a:rPr lang="uk-UA" sz="3200" dirty="0"/>
              <a:t>«</a:t>
            </a:r>
            <a:r>
              <a:rPr lang="en-US" sz="3200" dirty="0"/>
              <a:t>graphic</a:t>
            </a:r>
            <a:r>
              <a:rPr lang="uk-UA" sz="3200" dirty="0"/>
              <a:t>_</a:t>
            </a:r>
            <a:r>
              <a:rPr lang="en-US" sz="3200" dirty="0"/>
              <a:t>interface</a:t>
            </a:r>
            <a:r>
              <a:rPr lang="uk-UA" sz="3200" dirty="0"/>
              <a:t>» створений сам графічний інтерфейс і там і використовується клас, який знаходиться в «</a:t>
            </a:r>
            <a:r>
              <a:rPr lang="en-US" sz="3200" dirty="0"/>
              <a:t>parser</a:t>
            </a:r>
            <a:r>
              <a:rPr lang="uk-UA" sz="3200" dirty="0"/>
              <a:t>»; </a:t>
            </a:r>
          </a:p>
          <a:p>
            <a:pPr marL="0" indent="0">
              <a:buNone/>
            </a:pPr>
            <a:r>
              <a:rPr lang="uk-UA" sz="3200" dirty="0"/>
              <a:t>в «</a:t>
            </a:r>
            <a:r>
              <a:rPr lang="en-US" sz="3200" dirty="0" err="1"/>
              <a:t>utils</a:t>
            </a:r>
            <a:r>
              <a:rPr lang="uk-UA" sz="3200" dirty="0"/>
              <a:t>», де знаходиться додаткові функції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uk-UA" sz="3200" dirty="0"/>
              <a:t>Деякі словники були зроблені в </a:t>
            </a:r>
            <a:r>
              <a:rPr lang="en-US" sz="3200" dirty="0"/>
              <a:t>json </a:t>
            </a:r>
            <a:r>
              <a:rPr lang="uk-UA" sz="3200" dirty="0"/>
              <a:t>файлах.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FE69F73-C7D7-46BB-B5D6-2B81E8B1B9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677"/>
          <a:stretch/>
        </p:blipFill>
        <p:spPr>
          <a:xfrm>
            <a:off x="6979024" y="2370668"/>
            <a:ext cx="4982764" cy="326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7658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5BF4D0-6177-4B40-9586-1E44C634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518" y="140945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parser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E8CD211-A0B0-43D7-83EB-22A65E7CB0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6620" y="726141"/>
            <a:ext cx="7374416" cy="57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b="1" dirty="0"/>
              <a:t>Код в файлі «</a:t>
            </a:r>
            <a:r>
              <a:rPr lang="en-US" sz="2800" b="1" dirty="0"/>
              <a:t>parser</a:t>
            </a:r>
            <a:r>
              <a:rPr lang="uk-UA" sz="2800" b="1" dirty="0"/>
              <a:t>» </a:t>
            </a:r>
            <a:r>
              <a:rPr lang="uk-UA" sz="2800" b="1" dirty="0" err="1"/>
              <a:t>реалізован</a:t>
            </a:r>
            <a:r>
              <a:rPr lang="uk-UA" sz="2800" b="1" dirty="0"/>
              <a:t> </a:t>
            </a:r>
            <a:r>
              <a:rPr lang="uk-UA" sz="2800" b="1" dirty="0" err="1"/>
              <a:t>задопомогою</a:t>
            </a:r>
            <a:r>
              <a:rPr lang="uk-UA" sz="2800" b="1" dirty="0"/>
              <a:t> класу, в якому існує декілька методів:</a:t>
            </a:r>
          </a:p>
          <a:p>
            <a:pPr marL="0" indent="0">
              <a:buNone/>
            </a:pPr>
            <a:r>
              <a:rPr lang="uk-UA" sz="2800" dirty="0"/>
              <a:t>*три з них потрібні для </a:t>
            </a:r>
            <a:r>
              <a:rPr lang="uk-UA" sz="2800" dirty="0" err="1"/>
              <a:t>правильной</a:t>
            </a:r>
            <a:r>
              <a:rPr lang="uk-UA" sz="2800" dirty="0"/>
              <a:t> роботи </a:t>
            </a:r>
            <a:r>
              <a:rPr lang="uk-UA" sz="2800" dirty="0" err="1"/>
              <a:t>прасера</a:t>
            </a:r>
            <a:r>
              <a:rPr lang="uk-UA" sz="2800" dirty="0"/>
              <a:t>; </a:t>
            </a:r>
          </a:p>
          <a:p>
            <a:pPr marL="0" indent="0">
              <a:buNone/>
            </a:pPr>
            <a:r>
              <a:rPr lang="uk-UA" sz="2800" dirty="0"/>
              <a:t>*«</a:t>
            </a:r>
            <a:r>
              <a:rPr lang="en-US" sz="2800" dirty="0"/>
              <a:t>parse</a:t>
            </a:r>
            <a:r>
              <a:rPr lang="uk-UA" sz="2800" dirty="0"/>
              <a:t>» - є самим </a:t>
            </a:r>
            <a:r>
              <a:rPr lang="uk-UA" sz="2800" dirty="0" err="1"/>
              <a:t>парсером</a:t>
            </a:r>
            <a:r>
              <a:rPr lang="uk-UA" sz="2800" dirty="0"/>
              <a:t>, який </a:t>
            </a:r>
            <a:r>
              <a:rPr lang="uk-UA" sz="2800" dirty="0" err="1"/>
              <a:t>парсерить</a:t>
            </a:r>
            <a:r>
              <a:rPr lang="uk-UA" sz="2800" dirty="0"/>
              <a:t> сторінку; </a:t>
            </a:r>
          </a:p>
          <a:p>
            <a:pPr marL="0" indent="0">
              <a:buNone/>
            </a:pPr>
            <a:r>
              <a:rPr lang="uk-UA" sz="2800" dirty="0"/>
              <a:t>*«</a:t>
            </a:r>
            <a:r>
              <a:rPr lang="en-US" sz="2800" dirty="0"/>
              <a:t>print</a:t>
            </a:r>
            <a:r>
              <a:rPr lang="uk-UA" sz="2800" dirty="0"/>
              <a:t>» -потрібна для красивого відображення словників.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168C2A-6A84-4C3D-AF2A-E628EAFCF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4240" y="2393102"/>
            <a:ext cx="4751140" cy="2762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798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22C65-50EC-42D9-B507-E024B86D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8576" y="282388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parser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599CA56C-5E4D-4702-B7B2-09B1B9345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77" y="1099171"/>
            <a:ext cx="7418294" cy="5476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/>
              <a:t>Так як сторінка пошуку має свою будову + потрібно стежити за запитом, номер сторінки і вкладці на яку було </a:t>
            </a:r>
            <a:r>
              <a:rPr lang="uk-UA" sz="2800" dirty="0" err="1"/>
              <a:t>запарсено</a:t>
            </a:r>
            <a:r>
              <a:rPr lang="uk-UA" sz="2800" dirty="0"/>
              <a:t>, </a:t>
            </a:r>
            <a:r>
              <a:rPr lang="uk-UA" sz="2800" dirty="0" err="1"/>
              <a:t>парсер</a:t>
            </a:r>
            <a:r>
              <a:rPr lang="uk-UA" sz="2800" dirty="0"/>
              <a:t> має </a:t>
            </a:r>
            <a:r>
              <a:rPr lang="uk-UA" sz="2800" dirty="0" err="1"/>
              <a:t>декілько</a:t>
            </a:r>
            <a:r>
              <a:rPr lang="uk-UA" sz="2800" dirty="0"/>
              <a:t> умов для того, щоб була </a:t>
            </a:r>
            <a:r>
              <a:rPr lang="uk-UA" sz="2800" dirty="0" err="1"/>
              <a:t>використанна</a:t>
            </a:r>
            <a:r>
              <a:rPr lang="uk-UA" sz="2800" dirty="0"/>
              <a:t> правильне посилання і для того, щоб </a:t>
            </a:r>
            <a:r>
              <a:rPr lang="uk-UA" sz="2800" dirty="0" err="1"/>
              <a:t>парсер</a:t>
            </a:r>
            <a:r>
              <a:rPr lang="uk-UA" sz="2800" dirty="0"/>
              <a:t> розумів, що йому потрібно </a:t>
            </a:r>
            <a:r>
              <a:rPr lang="uk-UA" sz="2800" dirty="0" err="1"/>
              <a:t>парсерить</a:t>
            </a:r>
            <a:r>
              <a:rPr lang="uk-UA" sz="2800" dirty="0"/>
              <a:t>, бо кожна вкладка має свої путі до даних.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0D9E08-796C-4247-A7AA-8CCC224DF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718" t="-2457" r="31663" b="2457"/>
          <a:stretch/>
        </p:blipFill>
        <p:spPr>
          <a:xfrm>
            <a:off x="7705853" y="1836769"/>
            <a:ext cx="4226170" cy="23457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813157-5145-4224-B2BB-ACAA2DA0A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075" y="4446832"/>
            <a:ext cx="4088137" cy="186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013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BAF547-B5DA-4B7D-A490-CAECD1DAB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1376" y="264955"/>
            <a:ext cx="8534400" cy="1507067"/>
          </a:xfrm>
        </p:spPr>
        <p:txBody>
          <a:bodyPr/>
          <a:lstStyle/>
          <a:p>
            <a:r>
              <a:rPr lang="uk-UA" dirty="0"/>
              <a:t>«</a:t>
            </a:r>
            <a:r>
              <a:rPr lang="en-US" dirty="0"/>
              <a:t>parser</a:t>
            </a:r>
            <a:r>
              <a:rPr lang="uk-UA" dirty="0"/>
              <a:t>»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B9CADB4-0D7E-42D8-A76A-7BF75261D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24" y="1748616"/>
            <a:ext cx="6550306" cy="48444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uk-UA" sz="2800" dirty="0"/>
              <a:t>Для зручності в </a:t>
            </a:r>
            <a:r>
              <a:rPr lang="uk-UA" sz="2800" dirty="0" err="1"/>
              <a:t>парсері</a:t>
            </a:r>
            <a:r>
              <a:rPr lang="uk-UA" sz="2800" dirty="0"/>
              <a:t> є словник зі словниками, який знаходиться в «</a:t>
            </a:r>
            <a:r>
              <a:rPr lang="en-US" sz="2800" dirty="0" err="1"/>
              <a:t>paths_for_parsing.json</a:t>
            </a:r>
            <a:r>
              <a:rPr lang="uk-UA" sz="2800" dirty="0"/>
              <a:t>», який використовується в коді, в якому є майже всі путі до даних для </a:t>
            </a:r>
            <a:r>
              <a:rPr lang="uk-UA" sz="2800" dirty="0" err="1"/>
              <a:t>кожной</a:t>
            </a:r>
            <a:r>
              <a:rPr lang="uk-UA" sz="2800" dirty="0"/>
              <a:t> вкладки. Кожен словник має ключ, з назвою того, що потрібно добавити до посилання, щоб воно ввело на необхідну для </a:t>
            </a:r>
            <a:r>
              <a:rPr lang="uk-UA" sz="2800" dirty="0" err="1"/>
              <a:t>парсинга</a:t>
            </a:r>
            <a:r>
              <a:rPr lang="uk-UA" sz="2800" dirty="0"/>
              <a:t> сторінку.</a:t>
            </a:r>
          </a:p>
          <a:p>
            <a:pPr marL="0" indent="0">
              <a:buNone/>
            </a:pPr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A3536E5-4124-4E00-B985-4DB6542AD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1682" y="981635"/>
            <a:ext cx="2466636" cy="3260397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1B3A0CD-F253-4C38-8506-29B0AF1AF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7049" y="4667373"/>
            <a:ext cx="4701784" cy="117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218554"/>
      </p:ext>
    </p:extLst>
  </p:cSld>
  <p:clrMapOvr>
    <a:masterClrMapping/>
  </p:clrMapOvr>
</p:sld>
</file>

<file path=ppt/theme/theme1.xml><?xml version="1.0" encoding="utf-8"?>
<a:theme xmlns:a="http://schemas.openxmlformats.org/drawingml/2006/main" name="Скибка">
  <a:themeElements>
    <a:clrScheme name="Скибка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кибка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кибка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175</TotalTime>
  <Words>641</Words>
  <Application>Microsoft Office PowerPoint</Application>
  <PresentationFormat>Широкий екран</PresentationFormat>
  <Paragraphs>40</Paragraphs>
  <Slides>11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11</vt:i4>
      </vt:variant>
    </vt:vector>
  </HeadingPairs>
  <TitlesOfParts>
    <vt:vector size="14" baseType="lpstr">
      <vt:lpstr>Century Gothic</vt:lpstr>
      <vt:lpstr>Wingdings 3</vt:lpstr>
      <vt:lpstr>Скибка</vt:lpstr>
      <vt:lpstr>Парсер сторінки пошуку с графічним інтерфейсом </vt:lpstr>
      <vt:lpstr>Елементи</vt:lpstr>
      <vt:lpstr>Як працює парсер</vt:lpstr>
      <vt:lpstr>Номер сторінки і вкладки</vt:lpstr>
      <vt:lpstr>Кнопки та перемикач</vt:lpstr>
      <vt:lpstr>Код</vt:lpstr>
      <vt:lpstr>«parser»</vt:lpstr>
      <vt:lpstr>«parser»</vt:lpstr>
      <vt:lpstr>«parser»</vt:lpstr>
      <vt:lpstr>«graphic_interface»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Парсер страниці пошуку с графічним інтерфейсом </dc:title>
  <dc:creator>Asus Пользователь</dc:creator>
  <cp:lastModifiedBy>Asus Пользователь</cp:lastModifiedBy>
  <cp:revision>29</cp:revision>
  <dcterms:created xsi:type="dcterms:W3CDTF">2024-03-29T13:56:39Z</dcterms:created>
  <dcterms:modified xsi:type="dcterms:W3CDTF">2024-03-30T16:49:25Z</dcterms:modified>
</cp:coreProperties>
</file>