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8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080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1703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8230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81611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0987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1818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59095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4607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3186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2742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97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4807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5698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7497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4768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065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6904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F8E5D4-13D6-4CC9-9137-EAE869D9C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6846141" cy="2971801"/>
          </a:xfrm>
        </p:spPr>
        <p:txBody>
          <a:bodyPr>
            <a:normAutofit fontScale="90000"/>
          </a:bodyPr>
          <a:lstStyle/>
          <a:p>
            <a:r>
              <a:rPr lang="uk-UA" dirty="0" err="1"/>
              <a:t>Парсер</a:t>
            </a:r>
            <a:r>
              <a:rPr lang="uk-UA" dirty="0"/>
              <a:t> сторінки пошуку с графічним інтерфейсом</a:t>
            </a:r>
            <a:br>
              <a:rPr lang="uk-UA" dirty="0"/>
            </a:b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45125461-A60A-4886-9145-03E47B7BE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375212"/>
            <a:ext cx="6400800" cy="1947333"/>
          </a:xfrm>
        </p:spPr>
        <p:txBody>
          <a:bodyPr>
            <a:normAutofit/>
          </a:bodyPr>
          <a:lstStyle/>
          <a:p>
            <a:r>
              <a:rPr lang="uk-UA" sz="2400" dirty="0"/>
              <a:t>Зробив: </a:t>
            </a:r>
            <a:r>
              <a:rPr lang="uk-UA" sz="2400" dirty="0" err="1"/>
              <a:t>Ралюк</a:t>
            </a:r>
            <a:r>
              <a:rPr lang="uk-UA" sz="2400" dirty="0"/>
              <a:t> Роман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5A4518-D921-4DA0-80E1-FA722EE9A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399" y="2689854"/>
            <a:ext cx="5053200" cy="388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15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5A97D-9385-41D8-955A-9A0C45F29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435" y="1443564"/>
            <a:ext cx="9320400" cy="3155330"/>
          </a:xfrm>
        </p:spPr>
        <p:txBody>
          <a:bodyPr>
            <a:normAutofit/>
          </a:bodyPr>
          <a:lstStyle/>
          <a:p>
            <a:r>
              <a:rPr lang="uk-UA" sz="8000" dirty="0"/>
              <a:t>ДЯКУЮ За Увагу!</a:t>
            </a:r>
          </a:p>
        </p:txBody>
      </p:sp>
      <p:sp>
        <p:nvSpPr>
          <p:cNvPr id="5" name="Місце для вмісту 4">
            <a:extLst>
              <a:ext uri="{FF2B5EF4-FFF2-40B4-BE49-F238E27FC236}">
                <a16:creationId xmlns:a16="http://schemas.microsoft.com/office/drawing/2014/main" id="{59D45E2E-8D81-4A4B-B3EC-F9DAB22CB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874059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153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0395E-7814-4FC3-AC8B-C54EECE3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741" y="362074"/>
            <a:ext cx="8534400" cy="1507067"/>
          </a:xfrm>
        </p:spPr>
        <p:txBody>
          <a:bodyPr/>
          <a:lstStyle/>
          <a:p>
            <a:r>
              <a:rPr lang="uk-UA" dirty="0"/>
              <a:t>Елементи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BD0ABFB-EBA7-4F97-90A9-C1C0744EA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56" y="1364334"/>
            <a:ext cx="7600248" cy="5131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800" b="1" dirty="0"/>
              <a:t>Даний графічний </a:t>
            </a:r>
            <a:r>
              <a:rPr lang="uk-UA" sz="2800" b="1" dirty="0" err="1"/>
              <a:t>парсер</a:t>
            </a:r>
            <a:r>
              <a:rPr lang="uk-UA" sz="2800" b="1" dirty="0"/>
              <a:t> має такі елементи:</a:t>
            </a:r>
            <a:r>
              <a:rPr lang="uk-UA" sz="2400" dirty="0"/>
              <a:t> </a:t>
            </a:r>
          </a:p>
          <a:p>
            <a:pPr marL="0" indent="0">
              <a:buNone/>
            </a:pPr>
            <a:r>
              <a:rPr lang="uk-UA" sz="2400" dirty="0"/>
              <a:t>поле введення для запиту; </a:t>
            </a:r>
          </a:p>
          <a:p>
            <a:pPr marL="0" indent="0">
              <a:buNone/>
            </a:pPr>
            <a:r>
              <a:rPr lang="uk-UA" sz="2400" dirty="0"/>
              <a:t>поле введення для номера сторінки; </a:t>
            </a:r>
          </a:p>
          <a:p>
            <a:pPr marL="0" indent="0">
              <a:buNone/>
            </a:pPr>
            <a:r>
              <a:rPr lang="uk-UA" sz="2400" dirty="0"/>
              <a:t>2 поля, де показується поточний запит і номер сторінок; </a:t>
            </a:r>
          </a:p>
          <a:p>
            <a:pPr marL="0" indent="0">
              <a:buNone/>
            </a:pPr>
            <a:r>
              <a:rPr lang="uk-UA" sz="2400" dirty="0"/>
              <a:t>кнопки: </a:t>
            </a:r>
            <a:r>
              <a:rPr lang="en-US" sz="2400" dirty="0"/>
              <a:t>Ok, Clear, Back, Next, Exit</a:t>
            </a:r>
            <a:r>
              <a:rPr lang="ru-RU" sz="2400" dirty="0"/>
              <a:t>;</a:t>
            </a:r>
            <a:r>
              <a:rPr lang="en-US" sz="2400" dirty="0"/>
              <a:t> </a:t>
            </a:r>
            <a:endParaRPr lang="ru-RU" sz="2400" dirty="0"/>
          </a:p>
          <a:p>
            <a:pPr marL="0" indent="0">
              <a:buNone/>
            </a:pPr>
            <a:r>
              <a:rPr lang="uk-UA" sz="2400" dirty="0"/>
              <a:t>перемикач </a:t>
            </a:r>
            <a:r>
              <a:rPr lang="en-US" sz="2400" dirty="0"/>
              <a:t>redaction</a:t>
            </a:r>
            <a:r>
              <a:rPr lang="ru-RU" sz="2400" dirty="0"/>
              <a:t>;</a:t>
            </a:r>
          </a:p>
          <a:p>
            <a:pPr marL="0" indent="0">
              <a:buNone/>
            </a:pPr>
            <a:r>
              <a:rPr lang="uk-UA" sz="2400" dirty="0"/>
              <a:t>4 вкладки у кожному з яких є поле.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4A611E-03CD-4623-A34A-128E084E0A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823"/>
          <a:stretch/>
        </p:blipFill>
        <p:spPr>
          <a:xfrm>
            <a:off x="8452036" y="1215970"/>
            <a:ext cx="3303107" cy="74254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7A41857-BF22-4811-B2DF-B802F1411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036" y="2268542"/>
            <a:ext cx="3343832" cy="64413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E558C2F-D456-47B6-88E2-3B841A4AE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8557" y="3165992"/>
            <a:ext cx="2841911" cy="46930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A278C81-C5D3-4365-B60E-55153AE73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7823" y="3945322"/>
            <a:ext cx="2243378" cy="55221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2A75025-55EF-412D-8C66-C0CD9C7FCA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8119" y="4722233"/>
            <a:ext cx="3482788" cy="194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3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C02EF1-C68F-4588-BA2B-9E1A302C8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389" y="114299"/>
            <a:ext cx="8534400" cy="1507067"/>
          </a:xfrm>
        </p:spPr>
        <p:txBody>
          <a:bodyPr/>
          <a:lstStyle/>
          <a:p>
            <a:r>
              <a:rPr lang="ru-RU" dirty="0"/>
              <a:t>Як </a:t>
            </a:r>
            <a:r>
              <a:rPr lang="ru-RU" dirty="0" err="1"/>
              <a:t>працює</a:t>
            </a:r>
            <a:r>
              <a:rPr lang="ru-RU" dirty="0"/>
              <a:t> парсер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ED01FD8-C208-4662-823B-A87709AE1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175" y="1621366"/>
            <a:ext cx="5997389" cy="479288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uk-UA" sz="2800" dirty="0"/>
              <a:t>Для того щоб зробити запит потрібно ввести запит у поле «</a:t>
            </a:r>
            <a:r>
              <a:rPr lang="en-US" sz="2800" dirty="0"/>
              <a:t>Request</a:t>
            </a:r>
            <a:r>
              <a:rPr lang="uk-UA" sz="2800" dirty="0"/>
              <a:t>»</a:t>
            </a:r>
            <a:r>
              <a:rPr lang="en-US" sz="2800" dirty="0"/>
              <a:t> </a:t>
            </a:r>
            <a:r>
              <a:rPr lang="uk-UA" sz="2800" dirty="0"/>
              <a:t>і натиснути на кнопку «</a:t>
            </a:r>
            <a:r>
              <a:rPr lang="uk-UA" sz="2800" dirty="0" err="1"/>
              <a:t>Ок</a:t>
            </a:r>
            <a:r>
              <a:rPr lang="uk-UA" sz="2800" dirty="0"/>
              <a:t>», тоді в полі що справа появиться ваш запит і </a:t>
            </a:r>
            <a:r>
              <a:rPr lang="uk-UA" sz="2800" dirty="0" err="1"/>
              <a:t>парсер</a:t>
            </a:r>
            <a:r>
              <a:rPr lang="uk-UA" sz="2800" dirty="0"/>
              <a:t> почне роботу і через деякий час на той вкладці, на якої ви були, появиться </a:t>
            </a:r>
            <a:r>
              <a:rPr lang="uk-UA" sz="2800" dirty="0" err="1"/>
              <a:t>запарсена</a:t>
            </a:r>
            <a:r>
              <a:rPr lang="uk-UA" sz="2800" dirty="0"/>
              <a:t> сторінка</a:t>
            </a:r>
            <a:r>
              <a:rPr lang="ru-RU" sz="2800" dirty="0"/>
              <a:t>.</a:t>
            </a:r>
          </a:p>
          <a:p>
            <a:pPr marL="0" indent="0">
              <a:buNone/>
            </a:pPr>
            <a:r>
              <a:rPr lang="ru-RU" sz="2800" dirty="0" err="1"/>
              <a:t>Щоб</a:t>
            </a:r>
            <a:r>
              <a:rPr lang="ru-RU" sz="2800" dirty="0"/>
              <a:t> </a:t>
            </a:r>
            <a:r>
              <a:rPr lang="ru-RU" sz="2800" dirty="0" err="1"/>
              <a:t>закінчити</a:t>
            </a:r>
            <a:r>
              <a:rPr lang="ru-RU" sz="2800" dirty="0"/>
              <a:t> роботу </a:t>
            </a:r>
            <a:r>
              <a:rPr lang="ru-RU" sz="2800" dirty="0" err="1"/>
              <a:t>програми</a:t>
            </a:r>
            <a:r>
              <a:rPr lang="ru-RU" sz="2800" dirty="0"/>
              <a:t>, </a:t>
            </a:r>
            <a:r>
              <a:rPr lang="ru-RU" sz="2800" dirty="0" err="1"/>
              <a:t>потрібно</a:t>
            </a:r>
            <a:r>
              <a:rPr lang="ru-RU" sz="2800" dirty="0"/>
              <a:t> </a:t>
            </a:r>
            <a:r>
              <a:rPr lang="ru-RU" sz="2800" dirty="0" err="1"/>
              <a:t>натичнути</a:t>
            </a:r>
            <a:r>
              <a:rPr lang="ru-RU" sz="2800" dirty="0"/>
              <a:t> на кнопку «</a:t>
            </a:r>
            <a:r>
              <a:rPr lang="en-US" sz="2800" dirty="0"/>
              <a:t>Exit</a:t>
            </a:r>
            <a:r>
              <a:rPr lang="ru-RU" sz="2800" dirty="0"/>
              <a:t>»</a:t>
            </a:r>
            <a:r>
              <a:rPr lang="uk-UA" sz="2800" dirty="0"/>
              <a:t> або</a:t>
            </a:r>
            <a:r>
              <a:rPr lang="en-US" sz="2800" dirty="0"/>
              <a:t> </a:t>
            </a:r>
            <a:r>
              <a:rPr lang="uk-UA" sz="2800" dirty="0"/>
              <a:t>на кнопку закриття програми</a:t>
            </a:r>
          </a:p>
          <a:p>
            <a:pPr marL="0" indent="0">
              <a:buNone/>
            </a:pPr>
            <a:r>
              <a:rPr lang="uk-UA" sz="2800" dirty="0"/>
              <a:t>Кнопка «</a:t>
            </a:r>
            <a:r>
              <a:rPr lang="en-US" sz="2800" dirty="0"/>
              <a:t>Clear</a:t>
            </a:r>
            <a:r>
              <a:rPr lang="uk-UA" sz="2800" dirty="0"/>
              <a:t>» повністю очищає всю інформацію записану в полі на всіх вкладках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B32646-918D-4275-BC39-6B65320A6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894" y="1949823"/>
            <a:ext cx="4730801" cy="349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0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5567D-6DD4-4973-A16D-72B626EF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46" y="13447"/>
            <a:ext cx="8534400" cy="1507067"/>
          </a:xfrm>
        </p:spPr>
        <p:txBody>
          <a:bodyPr/>
          <a:lstStyle/>
          <a:p>
            <a:r>
              <a:rPr lang="uk-UA" dirty="0"/>
              <a:t>Номер сторінки і вкладки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312B1F5-0D26-42CD-BFFB-9AED5D744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589" y="1298636"/>
            <a:ext cx="6402387" cy="48601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sz="2800" dirty="0"/>
              <a:t>Також ви можете вибирати разом із запитом також номер сторінки з якого буде </a:t>
            </a:r>
            <a:r>
              <a:rPr lang="uk-UA" sz="2800" dirty="0" err="1"/>
              <a:t>запарсено</a:t>
            </a:r>
            <a:r>
              <a:rPr lang="uk-UA" sz="2800" dirty="0"/>
              <a:t> дані. Щоб це зробити вам потрібно вести номер сторінки з якого ви хочете </a:t>
            </a:r>
            <a:r>
              <a:rPr lang="uk-UA" sz="2800" dirty="0" err="1"/>
              <a:t>запарсити</a:t>
            </a:r>
            <a:r>
              <a:rPr lang="uk-UA" sz="2800" dirty="0"/>
              <a:t> дані в поле введення «</a:t>
            </a:r>
            <a:r>
              <a:rPr lang="en-US" sz="2800" dirty="0"/>
              <a:t>Page</a:t>
            </a:r>
            <a:r>
              <a:rPr lang="uk-UA" sz="2800" dirty="0"/>
              <a:t>» і потім натиснути кнопку, щоб дані збереглися і використалися</a:t>
            </a:r>
          </a:p>
          <a:p>
            <a:pPr marL="0" indent="0">
              <a:buNone/>
            </a:pPr>
            <a:r>
              <a:rPr lang="uk-UA" sz="2800" dirty="0"/>
              <a:t>І ще в програмі є 4 вкладки, і на </a:t>
            </a:r>
            <a:r>
              <a:rPr lang="uk-UA" sz="2800" dirty="0" err="1"/>
              <a:t>якой</a:t>
            </a:r>
            <a:r>
              <a:rPr lang="uk-UA" sz="2800" dirty="0"/>
              <a:t> ви знаходитесь, то на тій і буде використано </a:t>
            </a:r>
            <a:r>
              <a:rPr lang="uk-UA" sz="2800" dirty="0" err="1"/>
              <a:t>парсер</a:t>
            </a:r>
            <a:r>
              <a:rPr lang="uk-UA" sz="2800" dirty="0"/>
              <a:t> (кожна вкладка має свій тип </a:t>
            </a:r>
            <a:r>
              <a:rPr lang="uk-UA" sz="2800" dirty="0" err="1"/>
              <a:t>запросів</a:t>
            </a:r>
            <a:r>
              <a:rPr lang="uk-UA" sz="2800" dirty="0"/>
              <a:t>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1F0AC9-CA5F-4D84-B3D8-C6EA60086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946" y="2227479"/>
            <a:ext cx="4466086" cy="340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8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FCF8C-66DB-461F-B635-253A8795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248" y="0"/>
            <a:ext cx="8534400" cy="1507067"/>
          </a:xfrm>
        </p:spPr>
        <p:txBody>
          <a:bodyPr/>
          <a:lstStyle/>
          <a:p>
            <a:r>
              <a:rPr lang="uk-UA" dirty="0"/>
              <a:t>Кнопки та перемикач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8672ECE-D539-4987-90C3-ED07EA2C6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24" y="1406213"/>
            <a:ext cx="7436223" cy="50618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sz="2800" dirty="0"/>
              <a:t>В програмі є дві кнопки «</a:t>
            </a:r>
            <a:r>
              <a:rPr lang="en-US" sz="2800" dirty="0"/>
              <a:t>Next</a:t>
            </a:r>
            <a:r>
              <a:rPr lang="uk-UA" sz="2800" dirty="0"/>
              <a:t>» і</a:t>
            </a:r>
            <a:r>
              <a:rPr lang="en-US" sz="2800" dirty="0"/>
              <a:t> </a:t>
            </a:r>
            <a:r>
              <a:rPr lang="uk-UA" sz="2800" dirty="0"/>
              <a:t>«</a:t>
            </a:r>
            <a:r>
              <a:rPr lang="en-US" sz="2800" dirty="0"/>
              <a:t>Back</a:t>
            </a:r>
            <a:r>
              <a:rPr lang="uk-UA" sz="2800" dirty="0"/>
              <a:t>», і кожна з них додає\віднімає до номеру сторінки один та запускає </a:t>
            </a:r>
            <a:r>
              <a:rPr lang="uk-UA" sz="2800" dirty="0" err="1"/>
              <a:t>парсер</a:t>
            </a:r>
            <a:r>
              <a:rPr lang="uk-UA" sz="2800" dirty="0"/>
              <a:t> вже з новим значенням номеру. Вони потрібні, якщо Ви захотіли </a:t>
            </a:r>
            <a:r>
              <a:rPr lang="uk-UA" sz="2800" dirty="0" err="1"/>
              <a:t>запарсети</a:t>
            </a:r>
            <a:r>
              <a:rPr lang="uk-UA" sz="2800" dirty="0"/>
              <a:t> відразу </a:t>
            </a:r>
            <a:r>
              <a:rPr lang="uk-UA" sz="2800" dirty="0" err="1"/>
              <a:t>декілько</a:t>
            </a:r>
            <a:r>
              <a:rPr lang="uk-UA" sz="2800" dirty="0"/>
              <a:t> сторінок з одним запитом без лишнього постійного вводу даних.</a:t>
            </a:r>
          </a:p>
          <a:p>
            <a:pPr marL="0" indent="0">
              <a:buNone/>
            </a:pPr>
            <a:r>
              <a:rPr lang="uk-UA" sz="2800" dirty="0"/>
              <a:t>Також в програмі є перемикач «</a:t>
            </a:r>
            <a:r>
              <a:rPr lang="en-US" sz="2800" dirty="0" err="1"/>
              <a:t>Radact</a:t>
            </a:r>
            <a:r>
              <a:rPr lang="uk-UA" sz="2800" dirty="0"/>
              <a:t>», який якщо </a:t>
            </a:r>
            <a:r>
              <a:rPr lang="uk-UA" sz="2800" dirty="0" err="1"/>
              <a:t>ввімкнен</a:t>
            </a:r>
            <a:r>
              <a:rPr lang="uk-UA" sz="2800" dirty="0"/>
              <a:t>, то змінює список з словниками, в кому дані сторінки на більш оформлений вид (без дужок, без ключів словника та </a:t>
            </a:r>
            <a:r>
              <a:rPr lang="uk-UA" sz="2800" dirty="0" err="1"/>
              <a:t>відокремлено</a:t>
            </a:r>
            <a:r>
              <a:rPr lang="uk-UA" sz="2800" dirty="0"/>
              <a:t> одна від одного)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C94AC3-D728-4AE2-8FCB-6F173D75F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022" y="2433544"/>
            <a:ext cx="3662182" cy="281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91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FEAE5A-D03E-452E-A40F-9AE8A294F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1858" y="310635"/>
            <a:ext cx="8534400" cy="1507067"/>
          </a:xfrm>
        </p:spPr>
        <p:txBody>
          <a:bodyPr/>
          <a:lstStyle/>
          <a:p>
            <a:r>
              <a:rPr lang="uk-UA" dirty="0"/>
              <a:t>Код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52ABC54-AAFB-4579-B280-69455F5BD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12" y="1667575"/>
            <a:ext cx="6547106" cy="45315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uk-UA" sz="3200" b="1" dirty="0"/>
              <a:t>Код зроблений в трьох файлах </a:t>
            </a:r>
            <a:r>
              <a:rPr lang="en-US" sz="3200" b="1" dirty="0"/>
              <a:t>Python</a:t>
            </a:r>
            <a:r>
              <a:rPr lang="uk-UA" sz="3200" b="1" dirty="0"/>
              <a:t>: </a:t>
            </a:r>
          </a:p>
          <a:p>
            <a:pPr marL="0" indent="0">
              <a:buNone/>
            </a:pPr>
            <a:r>
              <a:rPr lang="uk-UA" sz="3200" dirty="0"/>
              <a:t>в  «</a:t>
            </a:r>
            <a:r>
              <a:rPr lang="en-US" sz="3200" dirty="0"/>
              <a:t>parser</a:t>
            </a:r>
            <a:r>
              <a:rPr lang="uk-UA" sz="3200" dirty="0"/>
              <a:t>» зроблений клас з самим </a:t>
            </a:r>
            <a:r>
              <a:rPr lang="uk-UA" sz="3200" dirty="0" err="1"/>
              <a:t>парсером</a:t>
            </a:r>
            <a:r>
              <a:rPr lang="uk-UA" sz="3200" dirty="0"/>
              <a:t>, який збирає дані сторінки;</a:t>
            </a:r>
          </a:p>
          <a:p>
            <a:pPr marL="0" indent="0">
              <a:buNone/>
            </a:pPr>
            <a:r>
              <a:rPr lang="uk-UA" sz="3200" dirty="0"/>
              <a:t>в </a:t>
            </a:r>
            <a:r>
              <a:rPr lang="en-US" sz="3200" dirty="0"/>
              <a:t> </a:t>
            </a:r>
            <a:r>
              <a:rPr lang="uk-UA" sz="3200" dirty="0"/>
              <a:t>«</a:t>
            </a:r>
            <a:r>
              <a:rPr lang="en-US" sz="3200" dirty="0"/>
              <a:t>graphic</a:t>
            </a:r>
            <a:r>
              <a:rPr lang="uk-UA" sz="3200" dirty="0"/>
              <a:t>_</a:t>
            </a:r>
            <a:r>
              <a:rPr lang="en-US" sz="3200" dirty="0"/>
              <a:t>interface</a:t>
            </a:r>
            <a:r>
              <a:rPr lang="uk-UA" sz="3200" dirty="0"/>
              <a:t>» створений сам графічний інтерфейс і там і використовується клас, який знаходиться в «</a:t>
            </a:r>
            <a:r>
              <a:rPr lang="en-US" sz="3200" dirty="0"/>
              <a:t>parser</a:t>
            </a:r>
            <a:r>
              <a:rPr lang="uk-UA" sz="3200" dirty="0"/>
              <a:t>»; </a:t>
            </a:r>
          </a:p>
          <a:p>
            <a:pPr marL="0" indent="0">
              <a:buNone/>
            </a:pPr>
            <a:r>
              <a:rPr lang="uk-UA" sz="3200" dirty="0"/>
              <a:t>в «</a:t>
            </a:r>
            <a:r>
              <a:rPr lang="en-US" sz="3200" dirty="0" err="1"/>
              <a:t>utils</a:t>
            </a:r>
            <a:r>
              <a:rPr lang="uk-UA" sz="3200" dirty="0"/>
              <a:t>», де знаходиться додаткові функції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E69F73-C7D7-46BB-B5D6-2B81E8B1B9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677"/>
          <a:stretch/>
        </p:blipFill>
        <p:spPr>
          <a:xfrm>
            <a:off x="6979024" y="2370668"/>
            <a:ext cx="4982764" cy="326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6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BF4D0-6177-4B40-9586-1E44C6348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518" y="140945"/>
            <a:ext cx="8534400" cy="1507067"/>
          </a:xfrm>
        </p:spPr>
        <p:txBody>
          <a:bodyPr/>
          <a:lstStyle/>
          <a:p>
            <a:r>
              <a:rPr lang="uk-UA" dirty="0"/>
              <a:t>«</a:t>
            </a:r>
            <a:r>
              <a:rPr lang="en-US" dirty="0"/>
              <a:t>parser</a:t>
            </a:r>
            <a:r>
              <a:rPr lang="uk-UA" dirty="0"/>
              <a:t>»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E8CD211-A0B0-43D7-83EB-22A65E7CB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620" y="726141"/>
            <a:ext cx="7374416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800" b="1" dirty="0"/>
              <a:t>Код в файлі «</a:t>
            </a:r>
            <a:r>
              <a:rPr lang="en-US" sz="2800" b="1" dirty="0"/>
              <a:t>parser</a:t>
            </a:r>
            <a:r>
              <a:rPr lang="uk-UA" sz="2800" b="1" dirty="0"/>
              <a:t>» </a:t>
            </a:r>
            <a:r>
              <a:rPr lang="uk-UA" sz="2800" b="1" dirty="0" err="1"/>
              <a:t>реалізован</a:t>
            </a:r>
            <a:r>
              <a:rPr lang="uk-UA" sz="2800" b="1" dirty="0"/>
              <a:t> </a:t>
            </a:r>
            <a:r>
              <a:rPr lang="uk-UA" sz="2800" b="1" dirty="0" err="1"/>
              <a:t>задопомогою</a:t>
            </a:r>
            <a:r>
              <a:rPr lang="uk-UA" sz="2800" b="1" dirty="0"/>
              <a:t> класу, в якому існує декілька методів:</a:t>
            </a:r>
          </a:p>
          <a:p>
            <a:pPr marL="0" indent="0">
              <a:buNone/>
            </a:pPr>
            <a:r>
              <a:rPr lang="uk-UA" sz="2800" dirty="0"/>
              <a:t>*три з них потрібні для </a:t>
            </a:r>
            <a:r>
              <a:rPr lang="uk-UA" sz="2800" dirty="0" err="1"/>
              <a:t>правильной</a:t>
            </a:r>
            <a:r>
              <a:rPr lang="uk-UA" sz="2800" dirty="0"/>
              <a:t> роботи </a:t>
            </a:r>
            <a:r>
              <a:rPr lang="uk-UA" sz="2800" dirty="0" err="1"/>
              <a:t>прасера</a:t>
            </a:r>
            <a:r>
              <a:rPr lang="uk-UA" sz="2800" dirty="0"/>
              <a:t>; </a:t>
            </a:r>
          </a:p>
          <a:p>
            <a:pPr marL="0" indent="0">
              <a:buNone/>
            </a:pPr>
            <a:r>
              <a:rPr lang="uk-UA" sz="2800" dirty="0"/>
              <a:t>*«</a:t>
            </a:r>
            <a:r>
              <a:rPr lang="en-US" sz="2800" dirty="0"/>
              <a:t>parse</a:t>
            </a:r>
            <a:r>
              <a:rPr lang="uk-UA" sz="2800" dirty="0"/>
              <a:t>» - є самим </a:t>
            </a:r>
            <a:r>
              <a:rPr lang="uk-UA" sz="2800" dirty="0" err="1"/>
              <a:t>парсером</a:t>
            </a:r>
            <a:r>
              <a:rPr lang="uk-UA" sz="2800" dirty="0"/>
              <a:t>, який </a:t>
            </a:r>
            <a:r>
              <a:rPr lang="uk-UA" sz="2800" dirty="0" err="1"/>
              <a:t>парсерить</a:t>
            </a:r>
            <a:r>
              <a:rPr lang="uk-UA" sz="2800" dirty="0"/>
              <a:t> сторінку; </a:t>
            </a:r>
          </a:p>
          <a:p>
            <a:pPr marL="0" indent="0">
              <a:buNone/>
            </a:pPr>
            <a:r>
              <a:rPr lang="uk-UA" sz="2800" dirty="0"/>
              <a:t>*«</a:t>
            </a:r>
            <a:r>
              <a:rPr lang="en-US" sz="2800" dirty="0"/>
              <a:t>print</a:t>
            </a:r>
            <a:r>
              <a:rPr lang="uk-UA" sz="2800" dirty="0"/>
              <a:t>» -потрібна для красивого відображення словників.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2168C2A-6A84-4C3D-AF2A-E628EAFCF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240" y="2393102"/>
            <a:ext cx="4751140" cy="27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9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22C65-50EC-42D9-B507-E024B86D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741" y="35857"/>
            <a:ext cx="8534400" cy="1507067"/>
          </a:xfrm>
        </p:spPr>
        <p:txBody>
          <a:bodyPr/>
          <a:lstStyle/>
          <a:p>
            <a:r>
              <a:rPr lang="uk-UA" dirty="0"/>
              <a:t>«</a:t>
            </a:r>
            <a:r>
              <a:rPr lang="en-US" dirty="0"/>
              <a:t>parser</a:t>
            </a:r>
            <a:r>
              <a:rPr lang="uk-UA" dirty="0"/>
              <a:t>»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99CA56C-5E4D-4702-B7B2-09B1B9345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977" y="1099171"/>
            <a:ext cx="7418294" cy="54764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sz="2400" dirty="0"/>
              <a:t>Так як сторінка пошуку має свою будову + потрібно стежити за запитом, номер сторінки і вкладці на яку було </a:t>
            </a:r>
            <a:r>
              <a:rPr lang="uk-UA" sz="2400" dirty="0" err="1"/>
              <a:t>запарсено</a:t>
            </a:r>
            <a:r>
              <a:rPr lang="uk-UA" sz="2400" dirty="0"/>
              <a:t>, </a:t>
            </a:r>
            <a:r>
              <a:rPr lang="uk-UA" sz="2400" dirty="0" err="1"/>
              <a:t>парсер</a:t>
            </a:r>
            <a:r>
              <a:rPr lang="uk-UA" sz="2400" dirty="0"/>
              <a:t> має </a:t>
            </a:r>
            <a:r>
              <a:rPr lang="uk-UA" sz="2400" dirty="0" err="1"/>
              <a:t>декілько</a:t>
            </a:r>
            <a:r>
              <a:rPr lang="uk-UA" sz="2400" dirty="0"/>
              <a:t> умов для того, щоб була </a:t>
            </a:r>
            <a:r>
              <a:rPr lang="uk-UA" sz="2400" dirty="0" err="1"/>
              <a:t>використанна</a:t>
            </a:r>
            <a:r>
              <a:rPr lang="uk-UA" sz="2400" dirty="0"/>
              <a:t> правильне посилання і для того, щоб </a:t>
            </a:r>
            <a:r>
              <a:rPr lang="uk-UA" sz="2400" dirty="0" err="1"/>
              <a:t>парсер</a:t>
            </a:r>
            <a:r>
              <a:rPr lang="uk-UA" sz="2400" dirty="0"/>
              <a:t> розумів, що йому потрібно </a:t>
            </a:r>
            <a:r>
              <a:rPr lang="uk-UA" sz="2400" dirty="0" err="1"/>
              <a:t>парсерить</a:t>
            </a:r>
            <a:r>
              <a:rPr lang="uk-UA" sz="2400" dirty="0"/>
              <a:t>, бо кожна вкладка має свої путі до даних.</a:t>
            </a:r>
          </a:p>
          <a:p>
            <a:pPr marL="0" indent="0">
              <a:buNone/>
            </a:pPr>
            <a:r>
              <a:rPr lang="uk-UA" sz="2400" dirty="0"/>
              <a:t>Для зручності в </a:t>
            </a:r>
            <a:r>
              <a:rPr lang="uk-UA" sz="2400" dirty="0" err="1"/>
              <a:t>парсері</a:t>
            </a:r>
            <a:r>
              <a:rPr lang="uk-UA" sz="2400" dirty="0"/>
              <a:t> є словник зі словниками, який використовується в коді, в якому є майже всі путі до даних для </a:t>
            </a:r>
            <a:r>
              <a:rPr lang="uk-UA" sz="2400" dirty="0" err="1"/>
              <a:t>кожной</a:t>
            </a:r>
            <a:r>
              <a:rPr lang="uk-UA" sz="2400" dirty="0"/>
              <a:t> вкладки. Кожен словник має ключ, з назвою того, що потрібно добавити до посилання, щоб воно ввело на необхідну для </a:t>
            </a:r>
            <a:r>
              <a:rPr lang="uk-UA" sz="2400" dirty="0" err="1"/>
              <a:t>парсинга</a:t>
            </a:r>
            <a:r>
              <a:rPr lang="uk-UA" sz="2400" dirty="0"/>
              <a:t> сторінку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BA4B67-28A7-4B67-B03D-C9908B6BA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961" y="1573152"/>
            <a:ext cx="4125420" cy="210471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0D9E08-796C-4247-A7AA-8CCC224DF4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718" t="-2457" r="31663" b="2457"/>
          <a:stretch/>
        </p:blipFill>
        <p:spPr>
          <a:xfrm>
            <a:off x="7742798" y="3837391"/>
            <a:ext cx="4299746" cy="23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1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E246C1-15D5-43F6-98C8-D8F2BC231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36" y="493555"/>
            <a:ext cx="8534400" cy="1507067"/>
          </a:xfrm>
        </p:spPr>
        <p:txBody>
          <a:bodyPr/>
          <a:lstStyle/>
          <a:p>
            <a:r>
              <a:rPr lang="uk-UA" dirty="0"/>
              <a:t>«</a:t>
            </a:r>
            <a:r>
              <a:rPr lang="en-US" dirty="0"/>
              <a:t>graphic</a:t>
            </a:r>
            <a:r>
              <a:rPr lang="uk-UA" dirty="0"/>
              <a:t>_</a:t>
            </a:r>
            <a:r>
              <a:rPr lang="en-US" dirty="0"/>
              <a:t>interface</a:t>
            </a:r>
            <a:r>
              <a:rPr lang="uk-UA" dirty="0"/>
              <a:t>»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5CCEBF3-F1D4-4884-8D46-B5784A299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742" y="1855694"/>
            <a:ext cx="6899929" cy="45087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sz="2800" dirty="0"/>
              <a:t>Для створення графіки було використано бібліотеку «</a:t>
            </a:r>
            <a:r>
              <a:rPr lang="en-US" sz="2800" dirty="0" err="1"/>
              <a:t>pysimplegui</a:t>
            </a:r>
            <a:r>
              <a:rPr lang="uk-UA" sz="2800" dirty="0"/>
              <a:t>». В змінну «</a:t>
            </a:r>
            <a:r>
              <a:rPr lang="en-US" sz="2800" dirty="0" err="1"/>
              <a:t>tabgrp</a:t>
            </a:r>
            <a:r>
              <a:rPr lang="uk-UA" sz="2800" dirty="0"/>
              <a:t>» прописані всі елементи і їх характеристики і потім використано для створення вікна. В циклі </a:t>
            </a:r>
            <a:r>
              <a:rPr lang="en-US" sz="2800" dirty="0"/>
              <a:t>while</a:t>
            </a:r>
            <a:r>
              <a:rPr lang="ru-RU" sz="2800" dirty="0"/>
              <a:t> </a:t>
            </a:r>
            <a:r>
              <a:rPr lang="uk-UA" sz="2800" dirty="0"/>
              <a:t>прописані всі команди і дії програми, там же і прописано використання </a:t>
            </a:r>
            <a:r>
              <a:rPr lang="uk-UA" sz="2800" dirty="0" err="1"/>
              <a:t>парсеру</a:t>
            </a:r>
            <a:r>
              <a:rPr lang="uk-UA" sz="2800" dirty="0"/>
              <a:t>, зміну номера сторінки і </a:t>
            </a:r>
            <a:r>
              <a:rPr lang="uk-UA" sz="2800" dirty="0" err="1"/>
              <a:t>т.д</a:t>
            </a:r>
            <a:r>
              <a:rPr lang="uk-UA" sz="2800" dirty="0"/>
              <a:t>.  Редагування тексту із словника в відкритий формат </a:t>
            </a:r>
            <a:r>
              <a:rPr lang="en-US" sz="2800" dirty="0"/>
              <a:t> </a:t>
            </a:r>
            <a:r>
              <a:rPr lang="uk-UA" sz="2800" dirty="0"/>
              <a:t>було зроблено в окремій функції «</a:t>
            </a:r>
            <a:r>
              <a:rPr lang="en-US" sz="2800" dirty="0" err="1"/>
              <a:t>redact_parse</a:t>
            </a:r>
            <a:r>
              <a:rPr lang="uk-UA" sz="2800" dirty="0"/>
              <a:t>»</a:t>
            </a:r>
            <a:r>
              <a:rPr lang="en-US" sz="2800" dirty="0"/>
              <a:t> </a:t>
            </a:r>
            <a:r>
              <a:rPr lang="uk-UA" sz="2800" dirty="0"/>
              <a:t>для зручності використання в коді.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CFED125-C83A-44AC-88B8-CC18FD28E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115" y="3605447"/>
            <a:ext cx="4427274" cy="206921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AB04C9F-BFE1-4A30-93A9-C6083F792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681" y="1617274"/>
            <a:ext cx="4324648" cy="16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82583"/>
      </p:ext>
    </p:extLst>
  </p:cSld>
  <p:clrMapOvr>
    <a:masterClrMapping/>
  </p:clrMapOvr>
</p:sld>
</file>

<file path=ppt/theme/theme1.xml><?xml version="1.0" encoding="utf-8"?>
<a:theme xmlns:a="http://schemas.openxmlformats.org/drawingml/2006/main" name="Скибка">
  <a:themeElements>
    <a:clrScheme name="Скибка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кибк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кибка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170</TotalTime>
  <Words>617</Words>
  <Application>Microsoft Office PowerPoint</Application>
  <PresentationFormat>Широкий екран</PresentationFormat>
  <Paragraphs>37</Paragraphs>
  <Slides>10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Скибка</vt:lpstr>
      <vt:lpstr>Парсер сторінки пошуку с графічним інтерфейсом </vt:lpstr>
      <vt:lpstr>Елементи</vt:lpstr>
      <vt:lpstr>Як працює парсер</vt:lpstr>
      <vt:lpstr>Номер сторінки і вкладки</vt:lpstr>
      <vt:lpstr>Кнопки та перемикач</vt:lpstr>
      <vt:lpstr>Код</vt:lpstr>
      <vt:lpstr>«parser»</vt:lpstr>
      <vt:lpstr>«parser»</vt:lpstr>
      <vt:lpstr>«graphic_interface»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Парсер страниці пошуку с графічним інтерфейсом </dc:title>
  <dc:creator>Asus Пользователь</dc:creator>
  <cp:lastModifiedBy>Asus Пользователь</cp:lastModifiedBy>
  <cp:revision>26</cp:revision>
  <dcterms:created xsi:type="dcterms:W3CDTF">2024-03-29T13:56:39Z</dcterms:created>
  <dcterms:modified xsi:type="dcterms:W3CDTF">2024-03-30T15:53:18Z</dcterms:modified>
</cp:coreProperties>
</file>