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8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17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3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161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98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18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909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60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18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4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7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80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69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49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76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65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690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E5D4-13D6-4CC9-9137-EAE869D9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846141" cy="2971801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Парсер</a:t>
            </a:r>
            <a:r>
              <a:rPr lang="uk-UA" dirty="0"/>
              <a:t> сторінки пошуку с графічним інтерфейсом</a:t>
            </a:r>
            <a:br>
              <a:rPr lang="uk-UA" dirty="0"/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5125461-A60A-4886-9145-03E47B7BE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75212"/>
            <a:ext cx="6400800" cy="1947333"/>
          </a:xfrm>
        </p:spPr>
        <p:txBody>
          <a:bodyPr>
            <a:normAutofit/>
          </a:bodyPr>
          <a:lstStyle/>
          <a:p>
            <a:r>
              <a:rPr lang="uk-UA" sz="2400" dirty="0"/>
              <a:t>Зробив: </a:t>
            </a:r>
            <a:r>
              <a:rPr lang="uk-UA" sz="2400" dirty="0" err="1"/>
              <a:t>Ралюк</a:t>
            </a:r>
            <a:r>
              <a:rPr lang="uk-UA" sz="2400" dirty="0"/>
              <a:t> Роман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5A4518-D921-4DA0-80E1-FA722EE9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2689854"/>
            <a:ext cx="5053200" cy="38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5A97D-9385-41D8-955A-9A0C45F2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435" y="1443564"/>
            <a:ext cx="9320400" cy="3155330"/>
          </a:xfrm>
        </p:spPr>
        <p:txBody>
          <a:bodyPr>
            <a:normAutofit/>
          </a:bodyPr>
          <a:lstStyle/>
          <a:p>
            <a:r>
              <a:rPr lang="uk-UA" sz="8000" dirty="0"/>
              <a:t>ДЯКУЮ За Увагу!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59D45E2E-8D81-4A4B-B3EC-F9DAB22C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4059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5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0395E-7814-4FC3-AC8B-C54EECE3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41" y="362074"/>
            <a:ext cx="8534400" cy="1507067"/>
          </a:xfrm>
        </p:spPr>
        <p:txBody>
          <a:bodyPr/>
          <a:lstStyle/>
          <a:p>
            <a:r>
              <a:rPr lang="uk-UA" dirty="0"/>
              <a:t>Елементи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D0ABFB-EBA7-4F97-90A9-C1C0744E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56" y="1364334"/>
            <a:ext cx="7600248" cy="513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/>
              <a:t>Даний графічний </a:t>
            </a:r>
            <a:r>
              <a:rPr lang="uk-UA" sz="2800" b="1" dirty="0" err="1"/>
              <a:t>парсер</a:t>
            </a:r>
            <a:r>
              <a:rPr lang="uk-UA" sz="2800" b="1" dirty="0"/>
              <a:t> має такі елементи:</a:t>
            </a:r>
            <a:r>
              <a:rPr lang="uk-UA" sz="2400" dirty="0"/>
              <a:t> </a:t>
            </a:r>
          </a:p>
          <a:p>
            <a:pPr marL="0" indent="0">
              <a:buNone/>
            </a:pPr>
            <a:r>
              <a:rPr lang="uk-UA" sz="2400" dirty="0"/>
              <a:t>поле введення для запиту; </a:t>
            </a:r>
          </a:p>
          <a:p>
            <a:pPr marL="0" indent="0">
              <a:buNone/>
            </a:pPr>
            <a:r>
              <a:rPr lang="uk-UA" sz="2400" dirty="0"/>
              <a:t>поле введення для номера сторінки; </a:t>
            </a:r>
          </a:p>
          <a:p>
            <a:pPr marL="0" indent="0">
              <a:buNone/>
            </a:pPr>
            <a:r>
              <a:rPr lang="uk-UA" sz="2400" dirty="0"/>
              <a:t>2 поля, де показується поточний запит і номер сторінок; </a:t>
            </a:r>
          </a:p>
          <a:p>
            <a:pPr marL="0" indent="0">
              <a:buNone/>
            </a:pPr>
            <a:r>
              <a:rPr lang="uk-UA" sz="2400" dirty="0"/>
              <a:t>кнопки: </a:t>
            </a:r>
            <a:r>
              <a:rPr lang="en-US" sz="2400" dirty="0"/>
              <a:t>Ok, Clear, Back, Next, Exit</a:t>
            </a:r>
            <a:r>
              <a:rPr lang="ru-RU" sz="2400" dirty="0"/>
              <a:t>;</a:t>
            </a: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uk-UA" sz="2400" dirty="0"/>
              <a:t>перемикач </a:t>
            </a:r>
            <a:r>
              <a:rPr lang="en-US" sz="2400" dirty="0"/>
              <a:t>redaction</a:t>
            </a:r>
            <a:r>
              <a:rPr lang="ru-RU" sz="2400" dirty="0"/>
              <a:t>;</a:t>
            </a:r>
          </a:p>
          <a:p>
            <a:pPr marL="0" indent="0">
              <a:buNone/>
            </a:pPr>
            <a:r>
              <a:rPr lang="uk-UA" sz="2400" dirty="0"/>
              <a:t>4 вкладки у кожному з яких є поле.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A611E-03CD-4623-A34A-128E084E0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23"/>
          <a:stretch/>
        </p:blipFill>
        <p:spPr>
          <a:xfrm>
            <a:off x="8452036" y="1215970"/>
            <a:ext cx="3303107" cy="7425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A41857-BF22-4811-B2DF-B802F141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036" y="2268542"/>
            <a:ext cx="3343832" cy="6441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558C2F-D456-47B6-88E2-3B841A4A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57" y="3165992"/>
            <a:ext cx="2841911" cy="4693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278C81-C5D3-4365-B60E-55153AE73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823" y="3945322"/>
            <a:ext cx="2243378" cy="5522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A75025-55EF-412D-8C66-C0CD9C7FC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119" y="4722233"/>
            <a:ext cx="3482788" cy="19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02EF1-C68F-4588-BA2B-9E1A302C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89" y="114299"/>
            <a:ext cx="8534400" cy="1507067"/>
          </a:xfrm>
        </p:spPr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працює</a:t>
            </a:r>
            <a:r>
              <a:rPr lang="ru-RU" dirty="0"/>
              <a:t> парсер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D01FD8-C208-4662-823B-A87709AE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5" y="1621366"/>
            <a:ext cx="5997389" cy="47928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sz="2800" dirty="0"/>
              <a:t>Для того щоб зробити запит потрібно ввести запит у поле «</a:t>
            </a:r>
            <a:r>
              <a:rPr lang="en-US" sz="2800" dirty="0"/>
              <a:t>Request</a:t>
            </a:r>
            <a:r>
              <a:rPr lang="uk-UA" sz="2800" dirty="0"/>
              <a:t>»</a:t>
            </a:r>
            <a:r>
              <a:rPr lang="en-US" sz="2800" dirty="0"/>
              <a:t> </a:t>
            </a:r>
            <a:r>
              <a:rPr lang="uk-UA" sz="2800" dirty="0"/>
              <a:t>і натиснути на кнопку «</a:t>
            </a:r>
            <a:r>
              <a:rPr lang="uk-UA" sz="2800" dirty="0" err="1"/>
              <a:t>Ок</a:t>
            </a:r>
            <a:r>
              <a:rPr lang="uk-UA" sz="2800" dirty="0"/>
              <a:t>», тоді в полі що справа появиться ваш запит і </a:t>
            </a:r>
            <a:r>
              <a:rPr lang="uk-UA" sz="2800" dirty="0" err="1"/>
              <a:t>парсер</a:t>
            </a:r>
            <a:r>
              <a:rPr lang="uk-UA" sz="2800" dirty="0"/>
              <a:t> почне роботу і через деякий час на той вкладці, на якої ви були, появиться </a:t>
            </a:r>
            <a:r>
              <a:rPr lang="uk-UA" sz="2800" dirty="0" err="1"/>
              <a:t>запарсена</a:t>
            </a:r>
            <a:r>
              <a:rPr lang="uk-UA" sz="2800" dirty="0"/>
              <a:t> сторінка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 err="1"/>
              <a:t>Щоб</a:t>
            </a:r>
            <a:r>
              <a:rPr lang="ru-RU" sz="2800" dirty="0"/>
              <a:t> </a:t>
            </a:r>
            <a:r>
              <a:rPr lang="ru-RU" sz="2800" dirty="0" err="1"/>
              <a:t>закінчити</a:t>
            </a:r>
            <a:r>
              <a:rPr lang="ru-RU" sz="2800" dirty="0"/>
              <a:t> роботу </a:t>
            </a:r>
            <a:r>
              <a:rPr lang="ru-RU" sz="2800" dirty="0" err="1"/>
              <a:t>програми</a:t>
            </a:r>
            <a:r>
              <a:rPr lang="ru-RU" sz="2800" dirty="0"/>
              <a:t>,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натичнути</a:t>
            </a:r>
            <a:r>
              <a:rPr lang="ru-RU" sz="2800" dirty="0"/>
              <a:t> на кнопку «</a:t>
            </a:r>
            <a:r>
              <a:rPr lang="en-US" sz="2800" dirty="0"/>
              <a:t>Exit</a:t>
            </a:r>
            <a:r>
              <a:rPr lang="ru-RU" sz="2800" dirty="0"/>
              <a:t>»</a:t>
            </a:r>
            <a:r>
              <a:rPr lang="uk-UA" sz="2800" dirty="0"/>
              <a:t> або</a:t>
            </a:r>
            <a:r>
              <a:rPr lang="en-US" sz="2800" dirty="0"/>
              <a:t> </a:t>
            </a:r>
            <a:r>
              <a:rPr lang="uk-UA" sz="2800" dirty="0"/>
              <a:t>на кнопку закриття програми</a:t>
            </a:r>
          </a:p>
          <a:p>
            <a:pPr marL="0" indent="0">
              <a:buNone/>
            </a:pPr>
            <a:r>
              <a:rPr lang="uk-UA" sz="2800" dirty="0"/>
              <a:t>Кнопка «</a:t>
            </a:r>
            <a:r>
              <a:rPr lang="en-US" sz="2800" dirty="0"/>
              <a:t>Clear</a:t>
            </a:r>
            <a:r>
              <a:rPr lang="uk-UA" sz="2800" dirty="0"/>
              <a:t>» повністю очищає всю інформацію записану в полі на всіх вкладках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32646-918D-4275-BC39-6B65320A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94" y="1949823"/>
            <a:ext cx="4730801" cy="34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5567D-6DD4-4973-A16D-72B626EF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6" y="13447"/>
            <a:ext cx="8534400" cy="1507067"/>
          </a:xfrm>
        </p:spPr>
        <p:txBody>
          <a:bodyPr/>
          <a:lstStyle/>
          <a:p>
            <a:r>
              <a:rPr lang="uk-UA" dirty="0"/>
              <a:t>Номер сторінки і вкладки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12B1F5-0D26-42CD-BFFB-9AED5D74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89" y="1298636"/>
            <a:ext cx="6402387" cy="4860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Також ви можете вибирати разом із запитом також номер сторінки з якого буде </a:t>
            </a:r>
            <a:r>
              <a:rPr lang="uk-UA" sz="2800" dirty="0" err="1"/>
              <a:t>запарсено</a:t>
            </a:r>
            <a:r>
              <a:rPr lang="uk-UA" sz="2800" dirty="0"/>
              <a:t> дані. Щоб це зробити вам потрібно вести номер сторінки з якого ви хочете </a:t>
            </a:r>
            <a:r>
              <a:rPr lang="uk-UA" sz="2800" dirty="0" err="1"/>
              <a:t>запарсити</a:t>
            </a:r>
            <a:r>
              <a:rPr lang="uk-UA" sz="2800" dirty="0"/>
              <a:t> дані в поле введення «</a:t>
            </a:r>
            <a:r>
              <a:rPr lang="en-US" sz="2800" dirty="0"/>
              <a:t>Page</a:t>
            </a:r>
            <a:r>
              <a:rPr lang="uk-UA" sz="2800" dirty="0"/>
              <a:t>» і потім натиснути кнопку, щоб дані збереглися і використалися</a:t>
            </a:r>
          </a:p>
          <a:p>
            <a:pPr marL="0" indent="0">
              <a:buNone/>
            </a:pPr>
            <a:r>
              <a:rPr lang="uk-UA" sz="2800" dirty="0"/>
              <a:t>І ще в програмі є 4 вкладки, і на </a:t>
            </a:r>
            <a:r>
              <a:rPr lang="uk-UA" sz="2800" dirty="0" err="1"/>
              <a:t>якой</a:t>
            </a:r>
            <a:r>
              <a:rPr lang="uk-UA" sz="2800" dirty="0"/>
              <a:t> ви знаходитесь, то на тій і буде використано </a:t>
            </a:r>
            <a:r>
              <a:rPr lang="uk-UA" sz="2800" dirty="0" err="1"/>
              <a:t>парсер</a:t>
            </a:r>
            <a:r>
              <a:rPr lang="uk-UA" sz="2800" dirty="0"/>
              <a:t> (кожна вкладка має свій тип </a:t>
            </a:r>
            <a:r>
              <a:rPr lang="uk-UA" sz="2800" dirty="0" err="1"/>
              <a:t>запросів</a:t>
            </a:r>
            <a:r>
              <a:rPr lang="uk-UA" sz="28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F0AC9-CA5F-4D84-B3D8-C6EA6008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46" y="2227479"/>
            <a:ext cx="4466086" cy="34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CF8C-66DB-461F-B635-253A8795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48" y="0"/>
            <a:ext cx="8534400" cy="1507067"/>
          </a:xfrm>
        </p:spPr>
        <p:txBody>
          <a:bodyPr/>
          <a:lstStyle/>
          <a:p>
            <a:r>
              <a:rPr lang="uk-UA" dirty="0"/>
              <a:t>Кнопки та перемикач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672ECE-D539-4987-90C3-ED07EA2C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406213"/>
            <a:ext cx="7436223" cy="5061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В програмі є дві кнопки «</a:t>
            </a:r>
            <a:r>
              <a:rPr lang="en-US" sz="2800" dirty="0"/>
              <a:t>Next</a:t>
            </a:r>
            <a:r>
              <a:rPr lang="uk-UA" sz="2800" dirty="0"/>
              <a:t>» і</a:t>
            </a:r>
            <a:r>
              <a:rPr lang="en-US" sz="2800" dirty="0"/>
              <a:t> </a:t>
            </a:r>
            <a:r>
              <a:rPr lang="uk-UA" sz="2800" dirty="0"/>
              <a:t>«</a:t>
            </a:r>
            <a:r>
              <a:rPr lang="en-US" sz="2800" dirty="0"/>
              <a:t>Back</a:t>
            </a:r>
            <a:r>
              <a:rPr lang="uk-UA" sz="2800" dirty="0"/>
              <a:t>», і кожна з них додає\віднімає до номеру сторінки один та запускає </a:t>
            </a:r>
            <a:r>
              <a:rPr lang="uk-UA" sz="2800" dirty="0" err="1"/>
              <a:t>парсер</a:t>
            </a:r>
            <a:r>
              <a:rPr lang="uk-UA" sz="2800" dirty="0"/>
              <a:t> вже з новим значенням номеру. Вони потрібні, якщо Ви захотіли </a:t>
            </a:r>
            <a:r>
              <a:rPr lang="uk-UA" sz="2800" dirty="0" err="1"/>
              <a:t>запарсети</a:t>
            </a:r>
            <a:r>
              <a:rPr lang="uk-UA" sz="2800" dirty="0"/>
              <a:t> відразу </a:t>
            </a:r>
            <a:r>
              <a:rPr lang="uk-UA" sz="2800" dirty="0" err="1"/>
              <a:t>декілько</a:t>
            </a:r>
            <a:r>
              <a:rPr lang="uk-UA" sz="2800" dirty="0"/>
              <a:t> сторінок з одним запитом без лишнього постійного вводу даних.</a:t>
            </a:r>
          </a:p>
          <a:p>
            <a:pPr marL="0" indent="0">
              <a:buNone/>
            </a:pPr>
            <a:r>
              <a:rPr lang="uk-UA" sz="2800" dirty="0"/>
              <a:t>Також в програмі є перемикач «</a:t>
            </a:r>
            <a:r>
              <a:rPr lang="en-US" sz="2800" dirty="0" err="1"/>
              <a:t>Radact</a:t>
            </a:r>
            <a:r>
              <a:rPr lang="uk-UA" sz="2800" dirty="0"/>
              <a:t>», який якщо </a:t>
            </a:r>
            <a:r>
              <a:rPr lang="uk-UA" sz="2800" dirty="0" err="1"/>
              <a:t>ввімкнен</a:t>
            </a:r>
            <a:r>
              <a:rPr lang="uk-UA" sz="2800" dirty="0"/>
              <a:t>, то змінює список з словниками, в кому дані сторінки на більш оформлений вид (без дужок, без ключів словника та </a:t>
            </a:r>
            <a:r>
              <a:rPr lang="uk-UA" sz="2800" dirty="0" err="1"/>
              <a:t>відокремлено</a:t>
            </a:r>
            <a:r>
              <a:rPr lang="uk-UA" sz="2800" dirty="0"/>
              <a:t> одна від одного)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94AC3-D728-4AE2-8FCB-6F173D75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22" y="2433544"/>
            <a:ext cx="3662182" cy="28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AE5A-D03E-452E-A40F-9AE8A294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8753" y="472000"/>
            <a:ext cx="8534400" cy="1507067"/>
          </a:xfrm>
        </p:spPr>
        <p:txBody>
          <a:bodyPr/>
          <a:lstStyle/>
          <a:p>
            <a:r>
              <a:rPr lang="uk-UA" dirty="0"/>
              <a:t>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2ABC54-AAFB-4579-B280-69455F5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12" y="1667575"/>
            <a:ext cx="6210929" cy="413209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uk-UA" sz="3200" dirty="0"/>
              <a:t>Код зроблений в </a:t>
            </a:r>
            <a:r>
              <a:rPr lang="uk-UA" sz="3200" dirty="0" err="1"/>
              <a:t>двух</a:t>
            </a:r>
            <a:r>
              <a:rPr lang="uk-UA" sz="3200" dirty="0"/>
              <a:t> файлах </a:t>
            </a:r>
            <a:r>
              <a:rPr lang="en-US" sz="3200" dirty="0"/>
              <a:t>Python</a:t>
            </a:r>
            <a:r>
              <a:rPr lang="uk-UA" sz="3200" dirty="0"/>
              <a:t>: в  «</a:t>
            </a:r>
            <a:r>
              <a:rPr lang="en-US" sz="3200" dirty="0"/>
              <a:t>parser</a:t>
            </a:r>
            <a:r>
              <a:rPr lang="uk-UA" sz="3200" dirty="0"/>
              <a:t>» зроблений клас з самим </a:t>
            </a:r>
            <a:r>
              <a:rPr lang="uk-UA" sz="3200" dirty="0" err="1"/>
              <a:t>парсером</a:t>
            </a:r>
            <a:r>
              <a:rPr lang="uk-UA" sz="3200" dirty="0"/>
              <a:t>, який збирає дані сторінки, а в </a:t>
            </a:r>
            <a:r>
              <a:rPr lang="en-US" sz="3200" dirty="0"/>
              <a:t> </a:t>
            </a:r>
            <a:r>
              <a:rPr lang="uk-UA" sz="3200" dirty="0"/>
              <a:t>«</a:t>
            </a:r>
            <a:r>
              <a:rPr lang="en-US" sz="3200" dirty="0"/>
              <a:t>graphic</a:t>
            </a:r>
            <a:r>
              <a:rPr lang="uk-UA" sz="3200" dirty="0"/>
              <a:t>_</a:t>
            </a:r>
            <a:r>
              <a:rPr lang="en-US" sz="3200" dirty="0"/>
              <a:t>interface</a:t>
            </a:r>
            <a:r>
              <a:rPr lang="uk-UA" sz="3200" dirty="0"/>
              <a:t>» створений сам графічний інтерфейс і там і використовується клас, який знаходиться в «</a:t>
            </a:r>
            <a:r>
              <a:rPr lang="en-US" sz="3200" dirty="0"/>
              <a:t>parser</a:t>
            </a:r>
            <a:r>
              <a:rPr lang="uk-UA" sz="3200" dirty="0"/>
              <a:t>»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E69F73-C7D7-46BB-B5D6-2B81E8B1B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77"/>
          <a:stretch/>
        </p:blipFill>
        <p:spPr>
          <a:xfrm>
            <a:off x="6979024" y="2370668"/>
            <a:ext cx="4982764" cy="32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BF4D0-6177-4B40-9586-1E44C634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518" y="140945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parser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E8CD211-A0B0-43D7-83EB-22A65E7C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0" y="726141"/>
            <a:ext cx="7374416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/>
              <a:t>Код в файлі «</a:t>
            </a:r>
            <a:r>
              <a:rPr lang="en-US" sz="2800" dirty="0"/>
              <a:t>parser</a:t>
            </a:r>
            <a:r>
              <a:rPr lang="uk-UA" sz="2800" dirty="0"/>
              <a:t>» </a:t>
            </a:r>
            <a:r>
              <a:rPr lang="uk-UA" sz="2800" dirty="0" err="1"/>
              <a:t>реалізован</a:t>
            </a:r>
            <a:r>
              <a:rPr lang="uk-UA" sz="2800" dirty="0"/>
              <a:t> </a:t>
            </a:r>
            <a:r>
              <a:rPr lang="uk-UA" sz="2800" dirty="0" err="1"/>
              <a:t>задопомогою</a:t>
            </a:r>
            <a:r>
              <a:rPr lang="uk-UA" sz="2800" dirty="0"/>
              <a:t> класу, в якому існує декілька методів:</a:t>
            </a:r>
          </a:p>
          <a:p>
            <a:pPr marL="0" indent="0">
              <a:buNone/>
            </a:pPr>
            <a:r>
              <a:rPr lang="uk-UA" sz="2800" dirty="0"/>
              <a:t>*три з них потрібні для </a:t>
            </a:r>
            <a:r>
              <a:rPr lang="uk-UA" sz="2800" dirty="0" err="1"/>
              <a:t>правильной</a:t>
            </a:r>
            <a:r>
              <a:rPr lang="uk-UA" sz="2800" dirty="0"/>
              <a:t> роботи </a:t>
            </a:r>
            <a:r>
              <a:rPr lang="uk-UA" sz="2800" dirty="0" err="1"/>
              <a:t>прасера</a:t>
            </a:r>
            <a:r>
              <a:rPr lang="uk-UA" sz="2800" dirty="0"/>
              <a:t>; </a:t>
            </a:r>
          </a:p>
          <a:p>
            <a:pPr marL="0" indent="0">
              <a:buNone/>
            </a:pPr>
            <a:r>
              <a:rPr lang="uk-UA" sz="2800" dirty="0"/>
              <a:t>*«</a:t>
            </a:r>
            <a:r>
              <a:rPr lang="en-US" sz="2800" dirty="0"/>
              <a:t>parse</a:t>
            </a:r>
            <a:r>
              <a:rPr lang="uk-UA" sz="2800" dirty="0"/>
              <a:t>» - є самим </a:t>
            </a:r>
            <a:r>
              <a:rPr lang="uk-UA" sz="2800" dirty="0" err="1"/>
              <a:t>парсером</a:t>
            </a:r>
            <a:r>
              <a:rPr lang="uk-UA" sz="2800" dirty="0"/>
              <a:t>, який </a:t>
            </a:r>
            <a:r>
              <a:rPr lang="uk-UA" sz="2800" dirty="0" err="1"/>
              <a:t>парсерить</a:t>
            </a:r>
            <a:r>
              <a:rPr lang="uk-UA" sz="2800" dirty="0"/>
              <a:t> сторінку; </a:t>
            </a:r>
          </a:p>
          <a:p>
            <a:pPr marL="0" indent="0">
              <a:buNone/>
            </a:pPr>
            <a:r>
              <a:rPr lang="uk-UA" sz="2800" dirty="0"/>
              <a:t>*«</a:t>
            </a:r>
            <a:r>
              <a:rPr lang="en-US" sz="2800" dirty="0"/>
              <a:t>print</a:t>
            </a:r>
            <a:r>
              <a:rPr lang="uk-UA" sz="2800" dirty="0"/>
              <a:t>» -потрібна для красивого відображення словників.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168C2A-6A84-4C3D-AF2A-E628EAF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240" y="2393102"/>
            <a:ext cx="4751140" cy="27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2C65-50EC-42D9-B507-E024B86D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41" y="35857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parser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9CA56C-5E4D-4702-B7B2-09B1B934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099171"/>
            <a:ext cx="7418294" cy="54764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sz="2400" dirty="0"/>
              <a:t>Так як сторінка пошуку має свою будову + потрібно стежити за запитом, номер сторінки і вкладці на яку було </a:t>
            </a:r>
            <a:r>
              <a:rPr lang="uk-UA" sz="2400" dirty="0" err="1"/>
              <a:t>запарсено</a:t>
            </a:r>
            <a:r>
              <a:rPr lang="uk-UA" sz="2400" dirty="0"/>
              <a:t>, </a:t>
            </a:r>
            <a:r>
              <a:rPr lang="uk-UA" sz="2400" dirty="0" err="1"/>
              <a:t>парсер</a:t>
            </a:r>
            <a:r>
              <a:rPr lang="uk-UA" sz="2400" dirty="0"/>
              <a:t> має </a:t>
            </a:r>
            <a:r>
              <a:rPr lang="uk-UA" sz="2400" dirty="0" err="1"/>
              <a:t>декілько</a:t>
            </a:r>
            <a:r>
              <a:rPr lang="uk-UA" sz="2400" dirty="0"/>
              <a:t> умов для того, щоб була </a:t>
            </a:r>
            <a:r>
              <a:rPr lang="uk-UA" sz="2400" dirty="0" err="1"/>
              <a:t>використанна</a:t>
            </a:r>
            <a:r>
              <a:rPr lang="uk-UA" sz="2400" dirty="0"/>
              <a:t> правильне посилання і для того, щоб </a:t>
            </a:r>
            <a:r>
              <a:rPr lang="uk-UA" sz="2400" dirty="0" err="1"/>
              <a:t>парсер</a:t>
            </a:r>
            <a:r>
              <a:rPr lang="uk-UA" sz="2400" dirty="0"/>
              <a:t> розумів, що йому потрібно </a:t>
            </a:r>
            <a:r>
              <a:rPr lang="uk-UA" sz="2400" dirty="0" err="1"/>
              <a:t>парсерить</a:t>
            </a:r>
            <a:r>
              <a:rPr lang="uk-UA" sz="2400" dirty="0"/>
              <a:t>, бо кожна вкладка має свої путі до даних.</a:t>
            </a:r>
          </a:p>
          <a:p>
            <a:pPr marL="0" indent="0">
              <a:buNone/>
            </a:pPr>
            <a:r>
              <a:rPr lang="uk-UA" sz="2400" dirty="0"/>
              <a:t>Для зручності в </a:t>
            </a:r>
            <a:r>
              <a:rPr lang="uk-UA" sz="2400" dirty="0" err="1"/>
              <a:t>парсері</a:t>
            </a:r>
            <a:r>
              <a:rPr lang="uk-UA" sz="2400" dirty="0"/>
              <a:t> є словник зі словниками, який використовується в коді, в якому є майже всі путі до даних для </a:t>
            </a:r>
            <a:r>
              <a:rPr lang="uk-UA" sz="2400" dirty="0" err="1"/>
              <a:t>кожной</a:t>
            </a:r>
            <a:r>
              <a:rPr lang="uk-UA" sz="2400" dirty="0"/>
              <a:t> вкладки. Кожен словник має ключ, з назвою того, що потрібно добавити до посилання, щоб воно ввело на необхідну для </a:t>
            </a:r>
            <a:r>
              <a:rPr lang="uk-UA" sz="2400" dirty="0" err="1"/>
              <a:t>парсинга</a:t>
            </a:r>
            <a:r>
              <a:rPr lang="uk-UA" sz="2400" dirty="0"/>
              <a:t> сторінку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BA4B67-28A7-4B67-B03D-C9908B6BA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9961" y="1573152"/>
            <a:ext cx="4125420" cy="210471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D9E08-796C-4247-A7AA-8CCC224DF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718" t="-2457" r="31663" b="2457"/>
          <a:stretch/>
        </p:blipFill>
        <p:spPr>
          <a:xfrm>
            <a:off x="7742798" y="3837391"/>
            <a:ext cx="4299746" cy="23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246C1-15D5-43F6-98C8-D8F2BC23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36" y="493555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graphic</a:t>
            </a:r>
            <a:r>
              <a:rPr lang="uk-UA" dirty="0"/>
              <a:t>_</a:t>
            </a:r>
            <a:r>
              <a:rPr lang="en-US" dirty="0"/>
              <a:t>interface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CCEBF3-F1D4-4884-8D46-B5784A29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42" y="1855694"/>
            <a:ext cx="6899929" cy="4508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Для створення графіки було використано бібліотеку «</a:t>
            </a:r>
            <a:r>
              <a:rPr lang="en-US" sz="2800" dirty="0" err="1"/>
              <a:t>pysimplegui</a:t>
            </a:r>
            <a:r>
              <a:rPr lang="uk-UA" sz="2800" dirty="0"/>
              <a:t>». В змінну «</a:t>
            </a:r>
            <a:r>
              <a:rPr lang="en-US" sz="2800" dirty="0" err="1"/>
              <a:t>tabgrp</a:t>
            </a:r>
            <a:r>
              <a:rPr lang="uk-UA" sz="2800" dirty="0"/>
              <a:t>» прописані всі елементи і їх характеристики і потім використано для створення вікна. В циклі </a:t>
            </a:r>
            <a:r>
              <a:rPr lang="en-US" sz="2800" dirty="0"/>
              <a:t>while</a:t>
            </a:r>
            <a:r>
              <a:rPr lang="ru-RU" sz="2800" dirty="0"/>
              <a:t> </a:t>
            </a:r>
            <a:r>
              <a:rPr lang="uk-UA" sz="2800" dirty="0"/>
              <a:t>прописані всі команди і дії програми, там же і прописано використання </a:t>
            </a:r>
            <a:r>
              <a:rPr lang="uk-UA" sz="2800" dirty="0" err="1"/>
              <a:t>парсеру</a:t>
            </a:r>
            <a:r>
              <a:rPr lang="uk-UA" sz="2800" dirty="0"/>
              <a:t>, зміну номера сторінки і </a:t>
            </a:r>
            <a:r>
              <a:rPr lang="uk-UA" sz="2800" dirty="0" err="1"/>
              <a:t>т.д</a:t>
            </a:r>
            <a:r>
              <a:rPr lang="uk-UA" sz="2800" dirty="0"/>
              <a:t>.  Редагування тексту із словника в відкритий формат </a:t>
            </a:r>
            <a:r>
              <a:rPr lang="en-US" sz="2800" dirty="0"/>
              <a:t> </a:t>
            </a:r>
            <a:r>
              <a:rPr lang="uk-UA" sz="2800" dirty="0"/>
              <a:t>було зроблено в окремій функції «</a:t>
            </a:r>
            <a:r>
              <a:rPr lang="en-US" sz="2800" dirty="0" err="1"/>
              <a:t>redact_parse</a:t>
            </a:r>
            <a:r>
              <a:rPr lang="uk-UA" sz="2800" dirty="0"/>
              <a:t>»</a:t>
            </a:r>
            <a:r>
              <a:rPr lang="en-US" sz="2800" dirty="0"/>
              <a:t> </a:t>
            </a:r>
            <a:r>
              <a:rPr lang="uk-UA" sz="2800" dirty="0"/>
              <a:t>для зручності використання в коді.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FED125-C83A-44AC-88B8-CC18FD28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15" y="3605447"/>
            <a:ext cx="4427274" cy="2069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B04C9F-BFE1-4A30-93A9-C6083F79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81" y="1617274"/>
            <a:ext cx="4324648" cy="1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82583"/>
      </p:ext>
    </p:extLst>
  </p:cSld>
  <p:clrMapOvr>
    <a:masterClrMapping/>
  </p:clrMapOvr>
</p:sld>
</file>

<file path=ppt/theme/theme1.xml><?xml version="1.0" encoding="utf-8"?>
<a:theme xmlns:a="http://schemas.openxmlformats.org/drawingml/2006/main" name="Скибка">
  <a:themeElements>
    <a:clrScheme name="Скибка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кибк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кибка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167</TotalTime>
  <Words>610</Words>
  <Application>Microsoft Office PowerPoint</Application>
  <PresentationFormat>Широкий екран</PresentationFormat>
  <Paragraphs>34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Скибка</vt:lpstr>
      <vt:lpstr>Парсер сторінки пошуку с графічним інтерфейсом </vt:lpstr>
      <vt:lpstr>Елементи</vt:lpstr>
      <vt:lpstr>Як працює парсер</vt:lpstr>
      <vt:lpstr>Номер сторінки і вкладки</vt:lpstr>
      <vt:lpstr>Кнопки та перемикач</vt:lpstr>
      <vt:lpstr>Код</vt:lpstr>
      <vt:lpstr>«parser»</vt:lpstr>
      <vt:lpstr>«parser»</vt:lpstr>
      <vt:lpstr>«graphic_interface»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 страниці пошуку с графічним інтерфейсом </dc:title>
  <dc:creator>Asus Пользователь</dc:creator>
  <cp:lastModifiedBy>Asus Пользователь</cp:lastModifiedBy>
  <cp:revision>23</cp:revision>
  <dcterms:created xsi:type="dcterms:W3CDTF">2024-03-29T13:56:39Z</dcterms:created>
  <dcterms:modified xsi:type="dcterms:W3CDTF">2024-03-30T11:35:43Z</dcterms:modified>
</cp:coreProperties>
</file>