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62" r:id="rId5"/>
    <p:sldId id="263" r:id="rId6"/>
    <p:sldId id="273" r:id="rId7"/>
    <p:sldId id="266" r:id="rId8"/>
    <p:sldId id="274" r:id="rId9"/>
    <p:sldId id="275" r:id="rId10"/>
    <p:sldId id="267" r:id="rId11"/>
    <p:sldId id="268" r:id="rId12"/>
    <p:sldId id="269" r:id="rId13"/>
    <p:sldId id="276" r:id="rId14"/>
    <p:sldId id="270" r:id="rId15"/>
    <p:sldId id="277" r:id="rId16"/>
    <p:sldId id="278" r:id="rId17"/>
    <p:sldId id="27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DEF25-A221-AF62-42C9-6BB92118A1FB}" v="107" dt="2024-04-09T15:59:24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e8NgW7voz0?si=2ZsN3_cVMoiVwpw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6329" y="3271153"/>
            <a:ext cx="9039066" cy="1420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SRIRAM P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au42021502317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Madras Institute of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sir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598" y="896268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9912E-1737-CF8C-47C6-34613C180D99}"/>
              </a:ext>
            </a:extLst>
          </p:cNvPr>
          <p:cNvSpPr txBox="1"/>
          <p:nvPr/>
        </p:nvSpPr>
        <p:spPr>
          <a:xfrm>
            <a:off x="896112" y="2048256"/>
            <a:ext cx="9989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https://github.com/Ram-1312/Sriram/upload</a:t>
            </a:r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C3FDF-5500-0616-D053-7E2D4C9A4811}"/>
              </a:ext>
            </a:extLst>
          </p:cNvPr>
          <p:cNvSpPr txBox="1"/>
          <p:nvPr/>
        </p:nvSpPr>
        <p:spPr>
          <a:xfrm>
            <a:off x="1160930" y="2449606"/>
            <a:ext cx="99485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https://drive.google.com/uc?id=1z06W4mUMZSbkFP8PeRz98Lt-1KCyAPqR&amp;export=download</a:t>
            </a:r>
          </a:p>
        </p:txBody>
      </p:sp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030" y="703859"/>
            <a:ext cx="9144000" cy="82303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18" y="1609703"/>
            <a:ext cx="11153423" cy="48831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is a dynamic and ever-evolving field. By carefully considering these steps and continuously adapting to advancements in technology, you can create intelligent and engaging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revolutionize the way users interact with your brand or service.</a:t>
            </a:r>
          </a:p>
          <a:p>
            <a:pPr algn="just">
              <a:lnSpc>
                <a:spcPct val="100000"/>
              </a:lnSpc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transforming the way we interact with technology. As they continue to evolve, they hold immense potential for a wide range of applications, revolutionizing communication across various sectors.</a:t>
            </a:r>
          </a:p>
          <a:p>
            <a:pPr algn="just">
              <a:lnSpc>
                <a:spcPct val="100000"/>
              </a:lnSpc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while AI presents its share of challenges, its potential benefits are undeniable. By embracing its capabilities thoughtfully and addressing the ethical considerations, we can pave the way for a future where AI empowers humanity to tackle complex problems, create a more efficient world, and unlock new possibilities for progress.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423" y="1231537"/>
            <a:ext cx="107131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POWERFUL TOOL FOR COMMUNICATION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development of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opened doors for a more natural and engaging way to interact with technology. Here's a summary of the key takeaways: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numerous advantages, including 24/7 availability, improved customer service experiences, increased efficiency for businesses, and even personalized interactions.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Current limitations include difficulties with complex language, reliance on vast training data, and a lack of emotional intelligence in interactions.</a:t>
            </a:r>
          </a:p>
          <a:p>
            <a:pPr algn="just"/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Developing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choosing the right type (rule-based or AI-powered), training the NLP model to understand user intent, and designing a user-friendly interface.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5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69" y="1956907"/>
            <a:ext cx="11152682" cy="43655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scope of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vast and brimming with exciting possibilities.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key areas to consider: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CAPABILITIES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NLP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Natural Language Processing (NLP) will become even more sophisticated, enabling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complex nuances of human language, sarcasm, and cultural references.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RECOGINITION &amp; RESPONSE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able to recognize and respond to human emotions, creating more natural and empathetic interactions. This could be crucial in customer service or mental health applications.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488" y="1091237"/>
            <a:ext cx="102390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APPLICATIONS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 OF VOICE ASSISTANCE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Voice-enabled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become ubiquitous, integrated into smart homes, wearables, and car infotainment systems. Imagine a world where you can interact with your devices using natural language.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SERVICE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handle complex customer queries, personalize interactions, and even negotiate on behalf of users. This will revolutionize customer service experiences across industries.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COMPANIONS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might evolve into AI companions, providing emotional support, reminders, and even entertainment, catering to the needs of isolated individuals or the elderly.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TRAINING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Personalized AI tutors will tailor learning experiences to individual students' needs, making education more effective and engaging.</a:t>
            </a:r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8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773289" y="1661363"/>
            <a:ext cx="106454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ETHICS &amp; TRANSPARENCY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Developers will focus on making AI decision-making processes more transparent and understandable. This will build trust and allow users to understand the reasoning behind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responses.</a:t>
            </a:r>
          </a:p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BIAS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Techniques to mitigate bias in training data will be crucial to ensure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fair and inclusive in their interactions.</a:t>
            </a:r>
          </a:p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HUMAN-AI COLLABORATION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future lies in collaboration, where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augment human capabilities rather than replace them. Humans will oversee AI development and ensure it aligns with ethical principles.</a:t>
            </a:r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1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 lIns="91440" tIns="45720" rIns="91440" bIns="45720" anchor="t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latin typeface="Times New Roman"/>
                <a:cs typeface="Arial"/>
                <a:hlinkClick r:id="rId2"/>
              </a:rPr>
              <a:t>https://youtu.be/se8NgW7voz0?si=2ZsN3_cVMoiVwpw3</a:t>
            </a:r>
            <a:endParaRPr lang="en-US">
              <a:latin typeface="Times New Roman"/>
            </a:endParaRPr>
          </a:p>
          <a:p>
            <a:pPr algn="l">
              <a:buFont typeface="Arial" pitchFamily="34" charset="0"/>
              <a:buChar char="•"/>
            </a:pPr>
            <a:r>
              <a:rPr lang="en-US" u="sng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https://chat.openai.com</a:t>
            </a:r>
            <a:endParaRPr lang="en-US" u="sng" dirty="0">
              <a:solidFill>
                <a:schemeClr val="accent1"/>
              </a:solidFill>
              <a:latin typeface="Times New Roman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sz="5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1524000" y="876396"/>
            <a:ext cx="9144000" cy="823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8889" y="1699430"/>
            <a:ext cx="993422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development is the field dedicated to creating intelligent Chabot's – computer programs that simulate conversation with humans. These virtual assistants are popping up everywhere, from messaging apps to websites, and are revolutionizing the way we interact with technology.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CHATBOT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There's a spectrum of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chatbot’s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rule-based systems programmed with specific responses to complex AI-powered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chatbot’s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learn and adapt over time.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Chatbot’s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numerous advantages, including 24/7 availability, improved customer service, increased efficiency, and personalized user experiences.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field is constantly evolving. As AI capabilities advance, so too will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becoming more sophisticated, engaging, and integrated into our daily lives.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6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816747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33" y="1883529"/>
            <a:ext cx="10750353" cy="4365598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hold natural, engaging conversations with users across a wide range of topics remains a challenge. This is due to limitations in current AI techniques, particularly in Natural Language Processing (NLP) and the vast amount of data and training required to create truly versatile and adaptable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LIMITATIONS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Current NLP struggles with understanding complex human language, including sarcasm, slang, and cultural references. This makes it difficult for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grasp the true meaning behind user queries and respond accordingly.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TRAINING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Developing effective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massive datasets of conversations to train them. This data needs to be diverse enough to cover a wide range of topics and situations. Collecting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data can be expensive and time-consuming.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09" y="771592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3" y="1924103"/>
            <a:ext cx="10953553" cy="44312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 KNOWLEDGE  DELIVERY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AI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act as a virtual agricultural consultant, providing farmers with personalized advice based on their specific needs and local conditions. By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on factors like soil type, crop selection, and weather patterns,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offer targeted recommendations on planting schedules, fertilizer application, and pest control.</a:t>
            </a:r>
          </a:p>
          <a:p>
            <a:pPr algn="just"/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 TIME  SUPPORT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Unlike traditional agricultural extension services, AI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offer 24/7 support. Farmers can get instant answers to their questions, identify potential problems early on, and make informed decisions without delay.</a:t>
            </a:r>
          </a:p>
          <a:p>
            <a:pPr algn="just"/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ACCESSIBILITY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 AI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programmed to communicate in multiple languages, ensuring that even farmers in remote areas or those with limited literacy can access crucial agricultural knowledge.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1509010" y="963503"/>
            <a:ext cx="9144000" cy="823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0077" y="2024729"/>
            <a:ext cx="107018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COLLECTION  &amp;  ANALYSIS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By interacting with farmers,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collect valuable data on agricultural practices, challenges, and trends. This data can be anonymized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areas for improvement, inform research efforts, and develop more targeted support initiatives.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INTEGRATION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access to a vast and constantly updated knowledge base on agricultural practices, covering diverse regions, crops, and farming techniques.</a:t>
            </a:r>
          </a:p>
          <a:p>
            <a:pPr algn="just"/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 FUNCTIONALITY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Many rural areas have limited internet access.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ideally function offline or with minimal internet connectivity.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6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030" y="873191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774" y="1840089"/>
            <a:ext cx="10904511" cy="453813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ALGORITHIMS</a:t>
            </a:r>
            <a:r>
              <a:rPr lang="en-IN" b="1" dirty="0"/>
              <a:t> :</a:t>
            </a:r>
          </a:p>
          <a:p>
            <a:pPr algn="just"/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the foundation for understanding user queries. NLP techniques like intent recognition will allow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core meaning behind a farmer's question and classify it into relevant categories (e.g., crop selection, pest control). Furthermore, sentiment analysis can help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gauge the farmer's tone and tailor responses accordingly.</a:t>
            </a:r>
          </a:p>
          <a:p>
            <a:pPr algn="just"/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LEARNING(ML):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Machine learning algorithms can power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delivery. By training on a massive dataset of agricultural information,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learn to provide relevant and personalized recommendations to farmers. Techniques like supervised learning can be used to train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where responses are paired with corresponding user queries and agricultural concepts.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1479030" y="749014"/>
            <a:ext cx="9144000" cy="823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244" y="1704717"/>
            <a:ext cx="109615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These algorithms can personalize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responses. Based on a farmer's past interactions and data like location and crop selection,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recommend suitable planting techniques, fertilizers, or pest control solutions.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deployed on various platforms accessible to farmers, such as messaging apps commonly used in their regions or through a dedicated mobile application.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FUNCTIONALITY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address limited internet connectivity, consider caching critical agricultural information locally on the device. This allows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function to a certain extent even without an internet connection.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712" y="2181494"/>
            <a:ext cx="1069057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Integrate NLP capabilities for multiple languages spoken by the target audience. This ensures wider accessibility and bridges the knowledge gap for farmers with limited literacy or those in non-dominant language regions.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 robust data security measures to protect user privacy. Farmer data collected by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location and crop selection, should be anonymized and used only for improving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functionalities or for research purposes with proper consent.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1524000" y="1015144"/>
            <a:ext cx="9144000" cy="823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1706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PROJECT TITLE</vt:lpstr>
      <vt:lpstr>OUTLINE</vt:lpstr>
      <vt:lpstr>PowerPoint Presentation</vt:lpstr>
      <vt:lpstr>Problem Statement</vt:lpstr>
      <vt:lpstr>Proposed Solution</vt:lpstr>
      <vt:lpstr>PowerPoint Presentation</vt:lpstr>
      <vt:lpstr>Algorithm &amp; Deployment</vt:lpstr>
      <vt:lpstr>PowerPoint Presentation</vt:lpstr>
      <vt:lpstr>PowerPoint Presentation</vt:lpstr>
      <vt:lpstr>GitHub Link</vt:lpstr>
      <vt:lpstr>Project Demo(Recorded Video)</vt:lpstr>
      <vt:lpstr>Conclusion</vt:lpstr>
      <vt:lpstr>PowerPoint Presentation</vt:lpstr>
      <vt:lpstr>Future Scope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SRI RAM .P</cp:lastModifiedBy>
  <cp:revision>143</cp:revision>
  <dcterms:created xsi:type="dcterms:W3CDTF">2021-04-26T07:43:48Z</dcterms:created>
  <dcterms:modified xsi:type="dcterms:W3CDTF">2024-04-09T17:19:30Z</dcterms:modified>
</cp:coreProperties>
</file>