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164" autoAdjust="0"/>
  </p:normalViewPr>
  <p:slideViewPr>
    <p:cSldViewPr snapToGrid="0">
      <p:cViewPr varScale="1">
        <p:scale>
          <a:sx n="96" d="100"/>
          <a:sy n="96" d="100"/>
        </p:scale>
        <p:origin x="18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52682" y="289920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93972" y="354475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74470" y="353366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171334" y="29103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48272" y="447083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171334" y="447565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/>
              <a:t>Monalco Mining, a leading iron ore producer is facing pressure due to declining prices of iron ore. The company’s break-even point of $50/ton is threatened by high maintenance costs for ore crushers, these crushers were acquired during period of $110/ton ore prices and subject to increased maintenance to boost production. How ever, the subsequent decline in ore prices has worsened the financial strain.</a:t>
            </a: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28532" y="3819585"/>
            <a:ext cx="4324418" cy="85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ore crusher maintenance expenditure by at least 20% within the next year.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dirty="0"/>
              <a:t>Ensuring compliance with manufacturer recommendations for maintenance frequency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71" b="1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57687" y="5175139"/>
            <a:ext cx="4324418" cy="99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Analyzing historical maintenance data to identify trends and cost drivers from Ellipse and SAP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/>
              <a:t>Leverage streaming data from T3000 DCS and Ore Crusher system to optimize equipment maintenance schedule</a:t>
            </a:r>
            <a:endParaRPr lang="en-US"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 limitations and importance of following OEM guidelines pose significant challenges to adopting new maintenance schedules.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70" b="1" dirty="0"/>
              <a:t>Overcoming resistance from reliability engineering team will be crucial for successful implementation.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25452" y="4841634"/>
            <a:ext cx="4324418" cy="132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Historian: Total  ore processed through crushers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70" b="1" dirty="0"/>
              <a:t>Ellipse: Historical work order data for ore crushers.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SAP: Current </a:t>
            </a:r>
            <a:r>
              <a:rPr lang="en-US" sz="1070" b="1" dirty="0"/>
              <a:t>equipment logs and work order requests for maintenance.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T3000 DCCS: Streaming data n vibrations, temperature and the humidity of ore crushed.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070" b="1" dirty="0"/>
              <a:t>Ore crusher system: high level process for individual ore crusher models.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87152" y="3220056"/>
            <a:ext cx="4324418" cy="110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Bruce Banner ( Maintenance SME)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dirty="0"/>
              <a:t>Tara Starr (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SME)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dirty="0"/>
              <a:t>Chanel Adams (Reliability Engineer)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Jonas Richards (Asset Integrity Manager)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dirty="0"/>
              <a:t>Jane Steere (Principal Maintenance)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Fargo Williams (Change Manager)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55948" y="529905"/>
            <a:ext cx="7490714" cy="88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reduce ore crusher maintenance cost by 20 % with in the next year, while ensuring equipment reliability and uptime, in response to declining iron ore prices and increased maintenance expenditures.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621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Quattrocento Sans</vt:lpstr>
      <vt:lpstr>Wingdings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lastModifiedBy>Ram Chalagalla</cp:lastModifiedBy>
  <cp:revision>5</cp:revision>
  <dcterms:modified xsi:type="dcterms:W3CDTF">2024-08-18T20:20:34Z</dcterms:modified>
</cp:coreProperties>
</file>