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164" autoAdjust="0"/>
  </p:normalViewPr>
  <p:slideViewPr>
    <p:cSldViewPr snapToGrid="0">
      <p:cViewPr varScale="1">
        <p:scale>
          <a:sx n="96" d="100"/>
          <a:sy n="96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52682" y="289920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3972" y="35447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74470" y="35336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171334" y="29103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4" y="508600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171334" y="509571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NSC is a leading manufacturer of IoT sensors with their newest product being the InSense sensor for residential energy usage. Early-stage development testing showed a normal failure rate of 1-2%, but the current failure rate is 15%, based on recent pre-shipment testing data. The company is looking for a solution to identify the culprit of the increase in sensor failures.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28532" y="3819585"/>
            <a:ext cx="4324418" cy="8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dirty="0"/>
              <a:t>Reduce the failure rate to below 5%.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dirty="0"/>
              <a:t>Identify the specific parts or specific manufacturer causing the increase in failure rate.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1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57687" y="5175139"/>
            <a:ext cx="4324418" cy="99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should be analyzed from data provided (20k rows) which only covers two –quarters of manufacturing time frame.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Faulty parts from one or more of 26 suppliers.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 with in four manufacturing facilities in Asia.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data due to export restrictions 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time to assess and correct the issues in the sensors.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36282" y="5380157"/>
            <a:ext cx="4324418" cy="87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data consisting:</a:t>
            </a:r>
          </a:p>
          <a:p>
            <a:pPr lvl="8"/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Sensor info, supplier info, manufacturer info, testing results and manufacturing date.</a:t>
            </a:r>
          </a:p>
          <a:p>
            <a:pPr marL="171450" lvl="4" indent="-171450">
              <a:buFont typeface="Wingdings" panose="05000000000000000000" pitchFamily="2" charset="2"/>
              <a:buChar char="§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87152" y="3220056"/>
            <a:ext cx="4324418" cy="18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(CEO)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Otto Evans (President)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Abraham (VP)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Barnard Ong (CTO)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Shane Buchholz (Head Engineer)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Gary </a:t>
            </a:r>
            <a:r>
              <a:rPr lang="en-US" sz="1100" b="1" dirty="0" err="1"/>
              <a:t>Neumont</a:t>
            </a:r>
            <a:r>
              <a:rPr lang="en-US" sz="1100" b="1" dirty="0"/>
              <a:t> (Head of Manufacturing)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Jessica Jones  (QA/QC Engineer)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Vince </a:t>
            </a:r>
            <a:r>
              <a:rPr lang="en-US" sz="1100" b="1" dirty="0" err="1"/>
              <a:t>Maccano</a:t>
            </a:r>
            <a:r>
              <a:rPr lang="en-US" sz="1100" b="1" dirty="0"/>
              <a:t> (Head of DS)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55948" y="529905"/>
            <a:ext cx="7490714" cy="8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the underlying root cause of the increased  sensor failure rate to reduce it below 5 % and ensure timely order fulfillment.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573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Wingdings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Ram Chalagalla</cp:lastModifiedBy>
  <cp:revision>6</cp:revision>
  <dcterms:modified xsi:type="dcterms:W3CDTF">2024-08-18T21:29:21Z</dcterms:modified>
</cp:coreProperties>
</file>