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69" r:id="rId2"/>
    <p:sldId id="282" r:id="rId3"/>
    <p:sldId id="283" r:id="rId4"/>
    <p:sldId id="305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64" r:id="rId27"/>
    <p:sldId id="259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2" y="2209801"/>
            <a:ext cx="7772400" cy="761999"/>
          </a:xfrm>
        </p:spPr>
        <p:txBody>
          <a:bodyPr anchor="t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124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of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Divider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75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533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62" r:id="rId8"/>
    <p:sldLayoutId id="2147483663" r:id="rId9"/>
    <p:sldLayoutId id="2147483665" r:id="rId10"/>
    <p:sldLayoutId id="2147483660" r:id="rId11"/>
    <p:sldLayoutId id="2147483664" r:id="rId12"/>
    <p:sldLayoutId id="2147483661" r:id="rId13"/>
    <p:sldLayoutId id="2147483656" r:id="rId14"/>
    <p:sldLayoutId id="214748365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finance.net/2016/11/28/monte-carlo-simulation-in-pyth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5300" dirty="0" smtClean="0"/>
              <a:t>Pipeline Flow Simulation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1638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Mass Flow Rate = Oil </a:t>
            </a:r>
            <a:r>
              <a:rPr lang="en-US" dirty="0" err="1" smtClean="0"/>
              <a:t>Denisty</a:t>
            </a:r>
            <a:r>
              <a:rPr lang="en-US" dirty="0" smtClean="0"/>
              <a:t> * Q</a:t>
            </a:r>
            <a:br>
              <a:rPr lang="en-US" dirty="0" smtClean="0"/>
            </a:br>
            <a:r>
              <a:rPr lang="en-US" dirty="0" smtClean="0"/>
              <a:t>= rho * 0.09457 m^3/sec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5275052" cy="12954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Rho is oil density. (given to you)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Units of Mass flow rate = m-dot = Kg/s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= Mass Flow Rate * </a:t>
            </a:r>
            <a:r>
              <a:rPr lang="en-US" dirty="0" err="1" smtClean="0"/>
              <a:t>Hf</a:t>
            </a:r>
            <a:r>
              <a:rPr lang="en-US" dirty="0" smtClean="0"/>
              <a:t> * 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Power is measured in Watts</a:t>
            </a:r>
          </a:p>
          <a:p>
            <a:endParaRPr lang="en-US" dirty="0" smtClean="0"/>
          </a:p>
          <a:p>
            <a:r>
              <a:rPr lang="en-US" dirty="0" err="1" smtClean="0"/>
              <a:t>Hf</a:t>
            </a:r>
            <a:r>
              <a:rPr lang="en-US" dirty="0" smtClean="0"/>
              <a:t> = Head Loss</a:t>
            </a:r>
          </a:p>
          <a:p>
            <a:endParaRPr lang="en-US" dirty="0"/>
          </a:p>
          <a:p>
            <a:r>
              <a:rPr lang="en-US" dirty="0" smtClean="0"/>
              <a:t>g = Acceleration due to gravity (9.8 m/s^2)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HorsePower</a:t>
            </a:r>
            <a:r>
              <a:rPr lang="en-US" dirty="0" smtClean="0"/>
              <a:t> to Watts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 Watt = 0.00134102 HPs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BHP = HP / Efficiency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1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95851"/>
              </p:ext>
            </p:extLst>
          </p:nvPr>
        </p:nvGraphicFramePr>
        <p:xfrm>
          <a:off x="152400" y="25146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 Density (Kg/m^3)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Using Vendor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6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4 Vendors have 4 different oil densities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00238"/>
            <a:ext cx="55245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1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Pump Efficiency is Uniformly Distributed between 75% - 80%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3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Make 1 million replications of using the different oils and calculate the BHP for each trial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0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In each trial, choose one Vendor according to the probability in the table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In each trial, choose the PUMP EFFICIENCY Uniformly between 75%-80%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6781800" cy="2743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</a:t>
            </a:r>
            <a:br>
              <a:rPr lang="en-US" dirty="0" smtClean="0"/>
            </a:br>
            <a:r>
              <a:rPr lang="en-US" sz="5300" dirty="0" smtClean="0"/>
              <a:t>To Calculate the BHP (Brake </a:t>
            </a:r>
            <a:r>
              <a:rPr lang="en-US" sz="5300" dirty="0" err="1" smtClean="0"/>
              <a:t>HorsePower</a:t>
            </a:r>
            <a:r>
              <a:rPr lang="en-US" sz="5300" dirty="0" smtClean="0"/>
              <a:t>) to transmit Oil over a Pipeline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21718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Sim_1_results Data Frame. In it, Store the following:</a:t>
            </a:r>
            <a:br>
              <a:rPr lang="en-US" dirty="0" smtClean="0"/>
            </a:br>
            <a:r>
              <a:rPr lang="en-US" dirty="0" smtClean="0"/>
              <a:t>Vendor, Density, Efficiency, HP and BHP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Vendor Takes up the Most power?</a:t>
            </a:r>
            <a:br>
              <a:rPr lang="en-US" dirty="0" smtClean="0"/>
            </a:br>
            <a:r>
              <a:rPr lang="en-US" dirty="0" smtClean="0"/>
              <a:t>The Least Power?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mean BHP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Plot a HISTOGRAM of BHP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1: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Plot the simulated Pump Efficiency (x-axis) vs the BHP Required (y-axis)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Company buys a NEW PUMP with a fixed 85% efficiency what is the % benefit in BHP?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BHP Task1 vs </a:t>
            </a:r>
            <a:r>
              <a:rPr lang="en-US" dirty="0" err="1" smtClean="0"/>
              <a:t>BHP_Simulation</a:t>
            </a:r>
            <a:r>
              <a:rPr lang="en-US" dirty="0" smtClean="0"/>
              <a:t> 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https://www.convertunits.com/from/kg-m/s/to/horsepower+[international</a:t>
            </a:r>
            <a:r>
              <a:rPr lang="en-US" u="sng" dirty="0" smtClean="0">
                <a:hlinkClick r:id="rId2"/>
              </a:rPr>
              <a:t>]</a:t>
            </a:r>
          </a:p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www.discoverhover.org/infoinstructors/conversion.htm</a:t>
            </a:r>
          </a:p>
          <a:p>
            <a:endParaRPr lang="en-US" u="sng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515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Situation:</a:t>
            </a:r>
            <a:br>
              <a:rPr lang="en-US" dirty="0" smtClean="0"/>
            </a:br>
            <a:r>
              <a:rPr lang="en-US" sz="5300" dirty="0" smtClean="0"/>
              <a:t>You are responsible for a section of pipeline (1600 feet, 8” Case Iron pipe)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2952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oil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Oil of Different Densities Flows Through the Pipe Section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Different vendors are leasing your pipe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657600"/>
            <a:ext cx="5275052" cy="1295400"/>
          </a:xfrm>
        </p:spPr>
        <p:txBody>
          <a:bodyPr/>
          <a:lstStyle/>
          <a:p>
            <a:r>
              <a:rPr lang="en-US" dirty="0" smtClean="0"/>
              <a:t>You choose one vendor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use a Pump to transmit the Oil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must maintain a </a:t>
            </a:r>
            <a:br>
              <a:rPr lang="en-US" dirty="0" smtClean="0"/>
            </a:br>
            <a:r>
              <a:rPr lang="en-US" dirty="0" smtClean="0"/>
              <a:t>Volumetric Flow Rate: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 = 0.09457 cubic m/sec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Loss = </a:t>
            </a:r>
            <a:r>
              <a:rPr lang="en-US" dirty="0" err="1" smtClean="0"/>
              <a:t>Hf</a:t>
            </a:r>
            <a:r>
              <a:rPr lang="en-US" dirty="0" smtClean="0"/>
              <a:t> = 25.51 </a:t>
            </a:r>
            <a:r>
              <a:rPr lang="en-US" dirty="0" err="1" smtClean="0"/>
              <a:t>metres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N_Code_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RN_Code_Workshop</Template>
  <TotalTime>0</TotalTime>
  <Words>239</Words>
  <Application>Microsoft Office PowerPoint</Application>
  <PresentationFormat>On-screen Show (4:3)</PresentationFormat>
  <Paragraphs>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RN_Code_Workshop</vt:lpstr>
      <vt:lpstr>Exercise Pipeline Flow Simulation</vt:lpstr>
      <vt:lpstr>Goal: To Calculate the BHP (Brake HorsePower) to transmit Oil over a Pipeline</vt:lpstr>
      <vt:lpstr>Situation: You are responsible for a section of pipeline (1600 feet, 8” Case Iron pipe)</vt:lpstr>
      <vt:lpstr>PowerPoint Presentation</vt:lpstr>
      <vt:lpstr>Oil of Different Densities Flows Through the Pipe Section</vt:lpstr>
      <vt:lpstr>Four Different vendors are leasing your pipe</vt:lpstr>
      <vt:lpstr>You use a Pump to transmit the Oil</vt:lpstr>
      <vt:lpstr>You must maintain a  Volumetric Flow Rate:   Q = 0.09457 cubic m/sec</vt:lpstr>
      <vt:lpstr>Head Loss = Hf = 25.51 metres</vt:lpstr>
      <vt:lpstr>Mass Flow Rate = Oil Denisty * Q = rho * 0.09457 m^3/sec</vt:lpstr>
      <vt:lpstr>Power = Mass Flow Rate * Hf * g</vt:lpstr>
      <vt:lpstr>HorsePower to Watts  1 Watt = 0.00134102 HPs</vt:lpstr>
      <vt:lpstr>BHP = HP / Efficiency</vt:lpstr>
      <vt:lpstr>PowerPoint Presentation</vt:lpstr>
      <vt:lpstr>PowerPoint Presentation</vt:lpstr>
      <vt:lpstr>Pump Efficiency is Uniformly Distributed between 75% - 80%</vt:lpstr>
      <vt:lpstr>Task 1: Make 1 million replications of using the different oils and calculate the BHP for each trial</vt:lpstr>
      <vt:lpstr>Task 1: In each trial, choose one Vendor according to the probability in the table</vt:lpstr>
      <vt:lpstr>Task 1: In each trial, choose the PUMP EFFICIENCY Uniformly between 75%-80%</vt:lpstr>
      <vt:lpstr>Task 1:   Create a Sim_1_results Data Frame. In it, Store the following: Vendor, Density, Efficiency, HP and BHP</vt:lpstr>
      <vt:lpstr>Task 1:   Why Vendor Takes up the Most power? The Least Power?</vt:lpstr>
      <vt:lpstr>Task 1:   What is the mean BHP needed?</vt:lpstr>
      <vt:lpstr>Task 1:   Plot a HISTOGRAM of BHP</vt:lpstr>
      <vt:lpstr>Task 1:   Plot the simulated Pump Efficiency (x-axis) vs the BHP Required (y-axis)</vt:lpstr>
      <vt:lpstr>Task 2:   If you Company buys a NEW PUMP with a fixed 85% efficiency what is the % benefit in BHP?  BHP Task1 vs BHP_Simulation Task 2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2017-08-24T21:11:28Z</dcterms:created>
  <dcterms:modified xsi:type="dcterms:W3CDTF">2017-09-01T17:32:12Z</dcterms:modified>
</cp:coreProperties>
</file>