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7" r:id="rId5"/>
    <p:sldId id="279" r:id="rId6"/>
    <p:sldId id="278" r:id="rId7"/>
    <p:sldId id="280" r:id="rId8"/>
    <p:sldId id="286" r:id="rId9"/>
    <p:sldId id="287" r:id="rId10"/>
    <p:sldId id="288" r:id="rId11"/>
    <p:sldId id="289" r:id="rId12"/>
    <p:sldId id="284" r:id="rId13"/>
    <p:sldId id="285" r:id="rId14"/>
    <p:sldId id="281" r:id="rId15"/>
    <p:sldId id="282" r:id="rId16"/>
    <p:sldId id="283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94660"/>
  </p:normalViewPr>
  <p:slideViewPr>
    <p:cSldViewPr>
      <p:cViewPr varScale="1">
        <p:scale>
          <a:sx n="74" d="100"/>
          <a:sy n="74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8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02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76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04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7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8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0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01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48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6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 on ESP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Predict the Surface Temperature for a new well?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predict(fit2,newdata=df2[111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,])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df2$Surface_Temperature[111]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4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the TDH depend on the OD of the Tube Casing?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7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the TDH depend on the OD of the Tube Casing?</a:t>
            </a:r>
            <a:br>
              <a:rPr lang="en-US" dirty="0" smtClean="0"/>
            </a:br>
            <a:r>
              <a:rPr lang="en-US" dirty="0" smtClean="0"/>
              <a:t>Hint: Use ANOVA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7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ESP_anova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(TDH ~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ESP_OD_Casing_inches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data=df2)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10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ESP_anova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23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model.tables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ESP_anova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type="means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model.tables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ESP_anova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type="effects")</a:t>
            </a:r>
          </a:p>
        </p:txBody>
      </p:sp>
    </p:spTree>
    <p:extLst>
      <p:ext uri="{BB962C8B-B14F-4D97-AF65-F5344CB8AC3E}">
        <p14:creationId xmlns:p14="http://schemas.microsoft.com/office/powerpoint/2010/main" val="2692990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5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 smtClean="0"/>
              <a:t>Let’s use</a:t>
            </a:r>
            <a:br>
              <a:rPr lang="en-US" sz="8900" dirty="0" smtClean="0"/>
            </a:br>
            <a:r>
              <a:rPr lang="en-US" sz="7300" dirty="0" smtClean="0"/>
              <a:t>Wells_</a:t>
            </a:r>
            <a:r>
              <a:rPr lang="en-US" sz="7300" dirty="0" smtClean="0"/>
              <a:t>ESP2.csv</a:t>
            </a:r>
            <a:endParaRPr lang="en-US" sz="27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0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/>
              <a:t>&lt;- read.csv("Wells_ESP2.csv", </a:t>
            </a:r>
            <a:r>
              <a:rPr lang="en-US" dirty="0" err="1"/>
              <a:t>stringsAsFactors</a:t>
            </a:r>
            <a:r>
              <a:rPr lang="en-US" dirty="0"/>
              <a:t> = 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you model Surface Temperature, as a math function of other variables?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8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fit2&lt;- lm(data=df2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Surface_Temperature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Motor_Oil_Temperature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Motor_Vibration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Current_Leakage_mA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PressureROC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Intake_Temperature_F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32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summary(fit)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1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Call: lm(formula = </a:t>
            </a:r>
            <a:r>
              <a:rPr lang="en-US" dirty="0" err="1"/>
              <a:t>Surface_Temperature</a:t>
            </a:r>
            <a:r>
              <a:rPr lang="en-US" dirty="0"/>
              <a:t> ~ </a:t>
            </a:r>
            <a:r>
              <a:rPr lang="en-US" dirty="0" err="1"/>
              <a:t>Motor_Oil_Temperature</a:t>
            </a:r>
            <a:r>
              <a:rPr lang="en-US" dirty="0"/>
              <a:t> + </a:t>
            </a:r>
            <a:r>
              <a:rPr lang="en-US" dirty="0" err="1"/>
              <a:t>Motor_Vibration</a:t>
            </a:r>
            <a:r>
              <a:rPr lang="en-US" dirty="0"/>
              <a:t> + </a:t>
            </a:r>
            <a:r>
              <a:rPr lang="en-US" dirty="0" err="1"/>
              <a:t>Current_Leakage_mA</a:t>
            </a:r>
            <a:r>
              <a:rPr lang="en-US" dirty="0"/>
              <a:t> + </a:t>
            </a:r>
            <a:r>
              <a:rPr lang="en-US" dirty="0" err="1"/>
              <a:t>PressureROC</a:t>
            </a:r>
            <a:r>
              <a:rPr lang="en-US" dirty="0"/>
              <a:t> + </a:t>
            </a:r>
            <a:r>
              <a:rPr lang="en-US" dirty="0" err="1"/>
              <a:t>Intake_Temperature_F</a:t>
            </a:r>
            <a:r>
              <a:rPr lang="en-US" dirty="0"/>
              <a:t>, data = df2)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1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 Min 1Q Median 3Q Max -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3.227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-2.193 -1.757 -1.216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18.002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0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122</Words>
  <Application>Microsoft Office PowerPoint</Application>
  <PresentationFormat>On-screen Show (4:3)</PresentationFormat>
  <Paragraphs>16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Linear Regression on ESP Data</vt:lpstr>
      <vt:lpstr>Let’s use Wells_ESP2.csv</vt:lpstr>
      <vt:lpstr>Read the file</vt:lpstr>
      <vt:lpstr>df &lt;- read.csv("Wells_ESP2.csv", stringsAsFactors = F)</vt:lpstr>
      <vt:lpstr>Can you model Surface Temperature, as a math function of other variables?</vt:lpstr>
      <vt:lpstr>fit2&lt;- lm(data=df2 Surface_Temperature ~ Motor_Oil_Temperature +       Motor_Vibration + Current_Leakage_mA + PressureROC + Intake_Temperature_F)</vt:lpstr>
      <vt:lpstr>summary(fit)</vt:lpstr>
      <vt:lpstr>Call: lm(formula = Surface_Temperature ~ Motor_Oil_Temperature + Motor_Vibration + Current_Leakage_mA + PressureROC + Intake_Temperature_F, data = df2)  </vt:lpstr>
      <vt:lpstr>Residuals: Min 1Q Median 3Q Max -3.227 -2.193 -1.757 -1.216 18.002</vt:lpstr>
      <vt:lpstr>How to Predict the Surface Temperature for a new well?</vt:lpstr>
      <vt:lpstr>predict(fit2,newdata=df2[111,]) df2$Surface_Temperature[111] </vt:lpstr>
      <vt:lpstr>Does the TDH depend on the OD of the Tube Casing?</vt:lpstr>
      <vt:lpstr>Does the TDH depend on the OD of the Tube Casing? Hint: Use ANOVA</vt:lpstr>
      <vt:lpstr>ESP_anova &lt;- aov(TDH ~ ESP_OD_Casing_inches,                   data=df2)   </vt:lpstr>
      <vt:lpstr> summary(ESP_anova)   </vt:lpstr>
      <vt:lpstr>  model.tables(ESP_anova, type="means")   model.tables(ESP_anova, type="effects")</vt:lpstr>
      <vt:lpstr>PowerPoint Presentation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IoT The Internet of Things</dc:title>
  <dc:creator>Ram</dc:creator>
  <cp:lastModifiedBy>Ram</cp:lastModifiedBy>
  <cp:revision>22</cp:revision>
  <dcterms:created xsi:type="dcterms:W3CDTF">2017-03-05T18:27:15Z</dcterms:created>
  <dcterms:modified xsi:type="dcterms:W3CDTF">2017-03-05T21:02:34Z</dcterms:modified>
</cp:coreProperties>
</file>