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60" r:id="rId4"/>
    <p:sldId id="262" r:id="rId5"/>
    <p:sldId id="263" r:id="rId6"/>
    <p:sldId id="257" r:id="rId7"/>
    <p:sldId id="259" r:id="rId8"/>
    <p:sldId id="265" r:id="rId9"/>
    <p:sldId id="266" r:id="rId10"/>
    <p:sldId id="264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206" autoAdjust="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52" y="2209801"/>
            <a:ext cx="7772400" cy="761999"/>
          </a:xfrm>
        </p:spPr>
        <p:txBody>
          <a:bodyPr anchor="t">
            <a:normAutofit/>
          </a:bodyPr>
          <a:lstStyle>
            <a:lvl1pPr algn="ct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124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_of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Divider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75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533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62" r:id="rId8"/>
    <p:sldLayoutId id="2147483663" r:id="rId9"/>
    <p:sldLayoutId id="2147483665" r:id="rId10"/>
    <p:sldLayoutId id="2147483660" r:id="rId11"/>
    <p:sldLayoutId id="2147483664" r:id="rId12"/>
    <p:sldLayoutId id="2147483661" r:id="rId13"/>
    <p:sldLayoutId id="2147483656" r:id="rId14"/>
    <p:sldLayoutId id="2147483657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" y="3657600"/>
            <a:ext cx="8813427" cy="310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sz="6000" dirty="0" smtClean="0"/>
              <a:t>Machine Learning</a:t>
            </a:r>
            <a:br>
              <a:rPr lang="en-US" sz="6000" dirty="0" smtClean="0"/>
            </a:br>
            <a:r>
              <a:rPr lang="en-US" dirty="0" smtClean="0"/>
              <a:t>for Managers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133600"/>
            <a:ext cx="2816797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 Plenty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Of Examples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1000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 Narasimhan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apprendimento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Apprendimento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automatico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1" y="160338"/>
            <a:ext cx="8455025" cy="4734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5200" y="502920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2006</a:t>
            </a:r>
            <a:endParaRPr lang="en-US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Cinemat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0337"/>
            <a:ext cx="5543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7975" y="1641987"/>
            <a:ext cx="2705612" cy="4561528"/>
            <a:chOff x="307975" y="1641987"/>
            <a:chExt cx="2705612" cy="4561528"/>
          </a:xfrm>
        </p:grpSpPr>
        <p:pic>
          <p:nvPicPr>
            <p:cNvPr id="3077" name="Picture 5" descr="Image result for man holding sign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641987"/>
              <a:ext cx="2705612" cy="4561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48" y="2872248"/>
              <a:ext cx="466572" cy="65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142" y="2872248"/>
              <a:ext cx="51435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3" name="Picture 11" descr="Image result for iron man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14" y="1725982"/>
            <a:ext cx="1295400" cy="183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25983"/>
            <a:ext cx="1234799" cy="183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6" descr="Image result for fantastic beasts and where to find them poste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Image result for fantastic beasts and where to find them poste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25982"/>
            <a:ext cx="1234800" cy="183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 descr="Image result for lala land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032" y="1691570"/>
            <a:ext cx="1285092" cy="18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3" descr="Image result for hidden figures poste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5" descr="Image result for hidden figures poster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34" y="4648200"/>
            <a:ext cx="1226591" cy="181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28" y="3694224"/>
            <a:ext cx="466572" cy="6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14" y="3593313"/>
            <a:ext cx="466572" cy="6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72" y="3627726"/>
            <a:ext cx="514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20" y="3694224"/>
            <a:ext cx="514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2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– To Beat </a:t>
            </a:r>
            <a:r>
              <a:rPr lang="en-US" dirty="0" err="1" smtClean="0"/>
              <a:t>CineMatch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Oct 2, 2006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$1,000,000 (10%)</a:t>
            </a:r>
          </a:p>
          <a:p>
            <a:r>
              <a:rPr lang="en-US" dirty="0" smtClean="0"/>
              <a:t>$50,000/</a:t>
            </a:r>
            <a:r>
              <a:rPr lang="en-US" dirty="0" err="1" smtClean="0"/>
              <a:t>yr</a:t>
            </a:r>
            <a:r>
              <a:rPr lang="en-US" dirty="0" smtClean="0"/>
              <a:t> (1% improvement)</a:t>
            </a:r>
          </a:p>
          <a:p>
            <a:endParaRPr lang="en-US" dirty="0"/>
          </a:p>
          <a:p>
            <a:r>
              <a:rPr lang="en-US" dirty="0" smtClean="0"/>
              <a:t>By Oct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By Oct 15</a:t>
            </a:r>
            <a:r>
              <a:rPr lang="en-US" baseline="30000" dirty="0" smtClean="0"/>
              <a:t>th</a:t>
            </a:r>
            <a:r>
              <a:rPr lang="en-US" dirty="0" smtClean="0"/>
              <a:t> – 3 teams</a:t>
            </a:r>
          </a:p>
          <a:p>
            <a:endParaRPr lang="en-US" dirty="0"/>
          </a:p>
          <a:p>
            <a:r>
              <a:rPr lang="en-US" dirty="0" smtClean="0"/>
              <a:t>Not Dummies</a:t>
            </a:r>
          </a:p>
          <a:p>
            <a:r>
              <a:rPr lang="en-US" dirty="0" smtClean="0"/>
              <a:t>Not Geniuses</a:t>
            </a:r>
          </a:p>
          <a:p>
            <a:endParaRPr lang="en-US" dirty="0"/>
          </a:p>
          <a:p>
            <a:r>
              <a:rPr lang="en-US" dirty="0" smtClean="0"/>
              <a:t>Unprecedented Cooperation</a:t>
            </a:r>
            <a:endParaRPr lang="en-US" dirty="0"/>
          </a:p>
        </p:txBody>
      </p:sp>
      <p:pic>
        <p:nvPicPr>
          <p:cNvPr id="4098" name="Picture 2" descr="Image result for Netflix priz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419209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Netflix prize cheq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8000"/>
            <a:ext cx="8534400" cy="5689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in 2017</a:t>
            </a:r>
            <a:endParaRPr lang="en-US" dirty="0"/>
          </a:p>
        </p:txBody>
      </p:sp>
      <p:pic>
        <p:nvPicPr>
          <p:cNvPr id="6146" name="Picture 2" descr="Image result for diabetic retinopat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67359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12029" y="1511587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Diabetic Retinopathy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472934"/>
            <a:ext cx="1678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Stage 1?</a:t>
            </a:r>
          </a:p>
          <a:p>
            <a:r>
              <a:rPr lang="en-US" sz="3600" dirty="0" smtClean="0"/>
              <a:t>Stage 2?</a:t>
            </a:r>
          </a:p>
          <a:p>
            <a:r>
              <a:rPr lang="en-US" sz="3600" dirty="0" smtClean="0"/>
              <a:t>Stage 3?</a:t>
            </a:r>
          </a:p>
          <a:p>
            <a:r>
              <a:rPr lang="en-US" sz="3600" dirty="0" smtClean="0"/>
              <a:t>Stage 4?</a:t>
            </a:r>
          </a:p>
        </p:txBody>
      </p:sp>
    </p:spTree>
    <p:extLst>
      <p:ext uri="{BB962C8B-B14F-4D97-AF65-F5344CB8AC3E}">
        <p14:creationId xmlns:p14="http://schemas.microsoft.com/office/powerpoint/2010/main" val="18449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Ma.chine</a:t>
            </a:r>
            <a:r>
              <a:rPr lang="en-US" dirty="0" smtClean="0"/>
              <a:t> </a:t>
            </a:r>
            <a:r>
              <a:rPr lang="en-US" dirty="0" err="1" smtClean="0"/>
              <a:t>Learn.ing</a:t>
            </a:r>
            <a:r>
              <a:rPr lang="en-US" dirty="0" smtClean="0"/>
              <a:t> [</a:t>
            </a:r>
            <a:r>
              <a:rPr lang="en-US" b="1" dirty="0" err="1" smtClean="0"/>
              <a:t>muh</a:t>
            </a:r>
            <a:r>
              <a:rPr lang="en-US" b="1" dirty="0" smtClean="0"/>
              <a:t>-</a:t>
            </a:r>
            <a:r>
              <a:rPr lang="en-US" dirty="0" smtClean="0"/>
              <a:t>sheen </a:t>
            </a:r>
            <a:r>
              <a:rPr lang="en-US" b="1" dirty="0" err="1" smtClean="0"/>
              <a:t>lur-</a:t>
            </a:r>
            <a:r>
              <a:rPr lang="en-US" dirty="0" err="1" smtClean="0"/>
              <a:t>ning</a:t>
            </a:r>
            <a:r>
              <a:rPr lang="en-US" dirty="0" smtClean="0"/>
              <a:t>] [-noun]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14400" y="1600200"/>
            <a:ext cx="5410200" cy="1295400"/>
          </a:xfrm>
          <a:prstGeom prst="wedgeRoundRectCallout">
            <a:avLst>
              <a:gd name="adj1" fmla="val -41832"/>
              <a:gd name="adj2" fmla="val 11704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</a:t>
            </a:r>
            <a:r>
              <a:rPr lang="en-US" b="1" dirty="0"/>
              <a:t>Field of study</a:t>
            </a:r>
            <a:r>
              <a:rPr lang="en-US" dirty="0"/>
              <a:t> that gives computers the ability to learn </a:t>
            </a:r>
            <a:r>
              <a:rPr lang="en-US" b="1" dirty="0"/>
              <a:t>without being</a:t>
            </a:r>
            <a:r>
              <a:rPr lang="en-US" dirty="0"/>
              <a:t> explicitly programmed"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24200" y="3352800"/>
            <a:ext cx="5410200" cy="1295400"/>
          </a:xfrm>
          <a:prstGeom prst="wedgeRoundRectCallout">
            <a:avLst>
              <a:gd name="adj1" fmla="val -74354"/>
              <a:gd name="adj2" fmla="val 468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“a branch of artificial intelligence in which a computer generates rules based on raw data that has been fed into it"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24345" y="4953000"/>
            <a:ext cx="5410200" cy="1295400"/>
          </a:xfrm>
          <a:prstGeom prst="wedgeRoundRectCallout">
            <a:avLst>
              <a:gd name="adj1" fmla="val -42344"/>
              <a:gd name="adj2" fmla="val -10006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field of machine learning studies the design of computer programs able to induce patterns, regularities, or rules from past experiences.</a:t>
            </a:r>
          </a:p>
        </p:txBody>
      </p:sp>
    </p:spTree>
    <p:extLst>
      <p:ext uri="{BB962C8B-B14F-4D97-AF65-F5344CB8AC3E}">
        <p14:creationId xmlns:p14="http://schemas.microsoft.com/office/powerpoint/2010/main" val="2000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N_Code_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RN_Code_Workshop</Template>
  <TotalTime>0</TotalTime>
  <Words>128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RN_Code_Workshop</vt:lpstr>
      <vt:lpstr>Introduction to  Machine Learning for Managers</vt:lpstr>
      <vt:lpstr>apprendimento</vt:lpstr>
      <vt:lpstr>Apprendimento automatico</vt:lpstr>
      <vt:lpstr>PowerPoint Presentation</vt:lpstr>
      <vt:lpstr>PowerPoint Presentation</vt:lpstr>
      <vt:lpstr>Netflix Prize – To Beat CineMatch</vt:lpstr>
      <vt:lpstr>PowerPoint Presentation</vt:lpstr>
      <vt:lpstr>State of the Art in 2017</vt:lpstr>
      <vt:lpstr>Ma.chine Learn.ing [muh-sheen lur-ning] [-noun] 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2017-07-17T01:42:22Z</dcterms:created>
  <dcterms:modified xsi:type="dcterms:W3CDTF">2017-07-17T04:27:54Z</dcterms:modified>
</cp:coreProperties>
</file>