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10" r:id="rId2"/>
    <p:sldId id="508" r:id="rId3"/>
    <p:sldId id="511" r:id="rId4"/>
    <p:sldId id="512" r:id="rId5"/>
    <p:sldId id="514" r:id="rId6"/>
    <p:sldId id="476" r:id="rId7"/>
    <p:sldId id="515" r:id="rId8"/>
    <p:sldId id="516" r:id="rId9"/>
    <p:sldId id="517" r:id="rId10"/>
    <p:sldId id="518" r:id="rId11"/>
    <p:sldId id="477" r:id="rId12"/>
    <p:sldId id="478" r:id="rId13"/>
    <p:sldId id="519" r:id="rId14"/>
    <p:sldId id="4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EFE5D-F28E-425D-B710-35F65DC9691E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5D666-951B-48EB-87FD-60AA1AE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6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C44F-C5AC-45B6-8239-EF1D34AC5485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/>
              <a:t>Cloud Computing</a:t>
            </a:r>
            <a:br>
              <a:rPr lang="en-US" sz="6600" b="1" dirty="0" smtClean="0"/>
            </a:br>
            <a:r>
              <a:rPr lang="en-US" sz="5300" b="1" dirty="0" smtClean="0"/>
              <a:t>for Managers</a:t>
            </a:r>
            <a:endParaRPr lang="en-US" sz="53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List the Benefits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61266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34669" y="6336268"/>
            <a:ext cx="3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wikipedia:Cloud</a:t>
            </a:r>
            <a:r>
              <a:rPr lang="en-US" dirty="0" smtClean="0"/>
              <a:t>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Cost &amp; management</a:t>
            </a:r>
          </a:p>
          <a:p>
            <a:pPr lvl="1"/>
            <a:r>
              <a:rPr lang="en-US" dirty="0" smtClean="0"/>
              <a:t>Economies of scale, “out-sourced” resource management</a:t>
            </a:r>
          </a:p>
          <a:p>
            <a:r>
              <a:rPr lang="en-US" dirty="0" smtClean="0"/>
              <a:t>Reduced Time to deployment</a:t>
            </a:r>
          </a:p>
          <a:p>
            <a:pPr lvl="1"/>
            <a:r>
              <a:rPr lang="en-US" dirty="0" smtClean="0"/>
              <a:t>Ease of assembly, works “out of the box”</a:t>
            </a:r>
          </a:p>
          <a:p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On demand provisioning, co-locate data and compute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Massive, redundant, shared resources</a:t>
            </a:r>
          </a:p>
          <a:p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Hardware not owned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Economics </a:t>
            </a:r>
            <a:r>
              <a:rPr lang="en-US" smtClean="0"/>
              <a:t>of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Types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458200" cy="380999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Public Cloud</a:t>
            </a:r>
            <a:r>
              <a:rPr lang="en-US" sz="2400" dirty="0" smtClean="0"/>
              <a:t>: Computing infrastructure is hosted at the vendor’s premises. </a:t>
            </a:r>
          </a:p>
          <a:p>
            <a:r>
              <a:rPr lang="en-US" sz="2400" b="1" dirty="0" smtClean="0"/>
              <a:t>Private Cloud</a:t>
            </a:r>
            <a:r>
              <a:rPr lang="en-US" sz="2400" dirty="0" smtClean="0"/>
              <a:t>: Computing architecture is dedicated to the customer and is not shared with other organizations. </a:t>
            </a:r>
          </a:p>
          <a:p>
            <a:r>
              <a:rPr lang="en-US" sz="2400" b="1" dirty="0" smtClean="0"/>
              <a:t>Hybrid Cloud</a:t>
            </a:r>
            <a:r>
              <a:rPr lang="en-US" sz="2400" dirty="0" smtClean="0"/>
              <a:t>: Organizations host some critical, secure applications in private clouds. The not so critical applications are hosted in the public cloud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4267200" cy="251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800" b="1" dirty="0" smtClean="0"/>
              <a:t>Pop Quiz</a:t>
            </a:r>
            <a:endParaRPr lang="en-US" sz="6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2938"/>
            <a:ext cx="59436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199" y="5260956"/>
            <a:ext cx="4517583" cy="95410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What is this?</a:t>
            </a:r>
          </a:p>
          <a:p>
            <a:r>
              <a:rPr lang="en-US" sz="2800" dirty="0" smtClean="0"/>
              <a:t>                                              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224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What is Cloud Computing?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resources provided as a service</a:t>
            </a:r>
          </a:p>
          <a:p>
            <a:pPr lvl="1"/>
            <a:r>
              <a:rPr lang="en-US" dirty="0" smtClean="0"/>
              <a:t>Compute, storage, databases, queues</a:t>
            </a:r>
          </a:p>
        </p:txBody>
      </p:sp>
    </p:spTree>
    <p:extLst>
      <p:ext uri="{BB962C8B-B14F-4D97-AF65-F5344CB8AC3E}">
        <p14:creationId xmlns:p14="http://schemas.microsoft.com/office/powerpoint/2010/main" val="30559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Clouds leverage economies of scale of commodity hardware</a:t>
            </a:r>
          </a:p>
          <a:p>
            <a:pPr lvl="1"/>
            <a:r>
              <a:rPr lang="en-US" dirty="0" smtClean="0"/>
              <a:t>Cheap storage, high bandwidth networks &amp; multi-core processors </a:t>
            </a:r>
          </a:p>
          <a:p>
            <a:pPr lvl="1"/>
            <a:r>
              <a:rPr lang="en-US" dirty="0" smtClean="0"/>
              <a:t>Geographically distributed data centers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name the biggest three?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46" y="2286000"/>
            <a:ext cx="780585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5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Cloud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cloud provi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43088"/>
            <a:ext cx="680085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6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Do I really need this “cloud” business?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rial Black" panose="020B0A04020102020204" pitchFamily="34" charset="0"/>
              </a:rPr>
              <a:t>Why can’t I simply buy 500 servers (servers are cheap) and run them from my basement?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152</Words>
  <Application>Microsoft Office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Cloud Computing for Managers</vt:lpstr>
      <vt:lpstr>Pop Quiz</vt:lpstr>
      <vt:lpstr>PowerPoint Presentation</vt:lpstr>
      <vt:lpstr>What is Cloud Computing?</vt:lpstr>
      <vt:lpstr>Cloud Computing </vt:lpstr>
      <vt:lpstr>Cloud Computing </vt:lpstr>
      <vt:lpstr>Cloud Providers</vt:lpstr>
      <vt:lpstr>Major Cloud Providers</vt:lpstr>
      <vt:lpstr>Do I really need this “cloud” business?  Why can’t I simply buy 500 servers (servers are cheap) and run them from my basement?</vt:lpstr>
      <vt:lpstr>Let’s List the Benefits</vt:lpstr>
      <vt:lpstr>PowerPoint Presentation</vt:lpstr>
      <vt:lpstr>Benefits</vt:lpstr>
      <vt:lpstr>The Economics of Cloud</vt:lpstr>
      <vt:lpstr>Types of Cloud Computing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</dc:creator>
  <cp:lastModifiedBy>Ram</cp:lastModifiedBy>
  <cp:revision>71</cp:revision>
  <dcterms:created xsi:type="dcterms:W3CDTF">2012-01-12T20:50:20Z</dcterms:created>
  <dcterms:modified xsi:type="dcterms:W3CDTF">2017-07-17T18:50:15Z</dcterms:modified>
</cp:coreProperties>
</file>