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09" r:id="rId2"/>
    <p:sldId id="522" r:id="rId3"/>
    <p:sldId id="485" r:id="rId4"/>
    <p:sldId id="520" r:id="rId5"/>
    <p:sldId id="521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64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FE5D-F28E-425D-B710-35F65DC9691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5D666-951B-48EB-87FD-60AA1AE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6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Cloud </a:t>
            </a:r>
            <a:r>
              <a:rPr lang="en-US" sz="6600" b="1" dirty="0" smtClean="0"/>
              <a:t>Virtualization</a:t>
            </a:r>
            <a:endParaRPr lang="en-US" sz="6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Image result for cloud virt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229600" cy="61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Image result for cloud virt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143000"/>
            <a:ext cx="850740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7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Image result for benefits of virt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627078"/>
            <a:ext cx="7748323" cy="46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Image result for benefits of virt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8" y="1219200"/>
            <a:ext cx="8763001" cy="49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Image result for disadvantages of virt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57199"/>
            <a:ext cx="8150225" cy="611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Image result for disadvantages of virt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3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Image result for Virtual machine i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1627"/>
            <a:ext cx="8592855" cy="64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Technology: Virtualization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990600" y="2819400"/>
            <a:ext cx="2895600" cy="2000250"/>
            <a:chOff x="2057400" y="2209800"/>
            <a:chExt cx="2895600" cy="2000310"/>
          </a:xfrm>
        </p:grpSpPr>
        <p:sp>
          <p:nvSpPr>
            <p:cNvPr id="5" name="Rounded Rectangle 5"/>
            <p:cNvSpPr>
              <a:spLocks noChangeArrowheads="1"/>
            </p:cNvSpPr>
            <p:nvPr/>
          </p:nvSpPr>
          <p:spPr bwMode="auto">
            <a:xfrm>
              <a:off x="2057400" y="3276600"/>
              <a:ext cx="28956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Hardware</a:t>
              </a:r>
            </a:p>
          </p:txBody>
        </p:sp>
        <p:sp>
          <p:nvSpPr>
            <p:cNvPr id="6" name="Rounded Rectangle 6"/>
            <p:cNvSpPr>
              <a:spLocks noChangeArrowheads="1"/>
            </p:cNvSpPr>
            <p:nvPr/>
          </p:nvSpPr>
          <p:spPr bwMode="auto">
            <a:xfrm>
              <a:off x="2057400" y="2743200"/>
              <a:ext cx="28956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Operating System</a:t>
              </a:r>
            </a:p>
          </p:txBody>
        </p:sp>
        <p:sp>
          <p:nvSpPr>
            <p:cNvPr id="7" name="Rounded Rectangle 7"/>
            <p:cNvSpPr>
              <a:spLocks noChangeArrowheads="1"/>
            </p:cNvSpPr>
            <p:nvPr/>
          </p:nvSpPr>
          <p:spPr bwMode="auto">
            <a:xfrm>
              <a:off x="20574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8" name="Rounded Rectangle 9"/>
            <p:cNvSpPr>
              <a:spLocks noChangeArrowheads="1"/>
            </p:cNvSpPr>
            <p:nvPr/>
          </p:nvSpPr>
          <p:spPr bwMode="auto">
            <a:xfrm>
              <a:off x="30480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9" name="Rounded Rectangle 11"/>
            <p:cNvSpPr>
              <a:spLocks noChangeArrowheads="1"/>
            </p:cNvSpPr>
            <p:nvPr/>
          </p:nvSpPr>
          <p:spPr bwMode="auto">
            <a:xfrm>
              <a:off x="40386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10" name="TextBox 20"/>
            <p:cNvSpPr txBox="1">
              <a:spLocks noChangeArrowheads="1"/>
            </p:cNvSpPr>
            <p:nvPr/>
          </p:nvSpPr>
          <p:spPr bwMode="auto">
            <a:xfrm>
              <a:off x="2439584" y="3810000"/>
              <a:ext cx="22351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Traditional Stack</a:t>
              </a:r>
            </a:p>
          </p:txBody>
        </p:sp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5029200" y="2286000"/>
            <a:ext cx="2895600" cy="2533650"/>
            <a:chOff x="5638800" y="1676400"/>
            <a:chExt cx="2895600" cy="2533710"/>
          </a:xfrm>
        </p:grpSpPr>
        <p:sp>
          <p:nvSpPr>
            <p:cNvPr id="12" name="Rounded Rectangle 12"/>
            <p:cNvSpPr>
              <a:spLocks noChangeArrowheads="1"/>
            </p:cNvSpPr>
            <p:nvPr/>
          </p:nvSpPr>
          <p:spPr bwMode="auto">
            <a:xfrm>
              <a:off x="5638800" y="3276600"/>
              <a:ext cx="28956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Hardware</a:t>
              </a:r>
            </a:p>
          </p:txBody>
        </p:sp>
        <p:sp>
          <p:nvSpPr>
            <p:cNvPr id="13" name="Rounded Rectangle 13"/>
            <p:cNvSpPr>
              <a:spLocks noChangeArrowheads="1"/>
            </p:cNvSpPr>
            <p:nvPr/>
          </p:nvSpPr>
          <p:spPr bwMode="auto">
            <a:xfrm>
              <a:off x="56388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OS</a:t>
              </a:r>
            </a:p>
          </p:txBody>
        </p:sp>
        <p:sp>
          <p:nvSpPr>
            <p:cNvPr id="14" name="Rounded Rectangle 14"/>
            <p:cNvSpPr>
              <a:spLocks noChangeArrowheads="1"/>
            </p:cNvSpPr>
            <p:nvPr/>
          </p:nvSpPr>
          <p:spPr bwMode="auto">
            <a:xfrm>
              <a:off x="5638800" y="16764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15" name="Rounded Rectangle 15"/>
            <p:cNvSpPr>
              <a:spLocks noChangeArrowheads="1"/>
            </p:cNvSpPr>
            <p:nvPr/>
          </p:nvSpPr>
          <p:spPr bwMode="auto">
            <a:xfrm>
              <a:off x="6629400" y="16764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16" name="Rounded Rectangle 16"/>
            <p:cNvSpPr>
              <a:spLocks noChangeArrowheads="1"/>
            </p:cNvSpPr>
            <p:nvPr/>
          </p:nvSpPr>
          <p:spPr bwMode="auto">
            <a:xfrm>
              <a:off x="7620000" y="16764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17" name="Rounded Rectangle 17"/>
            <p:cNvSpPr>
              <a:spLocks noChangeArrowheads="1"/>
            </p:cNvSpPr>
            <p:nvPr/>
          </p:nvSpPr>
          <p:spPr bwMode="auto">
            <a:xfrm>
              <a:off x="5638800" y="2743200"/>
              <a:ext cx="28956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Hypervisor</a:t>
              </a:r>
            </a:p>
          </p:txBody>
        </p:sp>
        <p:sp>
          <p:nvSpPr>
            <p:cNvPr id="18" name="Rounded Rectangle 18"/>
            <p:cNvSpPr>
              <a:spLocks noChangeArrowheads="1"/>
            </p:cNvSpPr>
            <p:nvPr/>
          </p:nvSpPr>
          <p:spPr bwMode="auto">
            <a:xfrm>
              <a:off x="66294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OS</a:t>
              </a:r>
            </a:p>
          </p:txBody>
        </p:sp>
        <p:sp>
          <p:nvSpPr>
            <p:cNvPr id="19" name="Rounded Rectangle 19"/>
            <p:cNvSpPr>
              <a:spLocks noChangeArrowheads="1"/>
            </p:cNvSpPr>
            <p:nvPr/>
          </p:nvSpPr>
          <p:spPr bwMode="auto">
            <a:xfrm>
              <a:off x="76200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OS</a:t>
              </a:r>
            </a:p>
          </p:txBody>
        </p:sp>
        <p:sp>
          <p:nvSpPr>
            <p:cNvPr id="20" name="TextBox 21"/>
            <p:cNvSpPr txBox="1">
              <a:spLocks noChangeArrowheads="1"/>
            </p:cNvSpPr>
            <p:nvPr/>
          </p:nvSpPr>
          <p:spPr bwMode="auto">
            <a:xfrm>
              <a:off x="5999309" y="3810000"/>
              <a:ext cx="22302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Virtualized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91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Image result for Virtual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587117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0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Image result for Virtual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07427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8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Image result for cloud virt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Image result for cloud virt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916526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8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Image result for cloud virt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3" y="381000"/>
            <a:ext cx="8923707" cy="630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27</Words>
  <Application>Microsoft Office PowerPoint</Application>
  <PresentationFormat>On-screen Show (4:3)</PresentationFormat>
  <Paragraphs>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Cloud Virtualization</vt:lpstr>
      <vt:lpstr>PowerPoint Presentation</vt:lpstr>
      <vt:lpstr>Enabling Technology: Virtualization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Virtualization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cp:lastModifiedBy>Ram</cp:lastModifiedBy>
  <cp:revision>84</cp:revision>
  <dcterms:created xsi:type="dcterms:W3CDTF">2012-01-12T20:50:20Z</dcterms:created>
  <dcterms:modified xsi:type="dcterms:W3CDTF">2017-07-18T17:06:33Z</dcterms:modified>
</cp:coreProperties>
</file>