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6915-4087-487F-ADA6-18C1A37D160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AB56-250A-4A54-A030-BC076EF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447800" y="5181600"/>
            <a:ext cx="6400800" cy="914400"/>
          </a:xfrm>
          <a:prstGeom prst="trapezoid">
            <a:avLst>
              <a:gd name="adj" fmla="val 4612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Python Fundamentals (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Jupyter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905000" y="4172755"/>
            <a:ext cx="5562600" cy="914400"/>
          </a:xfrm>
          <a:prstGeom prst="trapezoid">
            <a:avLst>
              <a:gd name="adj" fmla="val 4471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Big Data – Machine Learning + Time Series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2592" y="3085563"/>
            <a:ext cx="1447800" cy="99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Computing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1958" y="3085563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Internet of </a:t>
            </a:r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Things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1716" y="3085563"/>
            <a:ext cx="1447800" cy="99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Digital</a:t>
            </a:r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Twin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3581400" y="186410"/>
            <a:ext cx="1941946" cy="173200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O&amp;G</a:t>
            </a:r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Case Study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2971800" y="2057400"/>
            <a:ext cx="3200400" cy="914400"/>
          </a:xfrm>
          <a:prstGeom prst="trapezoid">
            <a:avLst>
              <a:gd name="adj" fmla="val 5316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Brilliant Manufacturing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10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</dc:creator>
  <cp:lastModifiedBy>Ram</cp:lastModifiedBy>
  <cp:revision>2</cp:revision>
  <dcterms:created xsi:type="dcterms:W3CDTF">2017-07-18T17:06:35Z</dcterms:created>
  <dcterms:modified xsi:type="dcterms:W3CDTF">2017-07-18T17:20:14Z</dcterms:modified>
</cp:coreProperties>
</file>