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 varScale="1">
        <p:scale>
          <a:sx n="74" d="100"/>
          <a:sy n="74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ESP – Electrical Submersible Pumps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ESPs are fitted with downhole monitoring units that transmit streams of data back to the surface including: motor temperature, pump intake pressure, intake temperature motor vibration, and motor current. </a:t>
            </a:r>
          </a:p>
          <a:p>
            <a:r>
              <a:rPr lang="en-US" dirty="0" smtClean="0"/>
              <a:t>These data can be used to develop leading indicators of failure and shutdown conditions.</a:t>
            </a:r>
          </a:p>
          <a:p>
            <a:r>
              <a:rPr lang="en-US" dirty="0" smtClean="0"/>
              <a:t>Some leading indicators are simple rules e.g. if motor temperature increases by a large amount, an electrical short can be induced and the pump automatically shuts down. </a:t>
            </a:r>
          </a:p>
          <a:p>
            <a:r>
              <a:rPr lang="en-US" dirty="0" smtClean="0"/>
              <a:t>Other leading indicators are more subtle combinations of changes in pressure, current and other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ESPs?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gas/oil ratios (GOR)</a:t>
            </a:r>
          </a:p>
          <a:p>
            <a:r>
              <a:rPr lang="en-US" dirty="0"/>
              <a:t>Viscous crudes</a:t>
            </a:r>
          </a:p>
          <a:p>
            <a:r>
              <a:rPr lang="en-US" dirty="0"/>
              <a:t>High temperature</a:t>
            </a:r>
          </a:p>
          <a:p>
            <a:r>
              <a:rPr lang="en-US" dirty="0"/>
              <a:t>Operation on variable speed controllers (VSC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</a:t>
            </a:r>
            <a:r>
              <a:rPr lang="en-US" dirty="0"/>
              <a:t>and reliable artificial-lift method for lifting moderate to high volumes of fluids from wellbores.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olumes 150 to 150,000 Barrels/Day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Centrifugal Pump</a:t>
            </a:r>
          </a:p>
          <a:p>
            <a:r>
              <a:rPr lang="en-US" dirty="0" smtClean="0"/>
              <a:t>3-phase Induction Motor</a:t>
            </a:r>
          </a:p>
          <a:p>
            <a:r>
              <a:rPr lang="en-US" dirty="0" smtClean="0"/>
              <a:t>Seal Chamber</a:t>
            </a:r>
          </a:p>
          <a:p>
            <a:r>
              <a:rPr lang="en-US" dirty="0" smtClean="0"/>
              <a:t>Power Cable</a:t>
            </a:r>
          </a:p>
          <a:p>
            <a:r>
              <a:rPr lang="en-US" dirty="0" smtClean="0"/>
              <a:t>Surface Controls</a:t>
            </a:r>
          </a:p>
          <a:p>
            <a:endParaRPr lang="en-US" dirty="0"/>
          </a:p>
          <a:p>
            <a:r>
              <a:rPr lang="en-US" dirty="0" smtClean="0"/>
              <a:t>Pump on top, Motor attached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Vol4 Page 417 Image 0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37814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4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ESP’s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Solids (Sand)</a:t>
            </a:r>
          </a:p>
          <a:p>
            <a:r>
              <a:rPr lang="en-US" dirty="0" smtClean="0"/>
              <a:t>Downhole Failures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Maintenance  properties are learned after disassembly  after they are pulled from the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5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Bottomhole</a:t>
            </a:r>
            <a:r>
              <a:rPr lang="en-US" dirty="0" smtClean="0"/>
              <a:t> Sensing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downhole </a:t>
            </a:r>
            <a:r>
              <a:rPr lang="en-US" dirty="0" smtClean="0"/>
              <a:t>sensors provide </a:t>
            </a:r>
            <a:r>
              <a:rPr lang="en-US" dirty="0"/>
              <a:t>continuous measurement of parameters 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Wellbore pressures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Wellbore or ESP 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Discharge flow 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Water contamination of the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Equipment vibration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use to Predict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(min, max, average)</a:t>
            </a:r>
          </a:p>
          <a:p>
            <a:r>
              <a:rPr lang="en-US" dirty="0" smtClean="0"/>
              <a:t>Voltage (min, max, average for time periods)</a:t>
            </a:r>
          </a:p>
          <a:p>
            <a:r>
              <a:rPr lang="en-US" dirty="0" smtClean="0"/>
              <a:t>Intake Pressure</a:t>
            </a:r>
          </a:p>
          <a:p>
            <a:r>
              <a:rPr lang="en-US" dirty="0" err="1" smtClean="0"/>
              <a:t>PressureROC</a:t>
            </a:r>
            <a:r>
              <a:rPr lang="en-US" dirty="0" smtClean="0"/>
              <a:t> (Rate of Change)</a:t>
            </a:r>
          </a:p>
          <a:p>
            <a:r>
              <a:rPr lang="en-US" dirty="0" smtClean="0"/>
              <a:t>1-hour Pressure, 3-hour Pressure</a:t>
            </a:r>
          </a:p>
          <a:p>
            <a:r>
              <a:rPr lang="en-US" dirty="0" smtClean="0"/>
              <a:t>1-hour current, 3-hour Voltage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268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ESP – Electrical Submersible Pumps</vt:lpstr>
      <vt:lpstr>What are ESPs?</vt:lpstr>
      <vt:lpstr>Well Characteristics</vt:lpstr>
      <vt:lpstr>Advantages</vt:lpstr>
      <vt:lpstr>ESP Components</vt:lpstr>
      <vt:lpstr>PowerPoint Presentation</vt:lpstr>
      <vt:lpstr>Why do ESP’s fail?</vt:lpstr>
      <vt:lpstr>Bottomhole Sensing Device</vt:lpstr>
      <vt:lpstr>What we use to Predict Failures</vt:lpstr>
      <vt:lpstr>Questions?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 The Internet of Things</dc:title>
  <dc:creator>Ram</dc:creator>
  <cp:lastModifiedBy>Ram</cp:lastModifiedBy>
  <cp:revision>25</cp:revision>
  <dcterms:created xsi:type="dcterms:W3CDTF">2017-03-05T18:27:15Z</dcterms:created>
  <dcterms:modified xsi:type="dcterms:W3CDTF">2017-03-07T20:50:23Z</dcterms:modified>
</cp:coreProperties>
</file>