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6" r:id="rId5"/>
    <p:sldId id="279" r:id="rId6"/>
    <p:sldId id="280" r:id="rId7"/>
    <p:sldId id="281" r:id="rId8"/>
    <p:sldId id="282" r:id="rId9"/>
    <p:sldId id="283" r:id="rId10"/>
    <p:sldId id="259" r:id="rId11"/>
    <p:sldId id="278" r:id="rId12"/>
    <p:sldId id="262" r:id="rId13"/>
    <p:sldId id="267" r:id="rId14"/>
    <p:sldId id="261" r:id="rId15"/>
    <p:sldId id="258" r:id="rId16"/>
    <p:sldId id="264" r:id="rId17"/>
    <p:sldId id="265" r:id="rId18"/>
    <p:sldId id="266" r:id="rId19"/>
    <p:sldId id="268" r:id="rId20"/>
    <p:sldId id="269" r:id="rId21"/>
    <p:sldId id="271" r:id="rId22"/>
    <p:sldId id="273" r:id="rId23"/>
    <p:sldId id="270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 varScale="1">
        <p:scale>
          <a:sx n="74" d="100"/>
          <a:sy n="74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F4B-D272-4EFD-BB6E-A5A62418E4E7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A011-659F-4201-8013-7AFDE6E50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IoT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Internet of Things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47725"/>
            <a:ext cx="8001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8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32956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49670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70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Modes of Connectivity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14475"/>
            <a:ext cx="41148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69169" y="3048000"/>
            <a:ext cx="2209800" cy="234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38800" y="3962400"/>
            <a:ext cx="2209800" cy="162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3500" y="4329339"/>
            <a:ext cx="1104900" cy="1157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2570" y="3429000"/>
            <a:ext cx="865031" cy="234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828800"/>
            <a:ext cx="6819363" cy="27392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 2016, </a:t>
            </a:r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6.4 billion </a:t>
            </a:r>
            <a:r>
              <a:rPr lang="en-US" sz="2800" b="1" dirty="0" smtClean="0">
                <a:solidFill>
                  <a:schemeClr val="tx1"/>
                </a:solidFill>
              </a:rPr>
              <a:t>devices connected to the internet –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 and </a:t>
            </a:r>
            <a:r>
              <a:rPr lang="en-US" sz="4400" b="1" dirty="0" smtClean="0">
                <a:solidFill>
                  <a:schemeClr val="tx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5.5 million</a:t>
            </a:r>
            <a:r>
              <a:rPr lang="en-US" sz="2800" b="1" dirty="0" smtClean="0">
                <a:solidFill>
                  <a:schemeClr val="tx1"/>
                </a:solidFill>
              </a:rPr>
              <a:t> new 'things' joined them each day.</a:t>
            </a:r>
          </a:p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- Gartner Prediction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7467600" cy="621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228600"/>
            <a:ext cx="44958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447800"/>
            <a:ext cx="2209800" cy="234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392" y="3793285"/>
            <a:ext cx="2209800" cy="234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5775" y="0"/>
            <a:ext cx="5410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1600200" cy="274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17240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1" y="3232194"/>
            <a:ext cx="1866229" cy="308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16478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03406"/>
            <a:ext cx="18097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4380" y="4552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it started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8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814513"/>
            <a:ext cx="69246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6096000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http://visual.ly/future-internet-things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228850"/>
            <a:ext cx="76390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6096000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http://visual.ly/future-internet-things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6300"/>
            <a:ext cx="8839200" cy="480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0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can it be applied?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 smtClean="0"/>
              <a:t>What is </a:t>
            </a:r>
            <a:r>
              <a:rPr lang="en-US" sz="8900" dirty="0" err="1" smtClean="0"/>
              <a:t>IoT</a:t>
            </a:r>
            <a:r>
              <a:rPr lang="en-US" sz="8900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Your definition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14596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141" y="574299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http://www.cbronline.com/news/internet-of-things/m2m/smart-connected-always-on-10-huge-iot-impacts-on-10-huge-sectors-4709736v]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5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1" y="1524000"/>
            <a:ext cx="8709317" cy="269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141" y="574299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http://www.cbronline.com/news/internet-of-things/m2m/smart-connected-always-on-10-huge-iot-impacts-on-10-huge-sectors-4709736v]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93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143000"/>
            <a:ext cx="831856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9" y="990600"/>
            <a:ext cx="838744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5141" y="574299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http://www.cbronline.com/news/internet-of-things/m2m/smart-connected-always-on-10-huge-iot-impacts-on-10-huge-sectors-4709736v]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67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346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1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Internet: Human-to-Human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IoT</a:t>
            </a:r>
            <a:r>
              <a:rPr lang="en-US" dirty="0" smtClean="0"/>
              <a:t>: Everything to Everything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763000" cy="42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Connected Device?</a:t>
            </a:r>
            <a:endParaRPr lang="en-US" dirty="0"/>
          </a:p>
        </p:txBody>
      </p:sp>
      <p:pic>
        <p:nvPicPr>
          <p:cNvPr id="17412" name="Picture 4" descr="Image result for microwave oven creative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7459"/>
            <a:ext cx="4335888" cy="32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Connected Device?</a:t>
            </a:r>
            <a:endParaRPr lang="en-US" dirty="0"/>
          </a:p>
        </p:txBody>
      </p:sp>
      <p:sp>
        <p:nvSpPr>
          <p:cNvPr id="3" name="AutoShape 2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52600"/>
            <a:ext cx="28860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3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Connected Device?</a:t>
            </a:r>
            <a:endParaRPr lang="en-US" dirty="0"/>
          </a:p>
        </p:txBody>
      </p:sp>
      <p:sp>
        <p:nvSpPr>
          <p:cNvPr id="3" name="AutoShape 2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4648200" cy="309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9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this a Connected Device?</a:t>
            </a:r>
            <a:endParaRPr lang="en-US" dirty="0"/>
          </a:p>
        </p:txBody>
      </p:sp>
      <p:sp>
        <p:nvSpPr>
          <p:cNvPr id="3" name="AutoShape 2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fitbit creative comm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2524125"/>
            <a:ext cx="25241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0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about?</a:t>
            </a:r>
            <a:endParaRPr lang="en-US" dirty="0"/>
          </a:p>
        </p:txBody>
      </p:sp>
      <p:sp>
        <p:nvSpPr>
          <p:cNvPr id="3" name="AutoShape 2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martphone creative comm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Image result for fitbit creative comm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Image result for sun glasses creative common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676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399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16" y="4419600"/>
            <a:ext cx="26289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93</Words>
  <Application>Microsoft Office PowerPoint</Application>
  <PresentationFormat>On-screen Show (4:3)</PresentationFormat>
  <Paragraphs>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IoT The Internet of Things</vt:lpstr>
      <vt:lpstr>What is IoT? Your definition</vt:lpstr>
      <vt:lpstr>Internet: Human-to-Human  IoT: Everything to Everything Communication</vt:lpstr>
      <vt:lpstr>PowerPoint Presentation</vt:lpstr>
      <vt:lpstr>Is this a Connected Device?</vt:lpstr>
      <vt:lpstr>Is this a Connected Device?</vt:lpstr>
      <vt:lpstr>Is this a Connected Device?</vt:lpstr>
      <vt:lpstr>Is this a Connected Device?</vt:lpstr>
      <vt:lpstr>How about?</vt:lpstr>
      <vt:lpstr>PowerPoint Presentation</vt:lpstr>
      <vt:lpstr>PowerPoint Presentation</vt:lpstr>
      <vt:lpstr>Modes of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can it be applied?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IoT The Internet of Things</dc:title>
  <dc:creator>Ram</dc:creator>
  <cp:lastModifiedBy>Ram</cp:lastModifiedBy>
  <cp:revision>16</cp:revision>
  <dcterms:created xsi:type="dcterms:W3CDTF">2017-03-05T18:27:15Z</dcterms:created>
  <dcterms:modified xsi:type="dcterms:W3CDTF">2017-03-05T19:58:13Z</dcterms:modified>
</cp:coreProperties>
</file>