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97" r:id="rId3"/>
    <p:sldId id="298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8271" autoAdjust="0"/>
  </p:normalViewPr>
  <p:slideViewPr>
    <p:cSldViewPr>
      <p:cViewPr varScale="1">
        <p:scale>
          <a:sx n="60" d="100"/>
          <a:sy n="60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70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.ucla.edu/classes/fall16/cs35L/syllabus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CS35L – 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90706119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set: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opics: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3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dirty="0" smtClean="0">
                <a:solidFill>
                  <a:srgbClr val="000000"/>
                </a:solidFill>
                <a:latin typeface="Calibri"/>
              </a:rPr>
              <a:t>Course Admin : general</a:t>
            </a:r>
            <a:endParaRPr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 dirty="0"/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</a:rPr>
              <a:t>PTEs / change of lab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SEASnet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help desk for login/account issues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Piazza for questions related to the course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Final exam : Monday, December 5, 3:00 PM – 6:00 PM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Assignment 10 – presentation + report</a:t>
            </a:r>
          </a:p>
          <a:p>
            <a:pPr>
              <a:lnSpc>
                <a:spcPct val="100000"/>
              </a:lnSpc>
            </a:pPr>
            <a:endParaRPr lang="en-US" sz="32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dirty="0" smtClean="0">
                <a:solidFill>
                  <a:srgbClr val="000000"/>
                </a:solidFill>
                <a:latin typeface="Calibri"/>
              </a:rPr>
              <a:t>Course Admin : instructor</a:t>
            </a:r>
            <a:endParaRPr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447800"/>
            <a:ext cx="8229240" cy="495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Instructor : Paul </a:t>
            </a:r>
            <a:r>
              <a:rPr lang="en-IN" sz="3200" dirty="0" err="1" smtClean="0">
                <a:solidFill>
                  <a:srgbClr val="000000"/>
                </a:solidFill>
                <a:latin typeface="Calibri"/>
              </a:rPr>
              <a:t>Eggert</a:t>
            </a:r>
            <a:endParaRPr lang="en-IN" sz="3200" dirty="0" smtClean="0">
              <a:solidFill>
                <a:srgbClr val="000000"/>
              </a:solidFill>
              <a:latin typeface="Calibri"/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Office : </a:t>
            </a:r>
            <a:r>
              <a:rPr lang="en-IN" sz="3200" dirty="0" err="1" smtClean="0">
                <a:solidFill>
                  <a:srgbClr val="000000"/>
                </a:solidFill>
                <a:latin typeface="Calibri"/>
              </a:rPr>
              <a:t>Boelter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 4532J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Office hours : Monday 12:00–13:00 and Wednesday 16:00–17:00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TA (lab 3)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Aishwarya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Kamal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Email : aishwaryakamal@cs.ucla.edu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Office hours: Monday 4:00 PM – 5:00 PM</a:t>
            </a:r>
          </a:p>
          <a:p>
            <a:pPr marL="922338" lvl="1" indent="-465138"/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Thursday 4:30 PM – 5:30 PM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TA room : BH 2432</a:t>
            </a:r>
          </a:p>
          <a:p>
            <a:pPr>
              <a:lnSpc>
                <a:spcPct val="100000"/>
              </a:lnSpc>
            </a:pPr>
            <a:endParaRPr lang="en-US" sz="32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dirty="0" smtClean="0">
                <a:solidFill>
                  <a:srgbClr val="000000"/>
                </a:solidFill>
                <a:latin typeface="Calibri"/>
              </a:rPr>
              <a:t>Course Admin : grading</a:t>
            </a:r>
            <a:endParaRPr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295400"/>
            <a:ext cx="8229240" cy="483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Syllabus :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2"/>
              </a:rPr>
              <a:t>http://web.cs.ucla.edu/classes/fall16/cs35L/syllabus.html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Course structure : 10 assignments – lab portion and HW portion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Assignment 1 - due Friday 23:55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Grading policy : 50% assignments (equally weighted) + 50% final exam</a:t>
            </a:r>
          </a:p>
          <a:p>
            <a:pPr marL="465138" indent="-465138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Lateness penalty : N – N+1 : 2</a:t>
            </a:r>
            <a:r>
              <a:rPr lang="en-US" sz="3200" baseline="30000" dirty="0" smtClean="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% of assignment’s value</a:t>
            </a: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157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CS35L – F16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Aishu</cp:lastModifiedBy>
  <cp:revision>184</cp:revision>
  <dcterms:created xsi:type="dcterms:W3CDTF">2012-09-30T22:30:53Z</dcterms:created>
  <dcterms:modified xsi:type="dcterms:W3CDTF">2016-09-26T20:46:15Z</dcterms:modified>
</cp:coreProperties>
</file>