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9" r:id="rId2"/>
    <p:sldId id="290" r:id="rId3"/>
    <p:sldId id="283" r:id="rId4"/>
    <p:sldId id="280" r:id="rId5"/>
    <p:sldId id="256" r:id="rId6"/>
    <p:sldId id="257" r:id="rId7"/>
    <p:sldId id="258" r:id="rId8"/>
    <p:sldId id="284" r:id="rId9"/>
    <p:sldId id="285" r:id="rId10"/>
    <p:sldId id="286" r:id="rId11"/>
    <p:sldId id="261" r:id="rId12"/>
    <p:sldId id="271" r:id="rId13"/>
    <p:sldId id="281" r:id="rId14"/>
    <p:sldId id="269" r:id="rId15"/>
    <p:sldId id="282" r:id="rId16"/>
    <p:sldId id="262" r:id="rId17"/>
    <p:sldId id="263" r:id="rId18"/>
    <p:sldId id="273" r:id="rId19"/>
    <p:sldId id="291" r:id="rId20"/>
    <p:sldId id="297" r:id="rId21"/>
    <p:sldId id="274" r:id="rId22"/>
    <p:sldId id="296" r:id="rId23"/>
    <p:sldId id="275" r:id="rId24"/>
    <p:sldId id="276" r:id="rId25"/>
    <p:sldId id="277" r:id="rId26"/>
    <p:sldId id="287" r:id="rId27"/>
    <p:sldId id="289" r:id="rId28"/>
    <p:sldId id="266" r:id="rId29"/>
    <p:sldId id="288" r:id="rId30"/>
    <p:sldId id="294" r:id="rId31"/>
    <p:sldId id="293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8271" autoAdjust="0"/>
  </p:normalViewPr>
  <p:slideViewPr>
    <p:cSldViewPr>
      <p:cViewPr varScale="1">
        <p:scale>
          <a:sx n="60" d="100"/>
          <a:sy n="60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756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3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70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57C0-D498-314A-A02B-1CB8CA7A3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26-Sep-16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.seas.ucla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.earth.li/~sgtatham/putty/latest/x86/putty.exe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9070611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set: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opics: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SEAS from OS X 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username@lnxsrv.seas.ucla.edu</a:t>
            </a:r>
            <a:endParaRPr lang="en-US" dirty="0" smtClean="0"/>
          </a:p>
          <a:p>
            <a:pPr lvl="1"/>
            <a:r>
              <a:rPr lang="en-US" dirty="0" smtClean="0"/>
              <a:t>Username = your SEAS user name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r>
              <a:rPr lang="en-US" b="1" dirty="0" smtClean="0"/>
              <a:t>^[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replace with command referred to as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=""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168919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2539124" y="3028190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Basics: Changing File Attributes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b="1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761999"/>
            <a:ext cx="4147899" cy="5024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762000"/>
            <a:ext cx="4255561" cy="50244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6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53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Autofit/>
          </a:bodyPr>
          <a:lstStyle/>
          <a:p>
            <a:r>
              <a:rPr lang="en-IN" sz="2400" dirty="0" smtClean="0"/>
              <a:t>Create two files</a:t>
            </a:r>
          </a:p>
          <a:p>
            <a:pPr>
              <a:buNone/>
            </a:pPr>
            <a:r>
              <a:rPr lang="en-IN" sz="2400" dirty="0" smtClean="0"/>
              <a:t>	$ touch blah1		$ touch blah2</a:t>
            </a:r>
          </a:p>
          <a:p>
            <a:r>
              <a:rPr lang="en-IN" sz="2400" dirty="0" smtClean="0"/>
              <a:t>Fill contents into the files and print them</a:t>
            </a:r>
          </a:p>
          <a:p>
            <a:pPr>
              <a:buNone/>
            </a:pPr>
            <a:r>
              <a:rPr lang="es-ES" sz="2400" dirty="0" smtClean="0"/>
              <a:t>	$ echo "</a:t>
            </a:r>
            <a:r>
              <a:rPr lang="es-ES" sz="2400" dirty="0" err="1" smtClean="0"/>
              <a:t>Cat</a:t>
            </a:r>
            <a:r>
              <a:rPr lang="es-ES" sz="2400" dirty="0" smtClean="0"/>
              <a:t>" &gt; blah1	$ echo "</a:t>
            </a:r>
            <a:r>
              <a:rPr lang="es-ES" sz="2400" dirty="0" err="1" smtClean="0"/>
              <a:t>Dog</a:t>
            </a:r>
            <a:r>
              <a:rPr lang="es-ES" sz="2400" dirty="0" smtClean="0"/>
              <a:t>" &gt; blah2	</a:t>
            </a:r>
            <a:endParaRPr lang="es-ES" sz="2400" dirty="0" smtClean="0"/>
          </a:p>
          <a:p>
            <a:pPr>
              <a:buNone/>
            </a:pPr>
            <a:r>
              <a:rPr lang="es-ES" sz="2400" smtClean="0"/>
              <a:t>	</a:t>
            </a:r>
            <a:r>
              <a:rPr lang="da-DK" sz="2400" smtClean="0"/>
              <a:t>$</a:t>
            </a:r>
            <a:r>
              <a:rPr lang="da-DK" sz="2400" dirty="0" smtClean="0"/>
              <a:t>cat blah1; cat blah2 </a:t>
            </a:r>
          </a:p>
          <a:p>
            <a:pPr>
              <a:buNone/>
            </a:pPr>
            <a:r>
              <a:rPr lang="da-DK" sz="2400" dirty="0" smtClean="0"/>
              <a:t>		Cat </a:t>
            </a:r>
          </a:p>
          <a:p>
            <a:pPr>
              <a:buNone/>
            </a:pPr>
            <a:r>
              <a:rPr lang="da-DK" sz="2400" dirty="0" smtClean="0"/>
              <a:t>		Dog</a:t>
            </a:r>
          </a:p>
          <a:p>
            <a:r>
              <a:rPr lang="da-DK" sz="2400" dirty="0" smtClean="0"/>
              <a:t>Create links</a:t>
            </a:r>
          </a:p>
          <a:p>
            <a:pPr>
              <a:buNone/>
            </a:pPr>
            <a:r>
              <a:rPr lang="en-IN" sz="2400" dirty="0" smtClean="0"/>
              <a:t>	$ </a:t>
            </a:r>
            <a:r>
              <a:rPr lang="en-IN" sz="2400" dirty="0" err="1" smtClean="0"/>
              <a:t>ln</a:t>
            </a:r>
            <a:r>
              <a:rPr lang="en-IN" sz="2400" dirty="0" smtClean="0"/>
              <a:t> blah1 </a:t>
            </a:r>
            <a:r>
              <a:rPr lang="en-IN" sz="2400" dirty="0" err="1" smtClean="0"/>
              <a:t>blah1</a:t>
            </a:r>
            <a:r>
              <a:rPr lang="en-IN" sz="2400" dirty="0" smtClean="0"/>
              <a:t>-hard 	$ </a:t>
            </a:r>
            <a:r>
              <a:rPr lang="en-IN" sz="2400" dirty="0" err="1" smtClean="0"/>
              <a:t>ln</a:t>
            </a:r>
            <a:r>
              <a:rPr lang="en-IN" sz="2400" dirty="0" smtClean="0"/>
              <a:t> -s blah2 </a:t>
            </a:r>
            <a:r>
              <a:rPr lang="en-IN" sz="2400" dirty="0" err="1" smtClean="0"/>
              <a:t>blah2</a:t>
            </a:r>
            <a:r>
              <a:rPr lang="en-IN" sz="2400" dirty="0" smtClean="0"/>
              <a:t>-soft	$ </a:t>
            </a:r>
            <a:r>
              <a:rPr lang="en-IN" sz="2400" dirty="0" err="1" smtClean="0"/>
              <a:t>ls</a:t>
            </a:r>
            <a:r>
              <a:rPr lang="en-IN" sz="2400" dirty="0" smtClean="0"/>
              <a:t> –l</a:t>
            </a:r>
          </a:p>
          <a:p>
            <a:pPr>
              <a:buNone/>
            </a:pPr>
            <a:r>
              <a:rPr lang="en-IN" sz="2400" dirty="0" smtClean="0"/>
              <a:t>		blah1 	</a:t>
            </a:r>
            <a:r>
              <a:rPr lang="en-IN" sz="2400" dirty="0" err="1" smtClean="0"/>
              <a:t>blah1</a:t>
            </a:r>
            <a:r>
              <a:rPr lang="en-IN" sz="2400" dirty="0" smtClean="0"/>
              <a:t>-hard 	blah2 	</a:t>
            </a:r>
            <a:r>
              <a:rPr lang="en-IN" sz="2400" dirty="0" err="1" smtClean="0"/>
              <a:t>blah2</a:t>
            </a:r>
            <a:r>
              <a:rPr lang="en-IN" sz="2400" dirty="0" smtClean="0"/>
              <a:t>-soft -&gt; blah2</a:t>
            </a:r>
          </a:p>
          <a:p>
            <a:r>
              <a:rPr lang="en-IN" sz="2400" dirty="0" smtClean="0"/>
              <a:t>Change the original file </a:t>
            </a:r>
          </a:p>
          <a:p>
            <a:pPr>
              <a:buNone/>
            </a:pPr>
            <a:r>
              <a:rPr lang="en-IN" sz="2400" dirty="0" smtClean="0"/>
              <a:t>	$ </a:t>
            </a:r>
            <a:r>
              <a:rPr lang="en-IN" sz="2400" dirty="0" err="1" smtClean="0"/>
              <a:t>mv</a:t>
            </a:r>
            <a:r>
              <a:rPr lang="en-IN" sz="2400" dirty="0" smtClean="0"/>
              <a:t> blah1 </a:t>
            </a:r>
            <a:r>
              <a:rPr lang="en-IN" sz="2400" dirty="0" err="1" smtClean="0"/>
              <a:t>blah1</a:t>
            </a:r>
            <a:r>
              <a:rPr lang="en-IN" sz="2400" dirty="0" smtClean="0"/>
              <a:t>-new 	$ cat blah1-hard </a:t>
            </a:r>
          </a:p>
          <a:p>
            <a:pPr>
              <a:buNone/>
            </a:pPr>
            <a:r>
              <a:rPr lang="en-IN" sz="2400" dirty="0" smtClean="0"/>
              <a:t>		Cat</a:t>
            </a:r>
          </a:p>
          <a:p>
            <a:pPr>
              <a:buNone/>
            </a:pPr>
            <a:r>
              <a:rPr lang="en-IN" sz="2400" dirty="0" smtClean="0"/>
              <a:t>	$ </a:t>
            </a:r>
            <a:r>
              <a:rPr lang="en-IN" sz="2400" dirty="0" err="1" smtClean="0"/>
              <a:t>mv</a:t>
            </a:r>
            <a:r>
              <a:rPr lang="en-IN" sz="2400" dirty="0" smtClean="0"/>
              <a:t> blah2 </a:t>
            </a:r>
            <a:r>
              <a:rPr lang="en-IN" sz="2400" dirty="0" err="1" smtClean="0"/>
              <a:t>blah2</a:t>
            </a:r>
            <a:r>
              <a:rPr lang="en-IN" sz="2400" dirty="0" smtClean="0"/>
              <a:t>-new 	$ cat blah2-soft </a:t>
            </a:r>
          </a:p>
          <a:p>
            <a:pPr>
              <a:buNone/>
            </a:pPr>
            <a:r>
              <a:rPr lang="en-IN" sz="2400" dirty="0" smtClean="0"/>
              <a:t>		cat: blah2-soft: No such file or directory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664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417638"/>
            <a:ext cx="6527253" cy="51473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8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</p:spPr>
      </p:pic>
    </p:spTree>
    <p:extLst>
      <p:ext uri="{BB962C8B-B14F-4D97-AF65-F5344CB8AC3E}">
        <p14:creationId xmlns=""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5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28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IN" dirty="0" smtClean="0"/>
              <a:t>1 User Commands 2 System Calls 3 C Library Functions 4 Devices and Special Files 5 File Formats and Conventions 6 Games et. al. 7 Miscellanea 8 System Administration tools and Daemons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…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</a:t>
            </a:r>
            <a:r>
              <a:rPr lang="en-US" dirty="0" smtClean="0"/>
              <a:t>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hereis</a:t>
            </a:r>
            <a:r>
              <a:rPr lang="en-US" dirty="0" smtClean="0"/>
              <a:t> &lt;command&gt;: locates </a:t>
            </a:r>
            <a:r>
              <a:rPr lang="en-US" dirty="0"/>
              <a:t>the binary, source, and manual page files for a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=""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Hints for first 10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 </a:t>
            </a:r>
            <a:r>
              <a:rPr lang="en-US" dirty="0" err="1" smtClean="0"/>
              <a:t>man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readlink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 </a:t>
            </a:r>
            <a:r>
              <a:rPr lang="en-US" dirty="0" err="1" smtClean="0"/>
              <a:t>chmod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man find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whereis</a:t>
            </a:r>
            <a:r>
              <a:rPr lang="en-US" dirty="0" smtClean="0"/>
              <a:t>, man find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find, sort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localedef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0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– Example ans1.txt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ans1.txt is specifically for LABORATORY section</a:t>
            </a:r>
          </a:p>
          <a:p>
            <a:r>
              <a:rPr lang="en-US" dirty="0" smtClean="0"/>
              <a:t>1. Here is the answer to question 1</a:t>
            </a:r>
          </a:p>
          <a:p>
            <a:r>
              <a:rPr lang="en-US" dirty="0" smtClean="0"/>
              <a:t>2. Here is the answer to question 2</a:t>
            </a:r>
          </a:p>
          <a:p>
            <a:r>
              <a:rPr lang="en-US" dirty="0" smtClean="0"/>
              <a:t>3. Here is the answer to question 3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 – Example key1.txt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key1.txt is specifically for HOMEWORK section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E L L O W O R L D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T M L</a:t>
            </a:r>
          </a:p>
          <a:p>
            <a:pPr marL="514350" indent="-514350">
              <a:buAutoNum type="arabicPeriod"/>
            </a:pPr>
            <a:r>
              <a:rPr lang="en-US" dirty="0" smtClean="0"/>
              <a:t>C-d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C-n</a:t>
            </a:r>
          </a:p>
          <a:p>
            <a:pPr marL="514350" indent="-514350">
              <a:buAutoNum type="arabicPeriod"/>
            </a:pPr>
            <a:r>
              <a:rPr lang="en-US" dirty="0" smtClean="0"/>
              <a:t>M-x </a:t>
            </a:r>
            <a:r>
              <a:rPr lang="en-US" dirty="0" err="1" smtClean="0"/>
              <a:t>goto</a:t>
            </a:r>
            <a:r>
              <a:rPr lang="en-US" dirty="0" smtClean="0"/>
              <a:t>-line Enter 1 2 3 Enter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5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=""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 for this course?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</a:t>
            </a:r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lvl="1"/>
            <a:r>
              <a:rPr lang="en-US" dirty="0" smtClean="0"/>
              <a:t>Simple installation and booting</a:t>
            </a:r>
          </a:p>
          <a:p>
            <a:pPr lvl="1"/>
            <a:r>
              <a:rPr lang="en-US" dirty="0" smtClean="0"/>
              <a:t>Nice set of pre-installed packages</a:t>
            </a:r>
          </a:p>
          <a:p>
            <a:pPr marL="0" indent="0">
              <a:buNone/>
            </a:pPr>
            <a:r>
              <a:rPr lang="en-US" b="1" dirty="0" err="1" smtClean="0"/>
              <a:t>Seasnet</a:t>
            </a:r>
            <a:r>
              <a:rPr lang="en-US" b="1" dirty="0" smtClean="0"/>
              <a:t> servers:</a:t>
            </a:r>
          </a:p>
          <a:p>
            <a:pPr lvl="1"/>
            <a:r>
              <a:rPr lang="en-US" dirty="0" smtClean="0"/>
              <a:t>Red Hat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1) SEAS Server – best option, highly recommend</a:t>
            </a:r>
            <a:r>
              <a:rPr lang="en-US" dirty="0"/>
              <a:t>	</a:t>
            </a:r>
          </a:p>
          <a:p>
            <a:pPr lvl="1"/>
            <a:r>
              <a:rPr lang="en-US" dirty="0" err="1" smtClean="0"/>
              <a:t>lnxsrv.seas.ucla.edu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Username</a:t>
            </a:r>
            <a:r>
              <a:rPr lang="en-US" dirty="0"/>
              <a:t>: SEAS ID </a:t>
            </a:r>
          </a:p>
          <a:p>
            <a:pPr lvl="1"/>
            <a:r>
              <a:rPr lang="en-US" dirty="0"/>
              <a:t>Password: SEAS password</a:t>
            </a:r>
          </a:p>
          <a:p>
            <a:pPr lvl="1"/>
            <a:r>
              <a:rPr lang="en-US" dirty="0"/>
              <a:t>On windows: putty or </a:t>
            </a:r>
            <a:r>
              <a:rPr lang="en-US" dirty="0" err="1"/>
              <a:t>cygwin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 On your computer</a:t>
            </a:r>
          </a:p>
          <a:p>
            <a:pPr lvl="1"/>
            <a:r>
              <a:rPr lang="en-US" dirty="0" smtClean="0"/>
              <a:t>Install or try Ubuntu</a:t>
            </a:r>
          </a:p>
          <a:p>
            <a:pPr lvl="1"/>
            <a:r>
              <a:rPr lang="en-US" dirty="0" smtClean="0"/>
              <a:t>Run with Windows (https</a:t>
            </a:r>
            <a:r>
              <a:rPr lang="en-US" dirty="0"/>
              <a:t>://wiki.ubuntu.com/WubiGuide)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Easy </a:t>
            </a:r>
            <a:r>
              <a:rPr lang="en-US" dirty="0"/>
              <a:t>to remove </a:t>
            </a:r>
            <a:r>
              <a:rPr lang="en-US" b="1" dirty="0"/>
              <a:t>Ubuntu </a:t>
            </a:r>
            <a:r>
              <a:rPr lang="en-US" dirty="0"/>
              <a:t>from </a:t>
            </a:r>
            <a:r>
              <a:rPr lang="en-US" b="1" dirty="0"/>
              <a:t>Windows </a:t>
            </a:r>
            <a:r>
              <a:rPr lang="en-US" dirty="0"/>
              <a:t>via </a:t>
            </a:r>
            <a:r>
              <a:rPr lang="en-US" b="1" dirty="0" smtClean="0"/>
              <a:t>Control </a:t>
            </a:r>
            <a:r>
              <a:rPr lang="en-US" b="1" dirty="0"/>
              <a:t>Panel</a:t>
            </a:r>
            <a:r>
              <a:rPr lang="en-US" dirty="0"/>
              <a:t>, if you don’t need Ubuntu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1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Virtual Box</a:t>
            </a:r>
          </a:p>
          <a:p>
            <a:r>
              <a:rPr lang="en-US" dirty="0"/>
              <a:t>4</a:t>
            </a:r>
            <a:r>
              <a:rPr lang="en-US" dirty="0" smtClean="0"/>
              <a:t>) Live </a:t>
            </a:r>
            <a:r>
              <a:rPr lang="en-US" dirty="0"/>
              <a:t>CDs on BH3760 Computers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install Ubuntu</a:t>
            </a:r>
          </a:p>
          <a:p>
            <a:pPr lvl="1"/>
            <a:r>
              <a:rPr lang="en-US" dirty="0"/>
              <a:t>Try Ubuntu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87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SEAS from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 smtClean="0"/>
              <a:t>Recommended </a:t>
            </a:r>
          </a:p>
          <a:p>
            <a:pPr lvl="1"/>
            <a:r>
              <a:rPr lang="en-US" dirty="0" smtClean="0"/>
              <a:t>Small and easy to use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2"/>
              </a:rPr>
              <a:t>http://www.chiark.greenend.org.uk/~</a:t>
            </a:r>
            <a:r>
              <a:rPr lang="en-US" dirty="0" smtClean="0">
                <a:hlinkClick r:id="rId2"/>
              </a:rPr>
              <a:t>sgtatham/putty/download.html</a:t>
            </a:r>
            <a:endParaRPr lang="en-US" dirty="0" smtClean="0"/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3"/>
              </a:rPr>
              <a:t>http://the.earth.li/~</a:t>
            </a:r>
            <a:r>
              <a:rPr lang="en-US" dirty="0" smtClean="0">
                <a:hlinkClick r:id="rId3"/>
              </a:rPr>
              <a:t>sgtatham/putty/latest/x86/putty.exe</a:t>
            </a:r>
            <a:endParaRPr lang="en-US" dirty="0" smtClean="0"/>
          </a:p>
          <a:p>
            <a:pPr lvl="1"/>
            <a:r>
              <a:rPr lang="en-US" dirty="0" smtClean="0"/>
              <a:t>Host name: </a:t>
            </a:r>
            <a:r>
              <a:rPr lang="en-US" dirty="0" err="1" smtClean="0"/>
              <a:t>lnxsrv.seas.ucla.edu</a:t>
            </a:r>
            <a:endParaRPr lang="en-US" dirty="0" smtClean="0"/>
          </a:p>
          <a:p>
            <a:pPr lvl="1"/>
            <a:r>
              <a:rPr lang="en-US" dirty="0" smtClean="0"/>
              <a:t>User name: your SEAS user name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Putty</a:t>
            </a:r>
          </a:p>
        </p:txBody>
      </p:sp>
      <p:pic>
        <p:nvPicPr>
          <p:cNvPr id="2867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3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5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990</Words>
  <Application>Microsoft Office PowerPoint</Application>
  <PresentationFormat>On-screen Show (4:3)</PresentationFormat>
  <Paragraphs>242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CS35L – F16</vt:lpstr>
      <vt:lpstr>What’s this class about?</vt:lpstr>
      <vt:lpstr>What is open source software?</vt:lpstr>
      <vt:lpstr>GNU/Linux</vt:lpstr>
      <vt:lpstr>Which Linux for this course?</vt:lpstr>
      <vt:lpstr>Options</vt:lpstr>
      <vt:lpstr>Slide 7</vt:lpstr>
      <vt:lpstr>Connecting to SEAS from Windows</vt:lpstr>
      <vt:lpstr>Putty</vt:lpstr>
      <vt:lpstr>Connecting to SEAS from OS X or Linux</vt:lpstr>
      <vt:lpstr>Command Line Interface vs. Graphical User Interface </vt:lpstr>
      <vt:lpstr>The Basics: Shell</vt:lpstr>
      <vt:lpstr>Files and Processes</vt:lpstr>
      <vt:lpstr>Linux File System Layout</vt:lpstr>
      <vt:lpstr>Absolute Path vs. Relative Path</vt:lpstr>
      <vt:lpstr>The Basics: Moving Around</vt:lpstr>
      <vt:lpstr>The Basics: Dealing with Files </vt:lpstr>
      <vt:lpstr> The Basics: Changing File Attributes  </vt:lpstr>
      <vt:lpstr>Slide 19</vt:lpstr>
      <vt:lpstr>Slide 20</vt:lpstr>
      <vt:lpstr>Linux File Permissions</vt:lpstr>
      <vt:lpstr>Linux File Permissions</vt:lpstr>
      <vt:lpstr>The Basics: chmod (symbolic)</vt:lpstr>
      <vt:lpstr>The Basics: chmod (numeric)</vt:lpstr>
      <vt:lpstr>The Basics: find</vt:lpstr>
      <vt:lpstr>File Name Matching</vt:lpstr>
      <vt:lpstr>find Examples</vt:lpstr>
      <vt:lpstr>man</vt:lpstr>
      <vt:lpstr>wh… Commands</vt:lpstr>
      <vt:lpstr>Assignment 1</vt:lpstr>
      <vt:lpstr>Assignment 1 – Example ans1.txt</vt:lpstr>
      <vt:lpstr>Assignment 1 – Example key1.txt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Aishu</cp:lastModifiedBy>
  <cp:revision>184</cp:revision>
  <dcterms:created xsi:type="dcterms:W3CDTF">2012-09-30T22:30:53Z</dcterms:created>
  <dcterms:modified xsi:type="dcterms:W3CDTF">2016-09-26T20:51:53Z</dcterms:modified>
</cp:coreProperties>
</file>