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36318AE-1368-44D4-8B4D-8452BD89B38E}">
  <a:tblStyle styleId="{C36318AE-1368-44D4-8B4D-8452BD89B3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b="1"/>
              <a:t>F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{C36318AE-1368-44D4-8B4D-8452BD89B38E}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2.2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Shell scripting, regex, streams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the words “favorite”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</a:t>
            </a:r>
            <a:r>
              <a:rPr lang="en-US" sz="2800" b="0" i="0" u="none" strike="noStrike" cap="none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favou?rite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the words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“Google”?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“Go*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would match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“Google”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but not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Go+gle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any version of the word “Google” that has an even number of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“G(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)+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any version of the word “Google” that has fewer than 7 O’s?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“Go{0,6}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line(s) would this regular expression match? “^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T.+e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The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Three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Answer: </a:t>
            </a:r>
            <a:r>
              <a:rPr lang="en-US" dirty="0" smtClean="0">
                <a:solidFill>
                  <a:srgbClr val="00B050"/>
                </a:solidFill>
              </a:rPr>
              <a:t>The, Three (ERE)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expression(s) would match the words “Ted”, “Ned”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(T|N|S)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[T N S]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.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[L-U]?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*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Answer: </a:t>
            </a:r>
            <a:r>
              <a:rPr lang="en-US" dirty="0" smtClean="0">
                <a:solidFill>
                  <a:srgbClr val="00B050"/>
                </a:solidFill>
              </a:rPr>
              <a:t>A., B., C., </a:t>
            </a: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	D., E. (ERE) 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all subdirectories within a directory?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–l | 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grep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“^d”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Matches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“To be or not to be” | grep “.*be$”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“To be or not to be”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–e “To be or\nnot to be” | grep “T.*e$”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Nothing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</a:p>
          <a:p>
            <a:pPr marL="971550" marR="0" lvl="1" indent="-5143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AutoNum type="arabicPeriod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Neither “To be or” nor “not to be” match the regular expression</a:t>
            </a:r>
          </a:p>
          <a:p>
            <a:pPr marL="971550" marR="0" lvl="1" indent="-514350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AutoNum type="arabicPeriod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‘.’ character often matches any single character except newline character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2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script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sameln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does the following: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provides a directory name as an argument 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all regular files in directory and ignores all other types (directories, symlinks, etc.)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2 or more files have the same content (cmp)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the file whose name is alphabetically first or starts with a dot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duplicates with hard links (ln)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 names may contain special characters!</a:t>
            </a:r>
          </a:p>
          <a:p>
            <a:pPr marL="742950" marR="0" lvl="1" indent="-285750" algn="l" rtl="0"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Code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399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3" marR="0" lvl="0" indent="-32861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#!/bin/bash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dir=$1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RESULT=`</a:t>
            </a:r>
            <a:r>
              <a:rPr lang="en-US" sz="15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-a $dir`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declare -a ARRAY 			#”man declare” –a option declares an array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let count=0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FILE in $RESULT</a:t>
            </a:r>
            <a:b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if [ ! –L "$dir/$FILE" ]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then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	if [ -f "$dir/$FILE" ]</a:t>
            </a:r>
            <a:b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	then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5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</a:t>
            </a: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"$dir/$FILE is a regular file."</a:t>
            </a:r>
            <a:b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 		ARRAY[$count]="$dir/$FILE"</a:t>
            </a:r>
            <a:b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		let count=count+1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else</a:t>
            </a:r>
            <a:b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 		echo "$dir/$FILE is NOT a regular file.”</a:t>
            </a:r>
            <a:b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	</a:t>
            </a:r>
            <a:r>
              <a:rPr lang="en-US" sz="15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</a:t>
            </a:r>
            <a:endParaRPr lang="en-US" sz="15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3" marR="0" lvl="0" indent="-32861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</a:t>
            </a:r>
            <a:r>
              <a:rPr lang="en-US" sz="15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</a:t>
            </a: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b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“There are $count regular files.”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101333"/>
              <a:buFont typeface="Arial"/>
              <a:buNone/>
            </a:pPr>
            <a:endParaRPr sz="15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Hard Links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Inode: data structure that stores information about files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Size, etc.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inode is identified by a unique inode number within the file system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a file’s inode number: ls –i filename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check if two files are hard-linked?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inode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2 Details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3 files: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“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text file “lab2.log”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character limit per row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“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sameln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everything on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SEASnet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Assignments graded on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SEASnet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servers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(lnxsrv07)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Hints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 over an array in bash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"${arrayName[@]}”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array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${#arrayName[@]}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element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${#arrayName[1]}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itself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${arrayName[@]}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Hawaiian.html -&gt; buildwords -&gt; hwords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from STDIN and perform work on input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to STDOUT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./buildwords &lt; hawaiian.html &gt; hwords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Lab2.log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.log is the same as .txt – no difference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 used wget to download the webpage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 ….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Answer to #3 here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read basically like a lab journal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things concise!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sameln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as input the directory to search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not recurse!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data structure that contains all files in the directory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subdirectories and links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the data structure, replace the duplicates with hard links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“ln” could be useful here…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sameln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with files that contain special characters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Spaces, *, leading “-”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touch ./-file.txt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touch file.txt*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touch file\ .txt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 Review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Basic Concepts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Quantification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of previous expression?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quantifiers: ?(0 or 1), *(0 or more), +(1 or more)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subset of previous expression?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operator: ()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choices?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Operators: [] and |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Hello|World          [A B C]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Characters: ^ (beginning) and $ (end)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strings would match the regular expression: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aab?b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nbbb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dirty="0" smtClean="0"/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Answer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err="1" smtClean="0">
                <a:solidFill>
                  <a:srgbClr val="00B050"/>
                </a:solidFill>
              </a:rPr>
              <a:t>aabb</a:t>
            </a:r>
            <a:endParaRPr lang="en-US" dirty="0" smtClean="0">
              <a:solidFill>
                <a:srgbClr val="00B050"/>
              </a:solidFill>
            </a:endParaRP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          </a:t>
            </a:r>
            <a:r>
              <a:rPr lang="en-US" dirty="0" err="1" smtClean="0">
                <a:solidFill>
                  <a:srgbClr val="00B050"/>
                </a:solidFill>
              </a:rPr>
              <a:t>aab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784</Words>
  <Application>Microsoft Office PowerPoint</Application>
  <PresentationFormat>On-screen Show (4:3)</PresentationFormat>
  <Paragraphs>155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CS35L – F16</vt:lpstr>
      <vt:lpstr>Assignment 2 Details</vt:lpstr>
      <vt:lpstr>Buildwords</vt:lpstr>
      <vt:lpstr>Lab2.log</vt:lpstr>
      <vt:lpstr>sameln</vt:lpstr>
      <vt:lpstr>sameln</vt:lpstr>
      <vt:lpstr>Regular Expression Review</vt:lpstr>
      <vt:lpstr>4 Basic Concepts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grep Matches Lines!</vt:lpstr>
      <vt:lpstr>Homework 2</vt:lpstr>
      <vt:lpstr>Sample Code</vt:lpstr>
      <vt:lpstr>Checking Hard Links</vt:lpstr>
      <vt:lpstr>Homework Hints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Aishu</cp:lastModifiedBy>
  <cp:revision>4</cp:revision>
  <dcterms:modified xsi:type="dcterms:W3CDTF">2016-10-05T20:04:34Z</dcterms:modified>
</cp:coreProperties>
</file>