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-EfUmjPqBTjckVsRF1Tw2lTyfQwuV2TWBFkCZqiek7U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.mp/CS35LF1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it.savannah.gnu.org/gitweb/?p=coreutils.git;a=blob;f=src/comm.c;h=cd3e5d91d2009bc4f90357b8d3d90ed1b690e636;hb=HEA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2/library/optpars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/>
              <a:t>F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/>
              <a:t>6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{217908A0-65E1-4E25-B25A-F93E96EF7234}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3.1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Diff, modifying programs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Makefile - A Basic Example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 shoppingList.o shop.o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-o shop item.o shoppingList.o shop.o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 item.h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item.cpp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shoppingList.cpp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 item.h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 -f item.o shoppingList.o shop.o shop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‘Makefile’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‘Makefile’ to run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Makefile,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 7.6 has a problem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users see different date formats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ls –l 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2009-03-02 06:22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 2   2009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/bin/bash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locales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the traditional Unix format for all users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the ls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coreutils-7.6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‘wget’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 and Unzip it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–xzvf coreutils-7.6.tar.gz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~/coreutilsInstall in your home directory (this is where you’ll be installing coreutils)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coreutilsInstall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coreutils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coreutils-7.6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coreutils will be installed in the directory ~/coreutilsInstall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 </a:t>
            </a:r>
            <a:r>
              <a:rPr lang="en-US" sz="296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(won’t work on Linux server without proper prefix!)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‘ls’ in coreutils 7.6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coreutils 7.6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coreutils 7.6: $ ./ls 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original_file modified_file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path/to/original_file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path/to/modified_file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-l,s +l,s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coreutils-7.6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or emacs patch_file: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–p</a:t>
            </a:r>
            <a:r>
              <a:rPr lang="en-US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patch_file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p</a:t>
            </a:r>
            <a:r>
              <a:rPr lang="en-US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coreutils-7.6 directory and type make to rebuild patched ls.c.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buClr>
                <a:srgbClr val="FF0000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install!!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10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 to sign up is this Friday (</a:t>
            </a:r>
            <a:r>
              <a:rPr lang="en-US" dirty="0"/>
              <a:t>10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en-US" dirty="0"/>
              <a:t>4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/2016) at 11:55pm </a:t>
            </a:r>
          </a:p>
          <a:p>
            <a:pPr lvl="1" indent="-285750"/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 link is found on </a:t>
            </a:r>
            <a:r>
              <a:rPr lang="en-US" dirty="0"/>
              <a:t>CCLE </a:t>
            </a:r>
            <a:r>
              <a:rPr lang="en-US" dirty="0" smtClean="0"/>
              <a:t>Site Info page – Lab 3 (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Kamal</a:t>
            </a:r>
            <a:r>
              <a:rPr lang="en-US" dirty="0" smtClean="0"/>
              <a:t>) Assignment 10 sign up</a:t>
            </a:r>
          </a:p>
          <a:p>
            <a:pPr lvl="1" indent="-285750">
              <a:buNone/>
            </a:pPr>
            <a:r>
              <a:rPr lang="en-IN" u="sng" dirty="0" smtClean="0">
                <a:solidFill>
                  <a:schemeClr val="hlink"/>
                </a:solidFill>
                <a:hlinkClick r:id="rId3"/>
              </a:rPr>
              <a:t>Assignment 10 sign up link</a:t>
            </a:r>
            <a:endParaRPr lang="en-US"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topic and presentation time slot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article, write a report on it, create a slide presentation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should be “for dummies!”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following: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ls works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Installed unmodified ls does NOT work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on: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 file that has been recently modified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change to an existing file or create a new file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 file that is at least a year old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–t 201401210959.30 </a:t>
            </a:r>
            <a:r>
              <a:rPr lang="en-US" sz="222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test_file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endParaRPr sz="222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Q1 and Q2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comm.py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comm.py – this should end up working almost exactly like the utility ‘comm’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comm for extensive documentation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option –u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input files are not required to be pre-sorted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sort them, but then have to maintain original ordering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ways to accomplish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source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560" dirty="0" err="1" smtClean="0">
                <a:hlinkClick r:id="rId3"/>
              </a:rPr>
              <a:t>comm</a:t>
            </a:r>
            <a:r>
              <a:rPr lang="en-US" sz="2560" dirty="0" smtClean="0">
                <a:hlinkClick r:id="rId3"/>
              </a:rPr>
              <a:t> C source code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OptionParser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5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Python </a:t>
            </a:r>
            <a:r>
              <a:rPr lang="en-US" sz="25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OptionParser</a:t>
            </a:r>
            <a:endParaRPr lang="en-US" sz="25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add your own options to the parser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-1 -2 –u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Software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Installshield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Microsoft/Windows Installer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and drop from .dmg mount -&gt; Applications folder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rpm(Redhat Package Management)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RedHat Linux (.rpm)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apt-get(Advanced Package Tool)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 Linux, Ubuntu Linux (.deb)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old build process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configure, make, make install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Decompressing Files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you receive Linux software in the tarball format (.tgz) or (.gz)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 file in current directory: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tar –xzvf filename.tar.gz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–x: --extract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–z: --gzip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–v: --verbose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–f: --file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143000"/>
            <a:ext cx="4648199" cy="598708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600200" y="1905000"/>
            <a:ext cx="381000" cy="4190999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81000" y="3815833"/>
            <a:ext cx="1371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 and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g++ -Wall shoppingList.cpp item.cpp shop.cpp –o shop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item.cpp?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shoppinglist.cpp and shop.cpp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-Wall –c item.cpp… (for each source file)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item.o shoppingList.o shop.o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item.h?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item.cpp and shop.cpp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~2 billion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-15240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1048</Words>
  <Application>Microsoft Office PowerPoint</Application>
  <PresentationFormat>On-screen Show (4:3)</PresentationFormat>
  <Paragraphs>182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CS35L – F16</vt:lpstr>
      <vt:lpstr>Assignment 10</vt:lpstr>
      <vt:lpstr>How to Install Software</vt:lpstr>
      <vt:lpstr>Decompressing Files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Patching and Building (Steps 4 &amp; 5)</vt:lpstr>
      <vt:lpstr>Testing Fix (Step 6)</vt:lpstr>
      <vt:lpstr>Homework 3</vt:lpstr>
      <vt:lpstr>Homework 3</vt:lpstr>
      <vt:lpstr>Homework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Aishu</cp:lastModifiedBy>
  <cp:revision>3</cp:revision>
  <dcterms:modified xsi:type="dcterms:W3CDTF">2016-10-12T07:31:05Z</dcterms:modified>
</cp:coreProperties>
</file>