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67" r:id="rId15"/>
    <p:sldId id="282" r:id="rId16"/>
    <p:sldId id="278" r:id="rId17"/>
    <p:sldId id="279" r:id="rId18"/>
    <p:sldId id="280" r:id="rId19"/>
    <p:sldId id="281" r:id="rId20"/>
    <p:sldId id="272" r:id="rId21"/>
    <p:sldId id="276" r:id="rId22"/>
    <p:sldId id="283" r:id="rId23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714"/>
  </p:normalViewPr>
  <p:slideViewPr>
    <p:cSldViewPr>
      <p:cViewPr>
        <p:scale>
          <a:sx n="61" d="100"/>
          <a:sy n="61" d="100"/>
        </p:scale>
        <p:origin x="-132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17-Oct-16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17-Oct-16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17-Oct-16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17-Oct-16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17-Oct-16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293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17-Oct-16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b="1" dirty="0" smtClean="0"/>
              <a:t>CS35L – </a:t>
            </a:r>
            <a:r>
              <a:rPr lang="en-US" b="1" dirty="0" smtClean="0"/>
              <a:t>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23561216"/>
              </p:ext>
            </p:extLst>
          </p:nvPr>
        </p:nvGraphicFramePr>
        <p:xfrm>
          <a:off x="508000" y="1763183"/>
          <a:ext cx="9067800" cy="1225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3900"/>
                <a:gridCol w="4533900"/>
              </a:tblGrid>
              <a:tr h="4086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Slide</a:t>
                      </a:r>
                      <a:r>
                        <a:rPr lang="en-US" sz="2000" baseline="0" dirty="0" smtClean="0"/>
                        <a:t> set:</a:t>
                      </a:r>
                      <a:endParaRPr lang="en-US" sz="2000" dirty="0"/>
                    </a:p>
                  </a:txBody>
                  <a:tcPr marL="100753" marR="100753" marT="50377" marB="5037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4.1</a:t>
                      </a:r>
                      <a:endParaRPr lang="en-US" sz="2000" dirty="0"/>
                    </a:p>
                  </a:txBody>
                  <a:tcPr marL="100753" marR="100753" marT="50377" marB="50377"/>
                </a:tc>
              </a:tr>
              <a:tr h="4086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Slide</a:t>
                      </a:r>
                      <a:r>
                        <a:rPr lang="en-US" sz="2000" baseline="0" dirty="0" smtClean="0"/>
                        <a:t> t</a:t>
                      </a:r>
                      <a:r>
                        <a:rPr lang="en-US" sz="2000" dirty="0" smtClean="0"/>
                        <a:t>opics:</a:t>
                      </a:r>
                      <a:endParaRPr lang="en-US" sz="2000" dirty="0"/>
                    </a:p>
                  </a:txBody>
                  <a:tcPr marL="100753" marR="100753" marT="50377" marB="5037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Source</a:t>
                      </a:r>
                      <a:r>
                        <a:rPr lang="en-US" sz="2000" baseline="0" dirty="0" smtClean="0"/>
                        <a:t> control, </a:t>
                      </a:r>
                      <a:r>
                        <a:rPr lang="en-US" sz="2000" baseline="0" dirty="0" err="1" smtClean="0"/>
                        <a:t>Git</a:t>
                      </a:r>
                      <a:endParaRPr lang="en-US" sz="2000" dirty="0" smtClean="0"/>
                    </a:p>
                  </a:txBody>
                  <a:tcPr marL="100753" marR="100753" marT="50377" marB="50377"/>
                </a:tc>
              </a:tr>
              <a:tr h="4086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Assignment:</a:t>
                      </a:r>
                      <a:endParaRPr lang="en-US" sz="2000" dirty="0"/>
                    </a:p>
                  </a:txBody>
                  <a:tcPr marL="100753" marR="100753" marT="50377" marB="5037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</a:p>
                  </a:txBody>
                  <a:tcPr marL="100753" marR="100753" marT="50377" marB="5037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2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20" y="1563369"/>
            <a:ext cx="6042659" cy="529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729" y="422186"/>
            <a:ext cx="322326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15" dirty="0">
                <a:latin typeface="Arial"/>
                <a:cs typeface="Arial"/>
              </a:rPr>
              <a:t>Gi</a:t>
            </a:r>
            <a:r>
              <a:rPr sz="5400" b="1" spc="-5" dirty="0">
                <a:latin typeface="Arial"/>
                <a:cs typeface="Arial"/>
              </a:rPr>
              <a:t>t</a:t>
            </a:r>
            <a:r>
              <a:rPr sz="5400" b="1" dirty="0">
                <a:latin typeface="Arial"/>
                <a:cs typeface="Arial"/>
              </a:rPr>
              <a:t> </a:t>
            </a:r>
            <a:r>
              <a:rPr sz="5400" b="1" spc="-10" dirty="0">
                <a:latin typeface="Arial"/>
                <a:cs typeface="Arial"/>
              </a:rPr>
              <a:t>Sta</a:t>
            </a:r>
            <a:r>
              <a:rPr sz="5400" b="1" dirty="0">
                <a:latin typeface="Arial"/>
                <a:cs typeface="Arial"/>
              </a:rPr>
              <a:t>tes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3550" y="7008787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2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ur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e: 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1179" y="3991268"/>
            <a:ext cx="15182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ko</a:t>
            </a:r>
            <a:r>
              <a:rPr sz="2200" spc="-5" dirty="0">
                <a:latin typeface="Arial"/>
                <a:cs typeface="Arial"/>
              </a:rPr>
              <a:t>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1679" y="5394618"/>
            <a:ext cx="86486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gi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8740" y="5539397"/>
            <a:ext cx="12973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mit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1179" y="1936670"/>
            <a:ext cx="1498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ex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ca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659716"/>
            <a:ext cx="29133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8464" algn="l"/>
              </a:tabLst>
            </a:pPr>
            <a:r>
              <a:rPr spc="-495" dirty="0"/>
              <a:t>T</a:t>
            </a:r>
            <a:r>
              <a:rPr spc="-5" dirty="0"/>
              <a:t>e</a:t>
            </a:r>
            <a:r>
              <a:rPr dirty="0"/>
              <a:t>rms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8" y="1775487"/>
            <a:ext cx="4879341" cy="485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 indent="-154940">
              <a:lnSpc>
                <a:spcPct val="100000"/>
              </a:lnSpc>
              <a:buSzPct val="43333"/>
              <a:buFont typeface="Arial"/>
              <a:buChar char="●"/>
              <a:tabLst>
                <a:tab pos="167640" algn="l"/>
              </a:tabLst>
            </a:pPr>
            <a:r>
              <a:rPr spc="15" dirty="0">
                <a:latin typeface="Arial"/>
                <a:cs typeface="Arial"/>
              </a:rPr>
              <a:t>H</a:t>
            </a:r>
            <a:r>
              <a:rPr spc="20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ad</a:t>
            </a:r>
            <a:endParaRPr dirty="0">
              <a:latin typeface="Arial"/>
              <a:cs typeface="Arial"/>
            </a:endParaRPr>
          </a:p>
          <a:p>
            <a:pPr marL="374650" lvl="1" indent="-154940">
              <a:lnSpc>
                <a:spcPct val="100000"/>
              </a:lnSpc>
              <a:spcBef>
                <a:spcPts val="620"/>
              </a:spcBef>
              <a:buSzPct val="76923"/>
              <a:buFont typeface="Arial"/>
              <a:buChar char="–"/>
              <a:tabLst>
                <a:tab pos="374650" algn="l"/>
              </a:tabLst>
            </a:pPr>
            <a:r>
              <a:rPr sz="1600" spc="3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</a:t>
            </a:r>
            <a:r>
              <a:rPr sz="1600" spc="2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30" dirty="0">
                <a:latin typeface="Arial"/>
                <a:cs typeface="Arial"/>
              </a:rPr>
              <a:t>mm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10" dirty="0">
                <a:latin typeface="Arial"/>
                <a:cs typeface="Arial"/>
              </a:rPr>
              <a:t>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20" dirty="0">
                <a:latin typeface="Arial"/>
                <a:cs typeface="Arial"/>
              </a:rPr>
              <a:t>b</a:t>
            </a:r>
            <a:r>
              <a:rPr sz="1600" spc="5" dirty="0">
                <a:latin typeface="Arial"/>
                <a:cs typeface="Arial"/>
              </a:rPr>
              <a:t>j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15" dirty="0">
                <a:latin typeface="Arial"/>
                <a:cs typeface="Arial"/>
              </a:rPr>
              <a:t>ct</a:t>
            </a:r>
            <a:endParaRPr sz="1600" dirty="0">
              <a:latin typeface="Arial"/>
              <a:cs typeface="Arial"/>
            </a:endParaRPr>
          </a:p>
          <a:p>
            <a:pPr marL="374650" lvl="1" indent="-154940">
              <a:lnSpc>
                <a:spcPct val="100000"/>
              </a:lnSpc>
              <a:spcBef>
                <a:spcPts val="480"/>
              </a:spcBef>
              <a:buSzPct val="76923"/>
              <a:buFont typeface="Arial"/>
              <a:buChar char="–"/>
              <a:tabLst>
                <a:tab pos="374650" algn="l"/>
              </a:tabLst>
            </a:pPr>
            <a:r>
              <a:rPr sz="1600" spc="2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h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2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b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m</a:t>
            </a:r>
            <a:r>
              <a:rPr sz="1600" spc="10" dirty="0">
                <a:latin typeface="Arial"/>
                <a:cs typeface="Arial"/>
              </a:rPr>
              <a:t>an</a:t>
            </a:r>
            <a:r>
              <a:rPr sz="1600" spc="20" dirty="0">
                <a:latin typeface="Arial"/>
                <a:cs typeface="Arial"/>
              </a:rPr>
              <a:t>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he</a:t>
            </a:r>
            <a:r>
              <a:rPr sz="1600" spc="2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d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spc="2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rep</a:t>
            </a:r>
            <a:r>
              <a:rPr sz="1600" spc="15" dirty="0">
                <a:latin typeface="Arial"/>
                <a:cs typeface="Arial"/>
              </a:rPr>
              <a:t>osi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2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0" dirty="0">
                <a:latin typeface="Arial"/>
                <a:cs typeface="Arial"/>
              </a:rPr>
              <a:t>y</a:t>
            </a:r>
            <a:endParaRPr sz="1600" dirty="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470"/>
              </a:spcBef>
              <a:buSzPct val="43333"/>
              <a:buFont typeface="Arial"/>
              <a:buChar char="●"/>
              <a:tabLst>
                <a:tab pos="167640" algn="l"/>
              </a:tabLst>
            </a:pPr>
            <a:r>
              <a:rPr spc="15" dirty="0">
                <a:latin typeface="Arial"/>
                <a:cs typeface="Arial"/>
              </a:rPr>
              <a:t>HEAD</a:t>
            </a:r>
            <a:endParaRPr dirty="0">
              <a:latin typeface="Arial"/>
              <a:cs typeface="Arial"/>
            </a:endParaRPr>
          </a:p>
          <a:p>
            <a:pPr marL="374650" lvl="1" indent="-154940">
              <a:lnSpc>
                <a:spcPct val="100000"/>
              </a:lnSpc>
              <a:spcBef>
                <a:spcPts val="620"/>
              </a:spcBef>
              <a:buSzPct val="76923"/>
              <a:buFont typeface="Arial"/>
              <a:buChar char="–"/>
              <a:tabLst>
                <a:tab pos="374650" algn="l"/>
              </a:tabLst>
            </a:pPr>
            <a:r>
              <a:rPr sz="1600" spc="3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</a:t>
            </a:r>
            <a:r>
              <a:rPr sz="1600" spc="2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20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cu</a:t>
            </a:r>
            <a:r>
              <a:rPr sz="1600" spc="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20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tl</a:t>
            </a:r>
            <a:r>
              <a:rPr sz="1600" spc="20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a</a:t>
            </a:r>
            <a:r>
              <a:rPr sz="1600" spc="15" dirty="0">
                <a:latin typeface="Arial"/>
                <a:cs typeface="Arial"/>
              </a:rPr>
              <a:t>c</a:t>
            </a:r>
            <a:r>
              <a:rPr sz="1600" spc="5" dirty="0">
                <a:latin typeface="Arial"/>
                <a:cs typeface="Arial"/>
              </a:rPr>
              <a:t>ti</a:t>
            </a:r>
            <a:r>
              <a:rPr sz="1600" spc="20" dirty="0">
                <a:latin typeface="Arial"/>
                <a:cs typeface="Arial"/>
              </a:rPr>
              <a:t>ve</a:t>
            </a:r>
            <a:r>
              <a:rPr sz="1600" spc="10" dirty="0">
                <a:latin typeface="Arial"/>
                <a:cs typeface="Arial"/>
              </a:rPr>
              <a:t> h</a:t>
            </a:r>
            <a:r>
              <a:rPr sz="1600" spc="2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20" dirty="0">
                <a:latin typeface="Arial"/>
                <a:cs typeface="Arial"/>
              </a:rPr>
              <a:t>d</a:t>
            </a:r>
            <a:endParaRPr sz="1600" dirty="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459"/>
              </a:spcBef>
              <a:buSzPct val="43333"/>
              <a:buFont typeface="Arial"/>
              <a:buChar char="●"/>
              <a:tabLst>
                <a:tab pos="167640" algn="l"/>
              </a:tabLst>
            </a:pPr>
            <a:r>
              <a:rPr spc="15" dirty="0">
                <a:latin typeface="Arial"/>
                <a:cs typeface="Arial"/>
              </a:rPr>
              <a:t>D</a:t>
            </a:r>
            <a:r>
              <a:rPr spc="20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t</a:t>
            </a:r>
            <a:r>
              <a:rPr spc="10"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c</a:t>
            </a:r>
            <a:r>
              <a:rPr spc="10" dirty="0">
                <a:latin typeface="Arial"/>
                <a:cs typeface="Arial"/>
              </a:rPr>
              <a:t>he</a:t>
            </a:r>
            <a:r>
              <a:rPr spc="15" dirty="0">
                <a:latin typeface="Arial"/>
                <a:cs typeface="Arial"/>
              </a:rPr>
              <a:t>d HEAD</a:t>
            </a:r>
            <a:endParaRPr dirty="0">
              <a:latin typeface="Arial"/>
              <a:cs typeface="Arial"/>
            </a:endParaRPr>
          </a:p>
          <a:p>
            <a:pPr marL="374650" lvl="1" indent="-154940">
              <a:lnSpc>
                <a:spcPct val="100000"/>
              </a:lnSpc>
              <a:spcBef>
                <a:spcPts val="570"/>
              </a:spcBef>
              <a:buSzPct val="74074"/>
              <a:buFont typeface="Arial"/>
              <a:buChar char="–"/>
              <a:tabLst>
                <a:tab pos="374650" algn="l"/>
              </a:tabLst>
            </a:pP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 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n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 p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nch</a:t>
            </a:r>
            <a:endParaRPr sz="1600" dirty="0">
              <a:latin typeface="Arial"/>
              <a:cs typeface="Arial"/>
            </a:endParaRPr>
          </a:p>
          <a:p>
            <a:pPr marL="374650" marR="5080" lvl="1" indent="-154940">
              <a:lnSpc>
                <a:spcPts val="1510"/>
              </a:lnSpc>
              <a:spcBef>
                <a:spcPts val="560"/>
              </a:spcBef>
              <a:buSzPct val="74074"/>
              <a:buFont typeface="Arial"/>
              <a:buChar char="–"/>
              <a:tabLst>
                <a:tab pos="374650" algn="l"/>
              </a:tabLst>
            </a:pP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o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if</a:t>
            </a:r>
            <a:r>
              <a:rPr sz="1600" spc="-10" dirty="0">
                <a:latin typeface="Arial"/>
                <a:cs typeface="Arial"/>
              </a:rPr>
              <a:t> you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wa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j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ke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20" dirty="0">
                <a:latin typeface="Arial"/>
                <a:cs typeface="Arial"/>
              </a:rPr>
              <a:t>oo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'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mm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 n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ha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 marL="374650" marR="26670" lvl="1" indent="-154940">
              <a:lnSpc>
                <a:spcPts val="1510"/>
              </a:lnSpc>
              <a:spcBef>
                <a:spcPts val="530"/>
              </a:spcBef>
              <a:buSzPct val="74074"/>
              <a:buFont typeface="Arial"/>
              <a:buChar char="–"/>
              <a:tabLst>
                <a:tab pos="374650" algn="l"/>
              </a:tabLst>
            </a:pP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 t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om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he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25" dirty="0">
                <a:latin typeface="Arial"/>
                <a:cs typeface="Arial"/>
              </a:rPr>
              <a:t>w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n</a:t>
            </a:r>
            <a:r>
              <a:rPr sz="1600" spc="20" dirty="0">
                <a:latin typeface="Arial"/>
                <a:cs typeface="Arial"/>
              </a:rPr>
              <a:t>ch</a:t>
            </a:r>
            <a:r>
              <a:rPr sz="1600" spc="10" dirty="0">
                <a:latin typeface="Arial"/>
                <a:cs typeface="Arial"/>
              </a:rPr>
              <a:t> h</a:t>
            </a:r>
            <a:r>
              <a:rPr sz="1600" spc="20" dirty="0">
                <a:latin typeface="Arial"/>
                <a:cs typeface="Arial"/>
              </a:rPr>
              <a:t>as</a:t>
            </a:r>
            <a:r>
              <a:rPr sz="1600" spc="5" dirty="0">
                <a:latin typeface="Arial"/>
                <a:cs typeface="Arial"/>
              </a:rPr>
              <a:t> t</a:t>
            </a:r>
            <a:r>
              <a:rPr sz="1600" spc="2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cr</a:t>
            </a:r>
            <a:r>
              <a:rPr sz="1600" spc="10" dirty="0">
                <a:latin typeface="Arial"/>
                <a:cs typeface="Arial"/>
              </a:rPr>
              <a:t>ea</a:t>
            </a:r>
            <a:r>
              <a:rPr sz="1600" spc="1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spc="20" dirty="0">
                <a:latin typeface="Arial"/>
                <a:cs typeface="Arial"/>
              </a:rPr>
              <a:t>d</a:t>
            </a:r>
            <a:endParaRPr sz="1600" dirty="0">
              <a:latin typeface="Arial"/>
              <a:cs typeface="Arial"/>
            </a:endParaRPr>
          </a:p>
          <a:p>
            <a:pPr marL="582930" lvl="2" indent="-138430">
              <a:lnSpc>
                <a:spcPct val="100000"/>
              </a:lnSpc>
              <a:spcBef>
                <a:spcPts val="415"/>
              </a:spcBef>
              <a:buSzPct val="43478"/>
              <a:buFont typeface="Arial"/>
              <a:buChar char="●"/>
              <a:tabLst>
                <a:tab pos="582930" algn="l"/>
              </a:tabLst>
            </a:pPr>
            <a:r>
              <a:rPr sz="1400" spc="-10" dirty="0">
                <a:latin typeface="Arial"/>
                <a:cs typeface="Arial"/>
              </a:rPr>
              <a:t>gi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ko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-10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.0</a:t>
            </a:r>
            <a:r>
              <a:rPr sz="1400" spc="-5" dirty="0">
                <a:latin typeface="Arial"/>
                <a:cs typeface="Arial"/>
              </a:rPr>
              <a:t> -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nch</a:t>
            </a:r>
            <a:r>
              <a:rPr sz="1400" spc="-60" dirty="0">
                <a:latin typeface="Arial"/>
                <a:cs typeface="Arial"/>
              </a:rPr>
              <a:t>V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.1</a:t>
            </a:r>
          </a:p>
          <a:p>
            <a:pPr marL="167640" indent="-154940">
              <a:lnSpc>
                <a:spcPct val="100000"/>
              </a:lnSpc>
              <a:spcBef>
                <a:spcPts val="310"/>
              </a:spcBef>
              <a:buSzPct val="43333"/>
              <a:buFont typeface="Arial"/>
              <a:buChar char="●"/>
              <a:tabLst>
                <a:tab pos="167640" algn="l"/>
              </a:tabLst>
            </a:pPr>
            <a:r>
              <a:rPr spc="15" dirty="0">
                <a:latin typeface="Arial"/>
                <a:cs typeface="Arial"/>
              </a:rPr>
              <a:t>Br</a:t>
            </a:r>
            <a:r>
              <a:rPr spc="10" dirty="0">
                <a:latin typeface="Arial"/>
                <a:cs typeface="Arial"/>
              </a:rPr>
              <a:t>an</a:t>
            </a:r>
            <a:r>
              <a:rPr spc="15" dirty="0">
                <a:latin typeface="Arial"/>
                <a:cs typeface="Arial"/>
              </a:rPr>
              <a:t>ch</a:t>
            </a:r>
            <a:endParaRPr dirty="0">
              <a:latin typeface="Arial"/>
              <a:cs typeface="Arial"/>
            </a:endParaRPr>
          </a:p>
          <a:p>
            <a:pPr marL="374650" marR="167005" lvl="1" indent="-154940">
              <a:lnSpc>
                <a:spcPts val="1500"/>
              </a:lnSpc>
              <a:spcBef>
                <a:spcPts val="720"/>
              </a:spcBef>
              <a:buSzPct val="74074"/>
              <a:buFont typeface="Arial"/>
              <a:buChar char="–"/>
              <a:tabLst>
                <a:tab pos="374650" algn="l"/>
              </a:tabLst>
            </a:pPr>
            <a:r>
              <a:rPr sz="1600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fe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 a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cesto</a:t>
            </a:r>
            <a:r>
              <a:rPr sz="1600" spc="-5" dirty="0">
                <a:latin typeface="Arial"/>
                <a:cs typeface="Arial"/>
              </a:rPr>
              <a:t>r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 marL="167640" indent="-154940">
              <a:lnSpc>
                <a:spcPct val="100000"/>
              </a:lnSpc>
              <a:spcBef>
                <a:spcPts val="430"/>
              </a:spcBef>
              <a:buSzPct val="43333"/>
              <a:buFont typeface="Arial"/>
              <a:buChar char="●"/>
              <a:tabLst>
                <a:tab pos="167640" algn="l"/>
              </a:tabLst>
            </a:pPr>
            <a:r>
              <a:rPr spc="35" dirty="0">
                <a:latin typeface="Arial"/>
                <a:cs typeface="Arial"/>
              </a:rPr>
              <a:t>M</a:t>
            </a:r>
            <a:r>
              <a:rPr spc="10" dirty="0">
                <a:latin typeface="Arial"/>
                <a:cs typeface="Arial"/>
              </a:rPr>
              <a:t>as</a:t>
            </a:r>
            <a:r>
              <a:rPr spc="1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er</a:t>
            </a:r>
            <a:endParaRPr dirty="0">
              <a:latin typeface="Arial"/>
              <a:cs typeface="Arial"/>
            </a:endParaRPr>
          </a:p>
          <a:p>
            <a:pPr marL="374650" lvl="1" indent="-154940">
              <a:lnSpc>
                <a:spcPct val="100000"/>
              </a:lnSpc>
              <a:spcBef>
                <a:spcPts val="560"/>
              </a:spcBef>
              <a:buSzPct val="74074"/>
              <a:buFont typeface="Arial"/>
              <a:buChar char="–"/>
              <a:tabLst>
                <a:tab pos="374650" algn="l"/>
              </a:tabLst>
            </a:pPr>
            <a:r>
              <a:rPr sz="1600" dirty="0">
                <a:latin typeface="Arial"/>
                <a:cs typeface="Arial"/>
              </a:rPr>
              <a:t>D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fa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lt</a:t>
            </a:r>
            <a:r>
              <a:rPr sz="1600" spc="-10" dirty="0">
                <a:latin typeface="Arial"/>
                <a:cs typeface="Arial"/>
              </a:rPr>
              <a:t> b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nch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82970" y="2891789"/>
            <a:ext cx="2942589" cy="178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67779" y="5079305"/>
            <a:ext cx="23526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-10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age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our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:</a:t>
            </a:r>
            <a:r>
              <a:rPr sz="1500" dirty="0">
                <a:latin typeface="Arial"/>
                <a:cs typeface="Arial"/>
              </a:rPr>
              <a:t> g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-s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m.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om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 smtClean="0"/>
              <a:t>First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269834"/>
          </a:xfrm>
        </p:spPr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gitroot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gitroot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creates an empty </a:t>
            </a:r>
            <a:r>
              <a:rPr lang="en-US" dirty="0" err="1" smtClean="0"/>
              <a:t>git</a:t>
            </a:r>
            <a:r>
              <a:rPr lang="en-US" dirty="0" smtClean="0"/>
              <a:t> repo (.</a:t>
            </a:r>
            <a:r>
              <a:rPr lang="en-US" dirty="0" err="1" smtClean="0"/>
              <a:t>git</a:t>
            </a:r>
            <a:r>
              <a:rPr lang="en-US" dirty="0" smtClean="0"/>
              <a:t> directory with all necessary subdirectories)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echo “Hello World”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.</a:t>
            </a:r>
          </a:p>
          <a:p>
            <a:pPr lvl="1"/>
            <a:r>
              <a:rPr lang="en-US" dirty="0" smtClean="0"/>
              <a:t>Adds content to the index</a:t>
            </a:r>
          </a:p>
          <a:p>
            <a:pPr lvl="1"/>
            <a:r>
              <a:rPr lang="en-US" dirty="0" smtClean="0"/>
              <a:t>Must be run prior to a commit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commit –m ‘Check in number one’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53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 smtClean="0"/>
              <a:t>Working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1936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echo “I love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pPr lvl="1"/>
            <a:r>
              <a:rPr lang="en-US" dirty="0"/>
              <a:t>Shows list of modified </a:t>
            </a:r>
            <a:r>
              <a:rPr lang="en-US" dirty="0" smtClean="0"/>
              <a:t>files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  <a:cs typeface="Courier New" pitchFamily="49" charset="0"/>
              </a:rPr>
              <a:t>hello.txt</a:t>
            </a:r>
            <a:endParaRPr lang="en-US" dirty="0" smtClean="0">
              <a:latin typeface="Calibri" panose="020F0502020204030204" pitchFamily="34" charset="0"/>
              <a:cs typeface="Courier New" pitchFamily="49" charset="0"/>
            </a:endParaRPr>
          </a:p>
          <a:p>
            <a:pPr lvl="1"/>
            <a:endParaRPr lang="en-US" dirty="0" smtClean="0">
              <a:latin typeface="Calibri" panose="020F0502020204030204" pitchFamily="34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 smtClean="0"/>
              <a:t>Shows changes we made compared to index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hello.txt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 smtClean="0"/>
              <a:t>No changes shown as diff compares to the index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 HEAD</a:t>
            </a:r>
          </a:p>
          <a:p>
            <a:pPr lvl="1"/>
            <a:r>
              <a:rPr lang="en-US" dirty="0" smtClean="0"/>
              <a:t>Now we can see changes in working version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commit –m “Second commit”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3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260" y="335866"/>
            <a:ext cx="36283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-10" dirty="0"/>
              <a:t> </a:t>
            </a:r>
            <a:r>
              <a:rPr dirty="0"/>
              <a:t>c</a:t>
            </a:r>
            <a:r>
              <a:rPr spc="-5" dirty="0"/>
              <a:t>om</a:t>
            </a:r>
            <a:r>
              <a:rPr spc="5" dirty="0"/>
              <a:t>m</a:t>
            </a:r>
            <a:r>
              <a:rPr spc="-5" dirty="0"/>
              <a:t>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44222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381942"/>
            <a:ext cx="199008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sitory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reati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184091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1814004"/>
            <a:ext cx="1019811" cy="748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1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n</a:t>
            </a:r>
            <a:r>
              <a:rPr sz="1600" dirty="0" err="1">
                <a:latin typeface="Arial"/>
                <a:cs typeface="Arial"/>
              </a:rPr>
              <a:t>i</a:t>
            </a:r>
            <a:r>
              <a:rPr sz="1600" spc="-5" dirty="0" err="1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endParaRPr lang="en-US" sz="1600" spc="-5" dirty="0" smtClean="0">
              <a:latin typeface="Arial"/>
              <a:cs typeface="Arial"/>
            </a:endParaRPr>
          </a:p>
          <a:p>
            <a:pPr marL="12700" marR="5080">
              <a:lnSpc>
                <a:spcPct val="1521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</a:t>
            </a:r>
            <a:r>
              <a:rPr sz="1600" spc="-5" dirty="0">
                <a:latin typeface="Arial"/>
                <a:cs typeface="Arial"/>
              </a:rPr>
              <a:t>one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6689" y="1814004"/>
            <a:ext cx="3668395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y)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latin typeface="Arial"/>
                <a:cs typeface="Arial"/>
              </a:rPr>
              <a:t>(Cre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 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 e</a:t>
            </a:r>
            <a:r>
              <a:rPr sz="1600" spc="5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isi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221048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26077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2554414"/>
            <a:ext cx="9391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39" y="298645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088" y="2959543"/>
            <a:ext cx="719201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chec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ag/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-5" dirty="0">
                <a:latin typeface="Arial"/>
                <a:cs typeface="Arial"/>
              </a:rPr>
              <a:t> -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&lt;new_br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_name</a:t>
            </a:r>
            <a:r>
              <a:rPr sz="1600" dirty="0">
                <a:latin typeface="Arial"/>
                <a:cs typeface="Arial"/>
              </a:rPr>
              <a:t>&gt;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reate</a:t>
            </a:r>
            <a:r>
              <a:rPr sz="1600" dirty="0">
                <a:latin typeface="Arial"/>
                <a:cs typeface="Arial"/>
              </a:rPr>
              <a:t>s a</a:t>
            </a:r>
            <a:r>
              <a:rPr sz="1600" spc="-10" dirty="0">
                <a:latin typeface="Arial"/>
                <a:cs typeface="Arial"/>
              </a:rPr>
              <a:t> 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br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nch)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440" y="338241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289" y="3329114"/>
            <a:ext cx="8267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1239" y="376115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5089" y="3735514"/>
            <a:ext cx="1371600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6689" y="3735514"/>
            <a:ext cx="3589654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mod</a:t>
            </a:r>
            <a:r>
              <a:rPr sz="1600" dirty="0" smtClean="0">
                <a:latin typeface="Arial"/>
                <a:cs typeface="Arial"/>
              </a:rPr>
              <a:t>i</a:t>
            </a:r>
            <a:r>
              <a:rPr sz="1600" spc="-10" dirty="0" smtClean="0">
                <a:latin typeface="Arial"/>
                <a:cs typeface="Arial"/>
              </a:rPr>
              <a:t>f</a:t>
            </a:r>
            <a:r>
              <a:rPr sz="1600" dirty="0" smtClean="0">
                <a:latin typeface="Arial"/>
                <a:cs typeface="Arial"/>
              </a:rPr>
              <a:t>i</a:t>
            </a:r>
            <a:r>
              <a:rPr sz="1600" spc="-5" dirty="0" smtClean="0">
                <a:latin typeface="Arial"/>
                <a:cs typeface="Arial"/>
              </a:rPr>
              <a:t>e</a:t>
            </a:r>
            <a:r>
              <a:rPr sz="1600" dirty="0" smtClean="0">
                <a:latin typeface="Arial"/>
                <a:cs typeface="Arial"/>
              </a:rPr>
              <a:t>d</a:t>
            </a:r>
            <a:r>
              <a:rPr lang="en-US" sz="1600" spc="-5" dirty="0" smtClean="0">
                <a:latin typeface="Arial"/>
                <a:cs typeface="Arial"/>
              </a:rPr>
              <a:t>/new </a:t>
            </a:r>
            <a:r>
              <a:rPr sz="1600" spc="-5" dirty="0" smtClean="0">
                <a:latin typeface="Arial"/>
                <a:cs typeface="Arial"/>
              </a:rPr>
              <a:t>f</a:t>
            </a:r>
            <a:r>
              <a:rPr sz="1600" dirty="0" smtClean="0">
                <a:latin typeface="Arial"/>
                <a:cs typeface="Arial"/>
              </a:rPr>
              <a:t>il</a:t>
            </a:r>
            <a:r>
              <a:rPr sz="1600" spc="-10" dirty="0" smtClean="0">
                <a:latin typeface="Arial"/>
                <a:cs typeface="Arial"/>
              </a:rPr>
              <a:t>e</a:t>
            </a:r>
            <a:r>
              <a:rPr sz="1600" spc="5" dirty="0" smtClean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chec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changes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rep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y)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31239" y="413072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440" y="452795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289" y="4474654"/>
            <a:ext cx="10636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fo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1239" y="490669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5089" y="4879783"/>
            <a:ext cx="1172211" cy="1497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1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st</a:t>
            </a:r>
            <a:r>
              <a:rPr sz="1600" spc="-10" dirty="0" smtClean="0">
                <a:latin typeface="Arial"/>
                <a:cs typeface="Arial"/>
              </a:rPr>
              <a:t>a</a:t>
            </a:r>
            <a:r>
              <a:rPr sz="1600" spc="-5" dirty="0" smtClean="0">
                <a:latin typeface="Arial"/>
                <a:cs typeface="Arial"/>
              </a:rPr>
              <a:t>tus</a:t>
            </a:r>
            <a:endParaRPr lang="en-US" sz="1600" spc="-5" dirty="0" smtClean="0">
              <a:latin typeface="Arial"/>
              <a:cs typeface="Arial"/>
            </a:endParaRPr>
          </a:p>
          <a:p>
            <a:pPr marL="12700" marR="5080">
              <a:lnSpc>
                <a:spcPct val="1521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d</a:t>
            </a:r>
            <a:r>
              <a:rPr sz="1600" dirty="0" smtClean="0">
                <a:latin typeface="Arial"/>
                <a:cs typeface="Arial"/>
              </a:rPr>
              <a:t>i</a:t>
            </a:r>
            <a:r>
              <a:rPr sz="1600" spc="-35" dirty="0" smtClean="0">
                <a:latin typeface="Arial"/>
                <a:cs typeface="Arial"/>
              </a:rPr>
              <a:t>f</a:t>
            </a:r>
            <a:r>
              <a:rPr sz="1600" spc="-5" dirty="0" smtClean="0">
                <a:latin typeface="Arial"/>
                <a:cs typeface="Arial"/>
              </a:rPr>
              <a:t>f</a:t>
            </a:r>
            <a:endParaRPr lang="en-US" sz="1600" spc="-5" dirty="0" smtClean="0">
              <a:latin typeface="Arial"/>
              <a:cs typeface="Arial"/>
            </a:endParaRPr>
          </a:p>
          <a:p>
            <a:pPr marL="12700" marR="72390">
              <a:lnSpc>
                <a:spcPct val="151600"/>
              </a:lnSpc>
            </a:pPr>
            <a:r>
              <a:rPr lang="en-US" sz="1600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og </a:t>
            </a:r>
            <a:endParaRPr lang="en-US" sz="1600" spc="-5" dirty="0" smtClean="0">
              <a:latin typeface="Arial"/>
              <a:cs typeface="Arial"/>
            </a:endParaRPr>
          </a:p>
          <a:p>
            <a:pPr marL="12700" marR="72390">
              <a:lnSpc>
                <a:spcPct val="1516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show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26689" y="4879783"/>
            <a:ext cx="3793490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800"/>
              </a:lnSpc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5" dirty="0">
                <a:latin typeface="Arial"/>
                <a:cs typeface="Arial"/>
              </a:rPr>
              <a:t> ne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c)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mpare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co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y wi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es) 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ws</a:t>
            </a:r>
            <a:r>
              <a:rPr sz="1600" spc="-5" dirty="0">
                <a:latin typeface="Arial"/>
                <a:cs typeface="Arial"/>
              </a:rPr>
              <a:t> 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s)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5" dirty="0">
                <a:latin typeface="Arial"/>
                <a:cs typeface="Arial"/>
              </a:rPr>
              <a:t>ec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pos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31239" y="527626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39" y="564583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1239" y="601540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440" y="6412638"/>
            <a:ext cx="98425" cy="11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45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3289" y="6359333"/>
            <a:ext cx="1119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he</a:t>
            </a:r>
            <a:r>
              <a:rPr sz="1600" dirty="0">
                <a:latin typeface="Arial"/>
                <a:cs typeface="Arial"/>
              </a:rPr>
              <a:t>lp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1239" y="6791370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5089" y="6764463"/>
            <a:ext cx="117221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 smtClean="0">
                <a:latin typeface="Arial"/>
                <a:cs typeface="Arial"/>
              </a:rPr>
              <a:t>$ </a:t>
            </a:r>
            <a:r>
              <a:rPr sz="1600" spc="-5" dirty="0" err="1" smtClean="0">
                <a:latin typeface="Arial"/>
                <a:cs typeface="Arial"/>
              </a:rPr>
              <a:t>g</a:t>
            </a:r>
            <a:r>
              <a:rPr sz="160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r>
              <a:rPr lang="en-IN" dirty="0" smtClean="0"/>
              <a:t>Git integrating changes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4431983"/>
          </a:xfrm>
        </p:spPr>
        <p:txBody>
          <a:bodyPr/>
          <a:lstStyle/>
          <a:p>
            <a:pPr marL="465138" indent="-465138">
              <a:buFont typeface="Arial" pitchFamily="34" charset="0"/>
              <a:buChar char="•"/>
            </a:pPr>
            <a:r>
              <a:rPr lang="en-IN" sz="3200" dirty="0" smtClean="0"/>
              <a:t>Required when there are changes in multiple branches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 smtClean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 smtClean="0"/>
              <a:t>Two main ways to integrate changes from one branch to another – merge and rebase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 smtClean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 smtClean="0"/>
              <a:t>Merge is simple and straightforward</a:t>
            </a:r>
          </a:p>
          <a:p>
            <a:pPr marL="465138" indent="-465138">
              <a:buFont typeface="Arial" pitchFamily="34" charset="0"/>
              <a:buChar char="•"/>
            </a:pPr>
            <a:endParaRPr lang="en-IN" sz="3200" dirty="0" smtClean="0"/>
          </a:p>
          <a:p>
            <a:pPr marL="465138" indent="-465138">
              <a:buFont typeface="Arial" pitchFamily="34" charset="0"/>
              <a:buChar char="•"/>
            </a:pPr>
            <a:r>
              <a:rPr lang="en-IN" sz="3200" dirty="0" smtClean="0"/>
              <a:t>Rebase is much cleaner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 smtClean="0"/>
              <a:t>Git merge</a:t>
            </a:r>
            <a:endParaRPr lang="en-IN" dirty="0"/>
          </a:p>
        </p:txBody>
      </p:sp>
      <p:pic>
        <p:nvPicPr>
          <p:cNvPr id="4" name="Picture 3" descr="basic-branching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2900" y="1263650"/>
            <a:ext cx="7738124" cy="2743200"/>
          </a:xfrm>
          <a:prstGeom prst="rect">
            <a:avLst/>
          </a:prstGeom>
        </p:spPr>
      </p:pic>
      <p:pic>
        <p:nvPicPr>
          <p:cNvPr id="5" name="Picture 4" descr="basic-branching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5300" y="4006850"/>
            <a:ext cx="7543800" cy="3353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 smtClean="0"/>
              <a:t>Git merge</a:t>
            </a:r>
            <a:endParaRPr lang="en-IN" dirty="0"/>
          </a:p>
        </p:txBody>
      </p:sp>
      <p:pic>
        <p:nvPicPr>
          <p:cNvPr id="6" name="Picture 5" descr="basic-merging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300" y="1263650"/>
            <a:ext cx="7861300" cy="3049911"/>
          </a:xfrm>
          <a:prstGeom prst="rect">
            <a:avLst/>
          </a:prstGeom>
        </p:spPr>
      </p:pic>
      <p:pic>
        <p:nvPicPr>
          <p:cNvPr id="7" name="Picture 6" descr="basic-merging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932" y="4311650"/>
            <a:ext cx="9081388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 smtClean="0"/>
              <a:t>Git rebase</a:t>
            </a:r>
            <a:endParaRPr lang="en-IN" dirty="0"/>
          </a:p>
        </p:txBody>
      </p:sp>
      <p:pic>
        <p:nvPicPr>
          <p:cNvPr id="5" name="Picture 4" descr="basic-rebase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500" y="1263650"/>
            <a:ext cx="7772401" cy="3082512"/>
          </a:xfrm>
          <a:prstGeom prst="rect">
            <a:avLst/>
          </a:prstGeom>
        </p:spPr>
      </p:pic>
      <p:pic>
        <p:nvPicPr>
          <p:cNvPr id="8" name="Picture 7" descr="basic-rebase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100" y="4235450"/>
            <a:ext cx="8458200" cy="332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425450"/>
            <a:ext cx="5834379" cy="677108"/>
          </a:xfrm>
        </p:spPr>
        <p:txBody>
          <a:bodyPr/>
          <a:lstStyle/>
          <a:p>
            <a:pPr algn="ctr"/>
            <a:r>
              <a:rPr lang="en-IN" dirty="0" smtClean="0"/>
              <a:t>Git rebase</a:t>
            </a:r>
            <a:endParaRPr lang="en-IN" dirty="0"/>
          </a:p>
        </p:txBody>
      </p:sp>
      <p:pic>
        <p:nvPicPr>
          <p:cNvPr id="6" name="Picture 5" descr="basic-rebase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87450"/>
            <a:ext cx="9789162" cy="2828329"/>
          </a:xfrm>
          <a:prstGeom prst="rect">
            <a:avLst/>
          </a:prstGeom>
        </p:spPr>
      </p:pic>
      <p:pic>
        <p:nvPicPr>
          <p:cNvPr id="7" name="Picture 6" descr="basic-rebase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35450"/>
            <a:ext cx="10083800" cy="2897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450" y="659716"/>
            <a:ext cx="76962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</a:t>
            </a:r>
            <a:r>
              <a:rPr spc="5" dirty="0"/>
              <a:t>f</a:t>
            </a:r>
            <a:r>
              <a:rPr spc="-5" dirty="0"/>
              <a:t>twa</a:t>
            </a:r>
            <a:r>
              <a:rPr dirty="0"/>
              <a:t>re </a:t>
            </a:r>
            <a:r>
              <a:rPr spc="-5" dirty="0"/>
              <a:t>de</a:t>
            </a:r>
            <a:r>
              <a:rPr dirty="0"/>
              <a:t>v</a:t>
            </a:r>
            <a:r>
              <a:rPr spc="-5" dirty="0"/>
              <a:t>elopment</a:t>
            </a:r>
            <a:r>
              <a:rPr dirty="0"/>
              <a:t> </a:t>
            </a:r>
            <a:r>
              <a:rPr spc="-5" dirty="0"/>
              <a:t>pro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5016"/>
            <a:ext cx="5525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ves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1239" y="233805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185653"/>
            <a:ext cx="3533140" cy="121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2190">
              <a:lnSpc>
                <a:spcPct val="136000"/>
              </a:lnSpc>
            </a:pPr>
            <a:r>
              <a:rPr sz="2200" spc="-5" dirty="0">
                <a:latin typeface="Arial"/>
                <a:cs typeface="Arial"/>
              </a:rPr>
              <a:t>Ne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tur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dd</a:t>
            </a:r>
            <a:r>
              <a:rPr sz="2200" dirty="0">
                <a:latin typeface="Arial"/>
                <a:cs typeface="Arial"/>
              </a:rPr>
              <a:t>ed 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</a:t>
            </a:r>
            <a:r>
              <a:rPr sz="2200" spc="1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200" spc="-10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rf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279398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25118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375473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3674776"/>
            <a:ext cx="6456680" cy="118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7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am 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as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ny </a:t>
            </a:r>
            <a:r>
              <a:rPr sz="2400" spc="-10" dirty="0">
                <a:latin typeface="Arial"/>
                <a:cs typeface="Arial"/>
              </a:rPr>
              <a:t>peo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5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400" dirty="0">
                <a:latin typeface="Arial"/>
                <a:cs typeface="Arial"/>
              </a:rPr>
              <a:t>Ma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y 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9440" y="461452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239" y="508760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5089" y="5051718"/>
            <a:ext cx="793242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Ubu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10,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unt</a:t>
            </a:r>
            <a:r>
              <a:rPr sz="2200" dirty="0">
                <a:latin typeface="Arial"/>
                <a:cs typeface="Arial"/>
              </a:rPr>
              <a:t>u 1</a:t>
            </a:r>
            <a:r>
              <a:rPr sz="2200" spc="-5" dirty="0">
                <a:latin typeface="Arial"/>
                <a:cs typeface="Arial"/>
              </a:rPr>
              <a:t>2,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tc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  <a:spcBef>
                <a:spcPts val="1190"/>
              </a:spcBef>
            </a:pPr>
            <a:r>
              <a:rPr sz="2200" spc="-5" dirty="0">
                <a:latin typeface="Arial"/>
                <a:cs typeface="Arial"/>
              </a:rPr>
              <a:t>Nee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f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 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tu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</a:t>
            </a:r>
            <a:r>
              <a:rPr sz="2200" spc="-5" dirty="0">
                <a:latin typeface="Arial"/>
                <a:cs typeface="Arial"/>
              </a:rPr>
              <a:t> 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tomer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10" dirty="0">
                <a:latin typeface="Arial"/>
                <a:cs typeface="Arial"/>
              </a:rPr>
              <a:t>it, </a:t>
            </a:r>
            <a:r>
              <a:rPr sz="2200" dirty="0">
                <a:latin typeface="Arial"/>
                <a:cs typeface="Arial"/>
              </a:rPr>
              <a:t>ev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gh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ave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pp</a:t>
            </a:r>
            <a:r>
              <a:rPr sz="2200" dirty="0">
                <a:latin typeface="Arial"/>
                <a:cs typeface="Arial"/>
              </a:rPr>
              <a:t>ed</a:t>
            </a:r>
            <a:r>
              <a:rPr sz="2200" spc="-5" dirty="0">
                <a:latin typeface="Arial"/>
                <a:cs typeface="Arial"/>
              </a:rPr>
              <a:t> Ub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nt</a:t>
            </a:r>
            <a:r>
              <a:rPr sz="2200" dirty="0">
                <a:latin typeface="Arial"/>
                <a:cs typeface="Arial"/>
              </a:rPr>
              <a:t>u 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5543533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ct val="100000"/>
              </a:lnSpc>
            </a:pPr>
            <a:r>
              <a:rPr dirty="0"/>
              <a:t>Mo</a:t>
            </a:r>
            <a:r>
              <a:rPr spc="-5" dirty="0"/>
              <a:t>r</a:t>
            </a:r>
            <a:r>
              <a:rPr dirty="0"/>
              <a:t>e </a:t>
            </a:r>
            <a:r>
              <a:rPr spc="-20" dirty="0"/>
              <a:t>G</a:t>
            </a:r>
            <a:r>
              <a:rPr spc="5" dirty="0"/>
              <a:t>i</a:t>
            </a:r>
            <a:r>
              <a:rPr spc="-5" dirty="0"/>
              <a:t>t</a:t>
            </a:r>
            <a:r>
              <a:rPr dirty="0"/>
              <a:t> </a:t>
            </a:r>
            <a:r>
              <a:rPr spc="-5" dirty="0"/>
              <a:t>Command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2378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73495"/>
            <a:ext cx="84455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19011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5249" y="2165924"/>
            <a:ext cx="435863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 smtClean="0">
                <a:latin typeface="Arial"/>
                <a:cs typeface="Arial"/>
              </a:rPr>
              <a:t>$ </a:t>
            </a:r>
            <a:r>
              <a:rPr sz="1500" dirty="0" err="1" smtClean="0">
                <a:latin typeface="Arial"/>
                <a:cs typeface="Arial"/>
              </a:rPr>
              <a:t>g</a:t>
            </a:r>
            <a:r>
              <a:rPr sz="1500" spc="5" dirty="0" err="1" smtClean="0">
                <a:latin typeface="Arial"/>
                <a:cs typeface="Arial"/>
              </a:rPr>
              <a:t>i</a:t>
            </a:r>
            <a:r>
              <a:rPr sz="1500" spc="-5" dirty="0" err="1" smtClean="0">
                <a:latin typeface="Arial"/>
                <a:cs typeface="Arial"/>
              </a:rPr>
              <a:t>t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che</a:t>
            </a:r>
            <a:r>
              <a:rPr sz="1500" spc="5" dirty="0">
                <a:latin typeface="Arial"/>
                <a:cs typeface="Arial"/>
              </a:rPr>
              <a:t>ck</a:t>
            </a:r>
            <a:r>
              <a:rPr sz="1500" spc="-5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</a:t>
            </a:r>
            <a:r>
              <a:rPr sz="1500" spc="-15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.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pp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9869" y="257181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6889" y="2521524"/>
            <a:ext cx="380809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ts 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on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c</a:t>
            </a:r>
            <a:r>
              <a:rPr sz="1500" dirty="0">
                <a:latin typeface="Arial"/>
                <a:cs typeface="Arial"/>
              </a:rPr>
              <a:t>opy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286575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8" y="2841565"/>
            <a:ext cx="284861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 smtClean="0">
                <a:latin typeface="Arial"/>
                <a:cs typeface="Arial"/>
              </a:rPr>
              <a:t>$ </a:t>
            </a:r>
            <a:r>
              <a:rPr sz="1500" dirty="0" err="1" smtClean="0">
                <a:latin typeface="Arial"/>
                <a:cs typeface="Arial"/>
              </a:rPr>
              <a:t>g</a:t>
            </a:r>
            <a:r>
              <a:rPr sz="1500" spc="5" dirty="0" err="1" smtClean="0">
                <a:latin typeface="Arial"/>
                <a:cs typeface="Arial"/>
              </a:rPr>
              <a:t>i</a:t>
            </a:r>
            <a:r>
              <a:rPr sz="1500" spc="-5" dirty="0" err="1" smtClean="0">
                <a:latin typeface="Arial"/>
                <a:cs typeface="Arial"/>
              </a:rPr>
              <a:t>t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che</a:t>
            </a:r>
            <a:r>
              <a:rPr sz="1500" spc="5" dirty="0">
                <a:latin typeface="Arial"/>
                <a:cs typeface="Arial"/>
              </a:rPr>
              <a:t>ck</a:t>
            </a:r>
            <a:r>
              <a:rPr sz="1500" spc="-5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 -- ma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cpp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99869" y="324618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6889" y="3197165"/>
            <a:ext cx="348361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5" dirty="0">
                <a:latin typeface="Arial"/>
                <a:cs typeface="Arial"/>
              </a:rPr>
              <a:t>g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re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ory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354139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8" y="3515935"/>
            <a:ext cx="231521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 smtClean="0">
                <a:latin typeface="Arial"/>
                <a:cs typeface="Arial"/>
              </a:rPr>
              <a:t>$ </a:t>
            </a:r>
            <a:r>
              <a:rPr sz="1500" dirty="0" err="1" smtClean="0">
                <a:latin typeface="Arial"/>
                <a:cs typeface="Arial"/>
              </a:rPr>
              <a:t>g</a:t>
            </a:r>
            <a:r>
              <a:rPr sz="1500" spc="5" dirty="0" err="1" smtClean="0">
                <a:latin typeface="Arial"/>
                <a:cs typeface="Arial"/>
              </a:rPr>
              <a:t>i</a:t>
            </a:r>
            <a:r>
              <a:rPr sz="1500" spc="-5" dirty="0" err="1" smtClean="0">
                <a:latin typeface="Arial"/>
                <a:cs typeface="Arial"/>
              </a:rPr>
              <a:t>t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9869" y="392182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6889" y="3871535"/>
            <a:ext cx="3937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rt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spc="-10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m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5" dirty="0">
                <a:latin typeface="Arial"/>
                <a:cs typeface="Arial"/>
              </a:rPr>
              <a:t>(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ea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es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w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 smtClean="0">
                <a:latin typeface="Arial"/>
                <a:cs typeface="Arial"/>
              </a:rPr>
              <a:t>)</a:t>
            </a:r>
            <a:endParaRPr lang="en-IN" sz="1500" dirty="0" smtClean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440" y="424186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289" y="4191575"/>
            <a:ext cx="23342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ean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up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un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ac</a:t>
            </a:r>
            <a:r>
              <a:rPr sz="1500" spc="5" dirty="0">
                <a:latin typeface="Arial"/>
                <a:cs typeface="Arial"/>
              </a:rPr>
              <a:t>k</a:t>
            </a:r>
            <a:r>
              <a:rPr sz="1500" dirty="0">
                <a:latin typeface="Arial"/>
                <a:cs typeface="Arial"/>
              </a:rPr>
              <a:t>ed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239" y="460819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4300" y="4584005"/>
            <a:ext cx="15240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00" dirty="0" smtClean="0">
                <a:latin typeface="Arial"/>
                <a:cs typeface="Arial"/>
              </a:rPr>
              <a:t>$ </a:t>
            </a:r>
            <a:r>
              <a:rPr sz="1500" dirty="0" err="1" smtClean="0">
                <a:latin typeface="Arial"/>
                <a:cs typeface="Arial"/>
              </a:rPr>
              <a:t>g</a:t>
            </a:r>
            <a:r>
              <a:rPr sz="1500" spc="5" dirty="0" err="1" smtClean="0">
                <a:latin typeface="Arial"/>
                <a:cs typeface="Arial"/>
              </a:rPr>
              <a:t>i</a:t>
            </a:r>
            <a:r>
              <a:rPr sz="1500" spc="-5" dirty="0" err="1" smtClean="0">
                <a:latin typeface="Arial"/>
                <a:cs typeface="Arial"/>
              </a:rPr>
              <a:t>t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ean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9440" y="498862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3289" y="4939605"/>
            <a:ext cx="69469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8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agg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1239" y="535622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5089" y="5330764"/>
            <a:ext cx="3843020" cy="720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600"/>
              </a:lnSpc>
              <a:tabLst>
                <a:tab pos="970280" algn="l"/>
                <a:tab pos="1492250" algn="l"/>
                <a:tab pos="1873250" algn="l"/>
              </a:tabLst>
            </a:pPr>
            <a:r>
              <a:rPr sz="1500" spc="-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uman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readab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po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</a:t>
            </a:r>
            <a:r>
              <a:rPr sz="1500" spc="0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ers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pe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spc="-5" dirty="0">
                <a:latin typeface="Arial"/>
                <a:cs typeface="Arial"/>
              </a:rPr>
              <a:t>if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c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lang="en-US" sz="1500" dirty="0" smtClean="0">
                <a:latin typeface="Arial"/>
                <a:cs typeface="Arial"/>
              </a:rPr>
              <a:t>$ </a:t>
            </a:r>
            <a:r>
              <a:rPr sz="1500" dirty="0" smtClean="0">
                <a:latin typeface="Arial"/>
                <a:cs typeface="Arial"/>
              </a:rPr>
              <a:t>g</a:t>
            </a:r>
            <a:r>
              <a:rPr sz="1500" spc="5" dirty="0" smtClean="0">
                <a:latin typeface="Arial"/>
                <a:cs typeface="Arial"/>
              </a:rPr>
              <a:t>i</a:t>
            </a:r>
            <a:r>
              <a:rPr sz="1500" spc="-5" dirty="0" smtClean="0">
                <a:latin typeface="Arial"/>
                <a:cs typeface="Arial"/>
              </a:rPr>
              <a:t>t</a:t>
            </a:r>
            <a:r>
              <a:rPr sz="1500" dirty="0" smtClean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ag 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lang="en-US" sz="1500" dirty="0">
                <a:latin typeface="Arial"/>
                <a:cs typeface="Arial"/>
              </a:rPr>
              <a:t>-</a:t>
            </a:r>
            <a:r>
              <a:rPr sz="1500" dirty="0" smtClean="0">
                <a:latin typeface="Arial"/>
                <a:cs typeface="Arial"/>
              </a:rPr>
              <a:t>a</a:t>
            </a:r>
            <a:r>
              <a:rPr lang="en-US" sz="1500" dirty="0" smtClean="0">
                <a:latin typeface="Arial"/>
                <a:cs typeface="Arial"/>
              </a:rPr>
              <a:t> </a:t>
            </a:r>
            <a:r>
              <a:rPr sz="1500" spc="5" dirty="0" smtClean="0">
                <a:latin typeface="Arial"/>
                <a:cs typeface="Arial"/>
              </a:rPr>
              <a:t>v</a:t>
            </a:r>
            <a:r>
              <a:rPr sz="1500" dirty="0" smtClean="0">
                <a:latin typeface="Arial"/>
                <a:cs typeface="Arial"/>
              </a:rPr>
              <a:t>1</a:t>
            </a:r>
            <a:r>
              <a:rPr sz="1500" spc="-5" dirty="0" smtClean="0">
                <a:latin typeface="Arial"/>
                <a:cs typeface="Arial"/>
              </a:rPr>
              <a:t>.</a:t>
            </a:r>
            <a:r>
              <a:rPr sz="1500" dirty="0" smtClean="0">
                <a:latin typeface="Arial"/>
                <a:cs typeface="Arial"/>
              </a:rPr>
              <a:t>0</a:t>
            </a:r>
            <a:r>
              <a:rPr lang="en-US" sz="1500" dirty="0">
                <a:latin typeface="Arial"/>
                <a:cs typeface="Arial"/>
              </a:rPr>
              <a:t> </a:t>
            </a:r>
            <a:r>
              <a:rPr lang="en-US" sz="1500" dirty="0" smtClean="0">
                <a:latin typeface="Arial"/>
                <a:cs typeface="Arial"/>
              </a:rPr>
              <a:t>–</a:t>
            </a:r>
            <a:r>
              <a:rPr sz="1500" dirty="0" smtClean="0">
                <a:latin typeface="Arial"/>
                <a:cs typeface="Arial"/>
              </a:rPr>
              <a:t>m</a:t>
            </a:r>
            <a:r>
              <a:rPr lang="en-US" sz="1500" dirty="0" smtClean="0">
                <a:latin typeface="Arial"/>
                <a:cs typeface="Arial"/>
              </a:rPr>
              <a:t> </a:t>
            </a:r>
            <a:r>
              <a:rPr sz="1500" spc="-5" dirty="0" smtClean="0">
                <a:latin typeface="Arial"/>
                <a:cs typeface="Arial"/>
              </a:rPr>
              <a:t>'</a:t>
            </a:r>
            <a:r>
              <a:rPr sz="1500" spc="-90" dirty="0" smtClean="0">
                <a:latin typeface="Arial"/>
                <a:cs typeface="Arial"/>
              </a:rPr>
              <a:t>V</a:t>
            </a:r>
            <a:r>
              <a:rPr sz="1500" dirty="0" smtClean="0">
                <a:latin typeface="Arial"/>
                <a:cs typeface="Arial"/>
              </a:rPr>
              <a:t>er</a:t>
            </a:r>
            <a:r>
              <a:rPr sz="1500" spc="5" dirty="0" smtClean="0">
                <a:latin typeface="Arial"/>
                <a:cs typeface="Arial"/>
              </a:rPr>
              <a:t>s</a:t>
            </a:r>
            <a:r>
              <a:rPr sz="1500" spc="-5" dirty="0" smtClean="0">
                <a:latin typeface="Arial"/>
                <a:cs typeface="Arial"/>
              </a:rPr>
              <a:t>i</a:t>
            </a:r>
            <a:r>
              <a:rPr sz="1500" spc="10" dirty="0" smtClean="0">
                <a:latin typeface="Arial"/>
                <a:cs typeface="Arial"/>
              </a:rPr>
              <a:t>o</a:t>
            </a:r>
            <a:r>
              <a:rPr sz="1500" dirty="0" smtClean="0">
                <a:latin typeface="Arial"/>
                <a:cs typeface="Arial"/>
              </a:rPr>
              <a:t>n</a:t>
            </a:r>
            <a:r>
              <a:rPr sz="1500" spc="5" dirty="0" smtClean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1</a:t>
            </a:r>
            <a:r>
              <a:rPr sz="1500" spc="0" dirty="0">
                <a:latin typeface="Arial"/>
                <a:cs typeface="Arial"/>
              </a:rPr>
              <a:t>.</a:t>
            </a:r>
            <a:r>
              <a:rPr sz="1500" dirty="0">
                <a:latin typeface="Arial"/>
                <a:cs typeface="Arial"/>
              </a:rPr>
              <a:t>0</a:t>
            </a:r>
            <a:r>
              <a:rPr sz="1500" spc="-5" dirty="0">
                <a:latin typeface="Arial"/>
                <a:cs typeface="Arial"/>
              </a:rPr>
              <a:t>'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39" y="5711825"/>
            <a:ext cx="1047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99869" y="6092252"/>
            <a:ext cx="93345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40" dirty="0">
                <a:latin typeface="Arial"/>
                <a:cs typeface="Arial"/>
              </a:rPr>
              <a:t>●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6889" y="6041964"/>
            <a:ext cx="34740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wi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</a:t>
            </a:r>
            <a:r>
              <a:rPr sz="1500" spc="-1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dirty="0">
                <a:latin typeface="Arial"/>
                <a:cs typeface="Arial"/>
              </a:rPr>
              <a:t> as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v</a:t>
            </a:r>
            <a:r>
              <a:rPr sz="1500" spc="-5" dirty="0">
                <a:latin typeface="Arial"/>
                <a:cs typeface="Arial"/>
              </a:rPr>
              <a:t>1.</a:t>
            </a:r>
            <a:r>
              <a:rPr sz="1500" dirty="0">
                <a:latin typeface="Arial"/>
                <a:cs typeface="Arial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568450"/>
            <a:ext cx="8992870" cy="5715000"/>
          </a:xfrm>
        </p:spPr>
        <p:txBody>
          <a:bodyPr>
            <a:normAutofit lnSpcReduction="10000"/>
          </a:bodyPr>
          <a:lstStyle/>
          <a:p>
            <a:pPr marL="566762" indent="-566762">
              <a:buFont typeface="Arial" charset="0"/>
              <a:buChar char="•"/>
            </a:pPr>
            <a:r>
              <a:rPr lang="en-US" sz="3000" dirty="0" smtClean="0"/>
              <a:t>Fix an issue with diff diagnostic - apply a patch to a previous version</a:t>
            </a:r>
          </a:p>
          <a:p>
            <a:pPr marL="566762" indent="-566762">
              <a:buFont typeface="Arial" charset="0"/>
              <a:buChar char="•"/>
            </a:pPr>
            <a:r>
              <a:rPr lang="en-US" sz="3000" dirty="0" smtClean="0"/>
              <a:t>Installing </a:t>
            </a:r>
            <a:r>
              <a:rPr lang="en-US" sz="3000" dirty="0" err="1" smtClean="0"/>
              <a:t>Git</a:t>
            </a:r>
            <a:endParaRPr lang="en-US" sz="3000" dirty="0" smtClean="0"/>
          </a:p>
          <a:p>
            <a:pPr marL="1023962" lvl="1" indent="-566762">
              <a:buFont typeface="Arial" charset="0"/>
              <a:buChar char="•"/>
            </a:pPr>
            <a:r>
              <a:rPr lang="en-US" sz="2200" dirty="0" smtClean="0"/>
              <a:t>Ubuntu</a:t>
            </a:r>
            <a:r>
              <a:rPr lang="en-US" sz="2200" dirty="0"/>
              <a:t>: $ </a:t>
            </a:r>
            <a:r>
              <a:rPr lang="en-US" sz="2200" dirty="0" err="1"/>
              <a:t>sudo</a:t>
            </a:r>
            <a:r>
              <a:rPr lang="en-US" sz="2200" dirty="0"/>
              <a:t> apt-get install </a:t>
            </a:r>
            <a:r>
              <a:rPr lang="en-US" sz="2200" dirty="0" err="1" smtClean="0"/>
              <a:t>git</a:t>
            </a:r>
            <a:endParaRPr lang="en-US" sz="2200" dirty="0"/>
          </a:p>
          <a:p>
            <a:pPr marL="1023962" lvl="1" indent="-566762">
              <a:buFont typeface="Arial" charset="0"/>
              <a:buChar char="•"/>
            </a:pPr>
            <a:r>
              <a:rPr lang="en-US" sz="2200" dirty="0" err="1" smtClean="0"/>
              <a:t>SEASnet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err="1"/>
              <a:t>Git</a:t>
            </a:r>
            <a:r>
              <a:rPr lang="en-US" sz="2200" dirty="0"/>
              <a:t> is installed in /</a:t>
            </a:r>
            <a:r>
              <a:rPr lang="en-US" sz="2200" dirty="0" err="1"/>
              <a:t>usr</a:t>
            </a:r>
            <a:r>
              <a:rPr lang="en-US" sz="2200" dirty="0"/>
              <a:t>/local/</a:t>
            </a:r>
            <a:r>
              <a:rPr lang="en-US" sz="2200" dirty="0" err="1"/>
              <a:t>cs</a:t>
            </a:r>
            <a:r>
              <a:rPr lang="en-US" sz="2200" dirty="0"/>
              <a:t>/bin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2200" dirty="0"/>
              <a:t>Add it to </a:t>
            </a:r>
            <a:r>
              <a:rPr lang="en-US" sz="2200" dirty="0" smtClean="0"/>
              <a:t>PATH variable or use whole path</a:t>
            </a:r>
          </a:p>
          <a:p>
            <a:pPr marL="1771650" lvl="3" indent="-400050">
              <a:buFont typeface="Arial" charset="0"/>
              <a:buChar char="•"/>
            </a:pPr>
            <a:r>
              <a:rPr lang="en-US" sz="2200" dirty="0" smtClean="0"/>
              <a:t>$ export PATH=/</a:t>
            </a:r>
            <a:r>
              <a:rPr lang="en-US" sz="2200" dirty="0" err="1" smtClean="0"/>
              <a:t>usr</a:t>
            </a:r>
            <a:r>
              <a:rPr lang="en-US" sz="2200" dirty="0" smtClean="0"/>
              <a:t>/local/</a:t>
            </a:r>
            <a:r>
              <a:rPr lang="en-US" sz="2200" dirty="0" err="1" smtClean="0"/>
              <a:t>cs</a:t>
            </a:r>
            <a:r>
              <a:rPr lang="en-US" sz="2200" dirty="0" smtClean="0"/>
              <a:t>/bin:$PATH</a:t>
            </a:r>
          </a:p>
          <a:p>
            <a:pPr marL="566762" indent="-566762">
              <a:buFont typeface="Arial" charset="0"/>
              <a:buChar char="•"/>
            </a:pPr>
            <a:r>
              <a:rPr lang="en-US" sz="3000" dirty="0"/>
              <a:t>Make a directory ‘</a:t>
            </a:r>
            <a:r>
              <a:rPr lang="en-US" sz="3000" dirty="0" err="1"/>
              <a:t>gitroot</a:t>
            </a:r>
            <a:r>
              <a:rPr lang="en-US" sz="3000" dirty="0"/>
              <a:t>’ and get a copy of the </a:t>
            </a:r>
            <a:r>
              <a:rPr lang="en-US" sz="3000" dirty="0" err="1" smtClean="0"/>
              <a:t>Diffutils</a:t>
            </a:r>
            <a:r>
              <a:rPr lang="en-US" sz="3000" dirty="0" smtClean="0"/>
              <a:t> </a:t>
            </a:r>
            <a:r>
              <a:rPr lang="en-US" sz="3000" dirty="0" err="1" smtClean="0"/>
              <a:t>Git</a:t>
            </a:r>
            <a:r>
              <a:rPr lang="en-US" sz="3000" dirty="0" smtClean="0"/>
              <a:t> repository</a:t>
            </a:r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smtClean="0"/>
              <a:t>$ </a:t>
            </a:r>
            <a:r>
              <a:rPr lang="en-US" sz="2200" dirty="0" err="1" smtClean="0"/>
              <a:t>mkdir</a:t>
            </a:r>
            <a:r>
              <a:rPr lang="en-US" sz="2200" dirty="0" smtClean="0"/>
              <a:t> </a:t>
            </a:r>
            <a:r>
              <a:rPr lang="en-US" sz="2200" dirty="0" err="1" smtClean="0"/>
              <a:t>gitroot</a:t>
            </a:r>
            <a:endParaRPr lang="en-US" sz="2200" dirty="0" smtClean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smtClean="0"/>
              <a:t>$ cd </a:t>
            </a:r>
            <a:r>
              <a:rPr lang="en-US" sz="2200" dirty="0" err="1" smtClean="0"/>
              <a:t>gitroot</a:t>
            </a:r>
            <a:endParaRPr lang="en-US" sz="2200" dirty="0"/>
          </a:p>
          <a:p>
            <a:pPr marL="1314450" lvl="2" indent="-400050">
              <a:buFont typeface="Arial" charset="0"/>
              <a:buChar char="•"/>
            </a:pPr>
            <a:r>
              <a:rPr lang="en-US" sz="2200" dirty="0" smtClean="0"/>
              <a:t>$ </a:t>
            </a:r>
            <a:r>
              <a:rPr lang="en-US" sz="2200" dirty="0" err="1" smtClean="0"/>
              <a:t>git</a:t>
            </a:r>
            <a:r>
              <a:rPr lang="en-US" sz="2200" dirty="0" smtClean="0"/>
              <a:t> clone git://git.savannah.gnu.org/diffutils.git</a:t>
            </a:r>
            <a:endParaRPr lang="en-US" sz="2200" dirty="0"/>
          </a:p>
          <a:p>
            <a:pPr marL="514350" indent="-514350">
              <a:buFont typeface="Arial" charset="0"/>
              <a:buChar char="•"/>
            </a:pPr>
            <a:r>
              <a:rPr lang="en-US" sz="3000" dirty="0" smtClean="0"/>
              <a:t>Follow </a:t>
            </a:r>
            <a:r>
              <a:rPr lang="en-US" sz="3000" dirty="0"/>
              <a:t>steps in lab and use man </a:t>
            </a:r>
            <a:r>
              <a:rPr lang="en-US" sz="3000" dirty="0" err="1"/>
              <a:t>git</a:t>
            </a:r>
            <a:r>
              <a:rPr lang="en-US" sz="3000" dirty="0"/>
              <a:t> to find commands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022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</p:spPr>
        <p:txBody>
          <a:bodyPr/>
          <a:lstStyle/>
          <a:p>
            <a:pPr algn="ctr"/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4" y="1785016"/>
            <a:ext cx="8992870" cy="5498434"/>
          </a:xfrm>
        </p:spPr>
        <p:txBody>
          <a:bodyPr>
            <a:normAutofit/>
          </a:bodyPr>
          <a:lstStyle/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 smtClean="0"/>
              <a:t>g</a:t>
            </a:r>
            <a:r>
              <a:rPr lang="en-US" sz="3000" dirty="0" err="1" smtClean="0"/>
              <a:t>it</a:t>
            </a:r>
            <a:r>
              <a:rPr lang="en-US" sz="3000" dirty="0" smtClean="0"/>
              <a:t> clone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 smtClean="0"/>
              <a:t>g</a:t>
            </a:r>
            <a:r>
              <a:rPr lang="en-US" sz="3000" dirty="0" err="1" smtClean="0"/>
              <a:t>it</a:t>
            </a:r>
            <a:r>
              <a:rPr lang="en-US" sz="3000" dirty="0" smtClean="0"/>
              <a:t> log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 smtClean="0"/>
              <a:t>g</a:t>
            </a:r>
            <a:r>
              <a:rPr lang="en-US" sz="3000" dirty="0" err="1" smtClean="0"/>
              <a:t>it</a:t>
            </a:r>
            <a:r>
              <a:rPr lang="en-US" sz="3000" dirty="0" smtClean="0"/>
              <a:t> tag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 smtClean="0"/>
              <a:t>g</a:t>
            </a:r>
            <a:r>
              <a:rPr lang="en-US" sz="3000" dirty="0" err="1" smtClean="0"/>
              <a:t>it</a:t>
            </a:r>
            <a:r>
              <a:rPr lang="en-US" sz="3000" dirty="0" smtClean="0"/>
              <a:t> show &lt;hash&gt;</a:t>
            </a:r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r>
              <a:rPr lang="en-US" sz="3000" dirty="0" err="1" smtClean="0"/>
              <a:t>g</a:t>
            </a:r>
            <a:r>
              <a:rPr lang="en-US" sz="3000" dirty="0" err="1" smtClean="0"/>
              <a:t>it</a:t>
            </a:r>
            <a:r>
              <a:rPr lang="en-US" sz="3000" dirty="0" smtClean="0"/>
              <a:t> checkout v3.0 –b &lt;</a:t>
            </a:r>
            <a:r>
              <a:rPr lang="en-US" sz="3000" dirty="0" err="1" smtClean="0"/>
              <a:t>branchname</a:t>
            </a:r>
            <a:r>
              <a:rPr lang="en-US" sz="3000" dirty="0" smtClean="0"/>
              <a:t>&gt;</a:t>
            </a:r>
            <a:endParaRPr lang="en-US" sz="3000" dirty="0" smtClean="0"/>
          </a:p>
          <a:p>
            <a:pPr marL="566762" indent="-566762">
              <a:lnSpc>
                <a:spcPct val="200000"/>
              </a:lnSpc>
              <a:buFont typeface="+mj-lt"/>
              <a:buAutoNum type="arabicPeriod"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5022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our</a:t>
            </a:r>
            <a:r>
              <a:rPr dirty="0"/>
              <a:t>c</a:t>
            </a:r>
            <a:r>
              <a:rPr spc="-5" dirty="0"/>
              <a:t>e/</a:t>
            </a:r>
            <a:r>
              <a:rPr spc="-235" dirty="0"/>
              <a:t>V</a:t>
            </a:r>
            <a:r>
              <a:rPr spc="-5" dirty="0"/>
              <a:t>ers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 </a:t>
            </a:r>
            <a:r>
              <a:rPr spc="-5" dirty="0"/>
              <a:t>Con</a:t>
            </a:r>
            <a:r>
              <a:rPr spc="5" dirty="0"/>
              <a:t>t</a:t>
            </a:r>
            <a:r>
              <a:rPr spc="-5" dirty="0"/>
              <a:t>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7294"/>
            <a:ext cx="7550784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-9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ode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he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ftw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74168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703226"/>
            <a:ext cx="4661535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3740">
              <a:lnSpc>
                <a:spcPct val="132300"/>
              </a:lnSpc>
            </a:pP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 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ad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ed</a:t>
            </a:r>
            <a:r>
              <a:rPr sz="2400" dirty="0">
                <a:latin typeface="Arial"/>
                <a:cs typeface="Arial"/>
              </a:rPr>
              <a:t>?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ma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s?</a:t>
            </a:r>
          </a:p>
          <a:p>
            <a:pPr marL="12700" marR="5080">
              <a:lnSpc>
                <a:spcPct val="132300"/>
              </a:lnSpc>
            </a:pP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s?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0" dirty="0">
                <a:latin typeface="Arial"/>
                <a:cs typeface="Arial"/>
              </a:rPr>
              <a:t> 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ad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239" y="32255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70942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19329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472792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289" y="4640984"/>
            <a:ext cx="5084445" cy="1112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500"/>
              </a:lnSpc>
            </a:pPr>
            <a:r>
              <a:rPr sz="2600" spc="-9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ft</a:t>
            </a:r>
            <a:r>
              <a:rPr sz="2600" spc="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 </a:t>
            </a:r>
            <a:r>
              <a:rPr lang="en-US" sz="2600" dirty="0" smtClean="0">
                <a:latin typeface="Arial"/>
                <a:cs typeface="Arial"/>
              </a:rPr>
              <a:t>Version </a:t>
            </a:r>
            <a:r>
              <a:rPr sz="2600" spc="5" dirty="0" smtClean="0">
                <a:latin typeface="Arial"/>
                <a:cs typeface="Arial"/>
              </a:rPr>
              <a:t>c</a:t>
            </a:r>
            <a:r>
              <a:rPr sz="2600" dirty="0" smtClean="0">
                <a:latin typeface="Arial"/>
                <a:cs typeface="Arial"/>
              </a:rPr>
              <a:t>on</a:t>
            </a:r>
            <a:r>
              <a:rPr sz="2600" spc="-10" dirty="0" smtClean="0">
                <a:latin typeface="Arial"/>
                <a:cs typeface="Arial"/>
              </a:rPr>
              <a:t>t</a:t>
            </a:r>
            <a:r>
              <a:rPr sz="2600" spc="-15" dirty="0" smtClean="0">
                <a:latin typeface="Arial"/>
                <a:cs typeface="Arial"/>
              </a:rPr>
              <a:t>r</a:t>
            </a:r>
            <a:r>
              <a:rPr sz="2600" spc="10" dirty="0" smtClean="0">
                <a:latin typeface="Arial"/>
                <a:cs typeface="Arial"/>
              </a:rPr>
              <a:t>o</a:t>
            </a:r>
            <a:r>
              <a:rPr sz="2600" dirty="0" smtClean="0">
                <a:latin typeface="Arial"/>
                <a:cs typeface="Arial"/>
              </a:rPr>
              <a:t>l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5" dirty="0" smtClean="0">
                <a:latin typeface="Arial"/>
                <a:cs typeface="Arial"/>
              </a:rPr>
              <a:t>s</a:t>
            </a:r>
            <a:r>
              <a:rPr sz="2600" dirty="0" smtClean="0">
                <a:latin typeface="Arial"/>
                <a:cs typeface="Arial"/>
              </a:rPr>
              <a:t>o</a:t>
            </a:r>
            <a:r>
              <a:rPr sz="2600" spc="-5" dirty="0" smtClean="0">
                <a:latin typeface="Arial"/>
                <a:cs typeface="Arial"/>
              </a:rPr>
              <a:t>ft</a:t>
            </a:r>
            <a:r>
              <a:rPr sz="2600" spc="0" dirty="0" smtClean="0">
                <a:latin typeface="Arial"/>
                <a:cs typeface="Arial"/>
              </a:rPr>
              <a:t>w</a:t>
            </a:r>
            <a:r>
              <a:rPr sz="2600" dirty="0" smtClean="0">
                <a:latin typeface="Arial"/>
                <a:cs typeface="Arial"/>
              </a:rPr>
              <a:t>a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dirty="0" smtClean="0">
                <a:latin typeface="Arial"/>
                <a:cs typeface="Arial"/>
              </a:rPr>
              <a:t>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527656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577571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9" y="5735985"/>
            <a:ext cx="3513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GI</a:t>
            </a:r>
            <a:r>
              <a:rPr sz="2400" spc="-26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ub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2580">
              <a:lnSpc>
                <a:spcPct val="100000"/>
              </a:lnSpc>
            </a:pPr>
            <a:r>
              <a:rPr spc="-5" dirty="0"/>
              <a:t>Lo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l</a:t>
            </a:r>
            <a:r>
              <a:rPr spc="-5" dirty="0"/>
              <a:t> </a:t>
            </a:r>
            <a:r>
              <a:rPr lang="en-US" dirty="0"/>
              <a:t>V</a:t>
            </a:r>
            <a:r>
              <a:rPr spc="-5" dirty="0" smtClean="0"/>
              <a:t>CS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65759" y="1828800"/>
            <a:ext cx="4466590" cy="420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8620" y="1785016"/>
            <a:ext cx="3658235" cy="238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900"/>
              </a:lnSpc>
            </a:pP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rg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ze</a:t>
            </a:r>
            <a:r>
              <a:rPr sz="2400" spc="-10" dirty="0">
                <a:latin typeface="Arial"/>
                <a:cs typeface="Arial"/>
              </a:rPr>
              <a:t> d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 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ers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 marR="100965">
              <a:lnSpc>
                <a:spcPts val="2670"/>
              </a:lnSpc>
              <a:spcBef>
                <a:spcPts val="1470"/>
              </a:spcBef>
            </a:pPr>
            <a:r>
              <a:rPr sz="2400" spc="-5" dirty="0">
                <a:latin typeface="Arial"/>
                <a:cs typeface="Arial"/>
              </a:rPr>
              <a:t>Ot</a:t>
            </a:r>
            <a:r>
              <a:rPr sz="2400" spc="-10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sers s</a:t>
            </a:r>
            <a:r>
              <a:rPr sz="2400" spc="-10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 c</a:t>
            </a:r>
            <a:r>
              <a:rPr sz="2400" spc="-10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d</a:t>
            </a:r>
            <a:r>
              <a:rPr sz="2400" spc="-5" dirty="0">
                <a:latin typeface="Arial"/>
                <a:cs typeface="Arial"/>
              </a:rPr>
              <a:t>isk/</a:t>
            </a:r>
            <a:r>
              <a:rPr sz="2400" spc="-10" dirty="0">
                <a:latin typeface="Arial"/>
                <a:cs typeface="Arial"/>
              </a:rPr>
              <a:t>ne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4770" y="306512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58455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642331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7090">
              <a:lnSpc>
                <a:spcPct val="100000"/>
              </a:lnSpc>
            </a:pPr>
            <a:r>
              <a:rPr spc="-5" dirty="0"/>
              <a:t>Cent</a:t>
            </a:r>
            <a:r>
              <a:rPr spc="-10" dirty="0"/>
              <a:t>r</a:t>
            </a:r>
            <a:r>
              <a:rPr spc="-5" dirty="0"/>
              <a:t>a</a:t>
            </a:r>
            <a:r>
              <a:rPr spc="5" dirty="0"/>
              <a:t>l</a:t>
            </a:r>
            <a:r>
              <a:rPr spc="-5" dirty="0"/>
              <a:t>i</a:t>
            </a:r>
            <a:r>
              <a:rPr dirty="0"/>
              <a:t>z</a:t>
            </a:r>
            <a:r>
              <a:rPr spc="-5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lang="en-US" dirty="0"/>
              <a:t>V</a:t>
            </a:r>
            <a:r>
              <a:rPr spc="-5" dirty="0" smtClean="0"/>
              <a:t>CS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1119" y="1737360"/>
            <a:ext cx="4977130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8620" y="1787294"/>
            <a:ext cx="3517265" cy="3478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-14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ist</a:t>
            </a:r>
            <a:r>
              <a:rPr sz="2600" dirty="0">
                <a:latin typeface="Arial"/>
                <a:cs typeface="Arial"/>
              </a:rPr>
              <a:t>ory</a:t>
            </a:r>
            <a:r>
              <a:rPr sz="2600" spc="5" dirty="0">
                <a:latin typeface="Arial"/>
                <a:cs typeface="Arial"/>
              </a:rPr>
              <a:t> s</a:t>
            </a:r>
            <a:r>
              <a:rPr sz="2600" spc="-10" dirty="0">
                <a:latin typeface="Arial"/>
                <a:cs typeface="Arial"/>
              </a:rPr>
              <a:t>it</a:t>
            </a:r>
            <a:r>
              <a:rPr sz="2600" spc="-5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c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erver</a:t>
            </a:r>
          </a:p>
          <a:p>
            <a:pPr marL="12700" marR="24765">
              <a:lnSpc>
                <a:spcPts val="2910"/>
              </a:lnSpc>
              <a:spcBef>
                <a:spcPts val="1410"/>
              </a:spcBef>
            </a:pPr>
            <a:r>
              <a:rPr sz="2600" spc="-5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ge</a:t>
            </a:r>
            <a:r>
              <a:rPr sz="2600" spc="-5" dirty="0">
                <a:latin typeface="Arial"/>
                <a:cs typeface="Arial"/>
              </a:rPr>
              <a:t>t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ng 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py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-5" dirty="0">
                <a:latin typeface="Arial"/>
                <a:cs typeface="Arial"/>
              </a:rPr>
              <a:t> fi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</a:p>
          <a:p>
            <a:pPr marL="12700" marR="41275">
              <a:lnSpc>
                <a:spcPts val="2900"/>
              </a:lnSpc>
              <a:spcBef>
                <a:spcPts val="1415"/>
              </a:spcBef>
            </a:pPr>
            <a:r>
              <a:rPr sz="2600" spc="-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nges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 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mm</a:t>
            </a:r>
            <a:r>
              <a:rPr sz="2600" spc="-5" dirty="0">
                <a:latin typeface="Arial"/>
                <a:cs typeface="Arial"/>
              </a:rPr>
              <a:t>itte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 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</a:p>
          <a:p>
            <a:pPr marL="12700" marR="501015">
              <a:lnSpc>
                <a:spcPts val="2900"/>
              </a:lnSpc>
              <a:spcBef>
                <a:spcPts val="1430"/>
              </a:spcBef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t t</a:t>
            </a:r>
            <a:r>
              <a:rPr sz="2600" dirty="0">
                <a:latin typeface="Arial"/>
                <a:cs typeface="Arial"/>
              </a:rPr>
              <a:t>he c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ang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44770" y="279244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71065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4770" y="462759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800" y="642331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4560">
              <a:lnSpc>
                <a:spcPct val="100000"/>
              </a:lnSpc>
            </a:pPr>
            <a:r>
              <a:rPr spc="-5" dirty="0"/>
              <a:t>D</a:t>
            </a:r>
            <a:r>
              <a:rPr spc="5" dirty="0"/>
              <a:t>i</a:t>
            </a:r>
            <a:r>
              <a:rPr spc="-5" dirty="0"/>
              <a:t>s</a:t>
            </a:r>
            <a:r>
              <a:rPr dirty="0"/>
              <a:t>t</a:t>
            </a:r>
            <a:r>
              <a:rPr spc="-5" dirty="0"/>
              <a:t>r</a:t>
            </a:r>
            <a:r>
              <a:rPr spc="5" dirty="0"/>
              <a:t>i</a:t>
            </a:r>
            <a:r>
              <a:rPr spc="-5" dirty="0"/>
              <a:t>bu</a:t>
            </a:r>
            <a:r>
              <a:rPr spc="5" dirty="0"/>
              <a:t>t</a:t>
            </a:r>
            <a:r>
              <a:rPr spc="-5" dirty="0"/>
              <a:t>e</a:t>
            </a:r>
            <a:r>
              <a:rPr dirty="0"/>
              <a:t>d </a:t>
            </a:r>
            <a:r>
              <a:rPr lang="en-US" spc="-5" dirty="0"/>
              <a:t>V</a:t>
            </a:r>
            <a:r>
              <a:rPr spc="5" dirty="0" smtClean="0"/>
              <a:t>C</a:t>
            </a:r>
            <a:r>
              <a:rPr dirty="0" smtClean="0"/>
              <a:t>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2879" y="1769110"/>
            <a:ext cx="4575810" cy="4814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4770" y="186497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5855" marR="5715">
              <a:lnSpc>
                <a:spcPts val="2680"/>
              </a:lnSpc>
            </a:pPr>
            <a:r>
              <a:rPr spc="-145"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s</a:t>
            </a:r>
            <a:r>
              <a:rPr spc="-5" dirty="0"/>
              <a:t>i</a:t>
            </a:r>
            <a:r>
              <a:rPr spc="-10" dirty="0"/>
              <a:t>o</a:t>
            </a:r>
            <a:r>
              <a:rPr dirty="0"/>
              <a:t>n</a:t>
            </a:r>
            <a:r>
              <a:rPr spc="-10" dirty="0"/>
              <a:t> h</a:t>
            </a:r>
            <a:r>
              <a:rPr spc="-5" dirty="0"/>
              <a:t>ist</a:t>
            </a:r>
            <a:r>
              <a:rPr dirty="0"/>
              <a:t>ory </a:t>
            </a:r>
            <a:r>
              <a:rPr spc="-5" dirty="0"/>
              <a:t>i</a:t>
            </a:r>
            <a:r>
              <a:rPr dirty="0"/>
              <a:t>s re</a:t>
            </a:r>
            <a:r>
              <a:rPr spc="-10" dirty="0"/>
              <a:t>p</a:t>
            </a:r>
            <a:r>
              <a:rPr spc="-5" dirty="0"/>
              <a:t>li</a:t>
            </a:r>
            <a:r>
              <a:rPr dirty="0"/>
              <a:t>c</a:t>
            </a:r>
            <a:r>
              <a:rPr spc="-10" dirty="0"/>
              <a:t>a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d </a:t>
            </a:r>
            <a:r>
              <a:rPr spc="-10" dirty="0"/>
              <a:t>a</a:t>
            </a:r>
            <a:r>
              <a:rPr spc="-5" dirty="0"/>
              <a:t>t </a:t>
            </a:r>
            <a:r>
              <a:rPr spc="-10" dirty="0"/>
              <a:t>e</a:t>
            </a:r>
            <a:r>
              <a:rPr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y </a:t>
            </a:r>
            <a:r>
              <a:rPr spc="-10" dirty="0"/>
              <a:t>u</a:t>
            </a:r>
            <a:r>
              <a:rPr dirty="0"/>
              <a:t>s</a:t>
            </a:r>
            <a:r>
              <a:rPr spc="-10" dirty="0"/>
              <a:t>e</a:t>
            </a:r>
            <a:r>
              <a:rPr spc="5" dirty="0"/>
              <a:t>r</a:t>
            </a:r>
            <a:r>
              <a:rPr spc="-15" dirty="0"/>
              <a:t>'</a:t>
            </a:r>
            <a:r>
              <a:rPr dirty="0"/>
              <a:t>s </a:t>
            </a:r>
            <a:r>
              <a:rPr spc="5" dirty="0"/>
              <a:t>m</a:t>
            </a:r>
            <a:r>
              <a:rPr spc="-10" dirty="0"/>
              <a:t>a</a:t>
            </a:r>
            <a:r>
              <a:rPr dirty="0"/>
              <a:t>c</a:t>
            </a:r>
            <a:r>
              <a:rPr spc="-10" dirty="0"/>
              <a:t>h</a:t>
            </a:r>
            <a:r>
              <a:rPr spc="-5" dirty="0"/>
              <a:t>i</a:t>
            </a:r>
            <a:r>
              <a:rPr spc="-10" dirty="0"/>
              <a:t>n</a:t>
            </a:r>
            <a:r>
              <a:rPr dirty="0"/>
              <a:t>e</a:t>
            </a:r>
          </a:p>
          <a:p>
            <a:pPr marL="4935855" marR="56515">
              <a:lnSpc>
                <a:spcPts val="2680"/>
              </a:lnSpc>
              <a:spcBef>
                <a:spcPts val="1410"/>
              </a:spcBef>
            </a:pPr>
            <a:r>
              <a:rPr spc="-5" dirty="0"/>
              <a:t>U</a:t>
            </a:r>
            <a:r>
              <a:rPr dirty="0"/>
              <a:t>s</a:t>
            </a:r>
            <a:r>
              <a:rPr spc="-10" dirty="0"/>
              <a:t>e</a:t>
            </a:r>
            <a:r>
              <a:rPr dirty="0"/>
              <a:t>rs h</a:t>
            </a:r>
            <a:r>
              <a:rPr spc="-10" dirty="0"/>
              <a:t>a</a:t>
            </a:r>
            <a:r>
              <a:rPr dirty="0"/>
              <a:t>ve</a:t>
            </a:r>
            <a:r>
              <a:rPr spc="-10" dirty="0"/>
              <a:t> </a:t>
            </a:r>
            <a:r>
              <a:rPr dirty="0"/>
              <a:t>v</a:t>
            </a:r>
            <a:r>
              <a:rPr spc="-10" dirty="0"/>
              <a:t>e</a:t>
            </a:r>
            <a:r>
              <a:rPr spc="5" dirty="0"/>
              <a:t>r</a:t>
            </a:r>
            <a:r>
              <a:rPr dirty="0"/>
              <a:t>s</a:t>
            </a:r>
            <a:r>
              <a:rPr spc="-15" dirty="0"/>
              <a:t>i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c</a:t>
            </a:r>
            <a:r>
              <a:rPr spc="-10" dirty="0"/>
              <a:t>on</a:t>
            </a:r>
            <a:r>
              <a:rPr spc="0" dirty="0"/>
              <a:t>t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l</a:t>
            </a:r>
            <a:r>
              <a:rPr spc="-5" dirty="0"/>
              <a:t> </a:t>
            </a:r>
            <a:r>
              <a:rPr spc="-10" dirty="0"/>
              <a:t>a</a:t>
            </a:r>
            <a:r>
              <a:rPr spc="-5" dirty="0"/>
              <a:t>l</a:t>
            </a:r>
            <a:r>
              <a:rPr dirty="0"/>
              <a:t>l 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 </a:t>
            </a:r>
            <a:r>
              <a:rPr spc="-5" dirty="0"/>
              <a:t>t</a:t>
            </a:r>
            <a:r>
              <a:rPr spc="-15" dirty="0"/>
              <a:t>i</a:t>
            </a:r>
            <a:r>
              <a:rPr spc="5" dirty="0"/>
              <a:t>m</a:t>
            </a:r>
            <a:r>
              <a:rPr dirty="0"/>
              <a:t>e</a:t>
            </a:r>
          </a:p>
          <a:p>
            <a:pPr marL="4935855" marR="5080">
              <a:lnSpc>
                <a:spcPts val="2670"/>
              </a:lnSpc>
              <a:spcBef>
                <a:spcPts val="1415"/>
              </a:spcBef>
            </a:pPr>
            <a:r>
              <a:rPr spc="-5" dirty="0"/>
              <a:t>C</a:t>
            </a:r>
            <a:r>
              <a:rPr spc="-10" dirty="0"/>
              <a:t>hang</a:t>
            </a:r>
            <a:r>
              <a:rPr dirty="0"/>
              <a:t>es c</a:t>
            </a:r>
            <a:r>
              <a:rPr spc="-10" dirty="0"/>
              <a:t>a</a:t>
            </a:r>
            <a:r>
              <a:rPr dirty="0"/>
              <a:t>n</a:t>
            </a:r>
            <a:r>
              <a:rPr spc="-10" dirty="0"/>
              <a:t> </a:t>
            </a:r>
            <a:r>
              <a:rPr dirty="0"/>
              <a:t>be c</a:t>
            </a:r>
            <a:r>
              <a:rPr spc="-10" dirty="0"/>
              <a:t>o</a:t>
            </a:r>
            <a:r>
              <a:rPr dirty="0"/>
              <a:t>m</a:t>
            </a:r>
            <a:r>
              <a:rPr spc="5" dirty="0"/>
              <a:t>m</a:t>
            </a:r>
            <a:r>
              <a:rPr spc="-10" dirty="0"/>
              <a:t>un</a:t>
            </a:r>
            <a:r>
              <a:rPr spc="-5" dirty="0"/>
              <a:t>i</a:t>
            </a:r>
            <a:r>
              <a:rPr dirty="0"/>
              <a:t>c</a:t>
            </a:r>
            <a:r>
              <a:rPr spc="-10" dirty="0"/>
              <a:t>a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d </a:t>
            </a:r>
            <a:r>
              <a:rPr spc="-10" dirty="0"/>
              <a:t>be</a:t>
            </a:r>
            <a:r>
              <a:rPr spc="-5" dirty="0"/>
              <a:t>tw</a:t>
            </a:r>
            <a:r>
              <a:rPr dirty="0"/>
              <a:t>e</a:t>
            </a:r>
            <a:r>
              <a:rPr spc="-10" dirty="0"/>
              <a:t>e</a:t>
            </a:r>
            <a:r>
              <a:rPr dirty="0"/>
              <a:t>n</a:t>
            </a:r>
            <a:r>
              <a:rPr spc="-10" dirty="0"/>
              <a:t> u</a:t>
            </a:r>
            <a:r>
              <a:rPr dirty="0"/>
              <a:t>sers</a:t>
            </a:r>
          </a:p>
          <a:p>
            <a:pPr marL="4935855">
              <a:lnSpc>
                <a:spcPct val="100000"/>
              </a:lnSpc>
              <a:spcBef>
                <a:spcPts val="1145"/>
              </a:spcBef>
            </a:pPr>
            <a:r>
              <a:rPr sz="2600" spc="-10" dirty="0"/>
              <a:t>Gi</a:t>
            </a:r>
            <a:r>
              <a:rPr sz="2600" dirty="0"/>
              <a:t>t </a:t>
            </a:r>
            <a:r>
              <a:rPr sz="2600" spc="-5" dirty="0"/>
              <a:t>i</a:t>
            </a:r>
            <a:r>
              <a:rPr sz="2600" dirty="0"/>
              <a:t>s</a:t>
            </a:r>
            <a:r>
              <a:rPr sz="2600" spc="-5" dirty="0"/>
              <a:t> </a:t>
            </a:r>
            <a:r>
              <a:rPr sz="2600" spc="10" dirty="0"/>
              <a:t>d</a:t>
            </a:r>
            <a:r>
              <a:rPr sz="2600" spc="-10" dirty="0"/>
              <a:t>i</a:t>
            </a:r>
            <a:r>
              <a:rPr sz="2600" spc="5" dirty="0"/>
              <a:t>s</a:t>
            </a:r>
            <a:r>
              <a:rPr sz="2600" spc="-10" dirty="0"/>
              <a:t>t</a:t>
            </a:r>
            <a:r>
              <a:rPr sz="2600" spc="-5" dirty="0"/>
              <a:t>r</a:t>
            </a:r>
            <a:r>
              <a:rPr sz="2600" spc="-10" dirty="0"/>
              <a:t>i</a:t>
            </a:r>
            <a:r>
              <a:rPr sz="2600" dirty="0"/>
              <a:t>b</a:t>
            </a:r>
            <a:r>
              <a:rPr sz="2600" spc="10" dirty="0"/>
              <a:t>u</a:t>
            </a:r>
            <a:r>
              <a:rPr sz="2600" spc="-5" dirty="0"/>
              <a:t>t</a:t>
            </a:r>
            <a:r>
              <a:rPr sz="2600" dirty="0"/>
              <a:t>ed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5144770" y="272476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4770" y="3584552"/>
            <a:ext cx="1346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4770" y="445360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6711608"/>
            <a:ext cx="3425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ge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rc</a:t>
            </a:r>
            <a:r>
              <a:rPr sz="2200" spc="-5" dirty="0">
                <a:latin typeface="Arial"/>
                <a:cs typeface="Arial"/>
              </a:rPr>
              <a:t>e: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git</a:t>
            </a:r>
            <a:r>
              <a:rPr sz="2200" dirty="0">
                <a:latin typeface="Arial"/>
                <a:cs typeface="Arial"/>
              </a:rPr>
              <a:t>-sc</a:t>
            </a:r>
            <a:r>
              <a:rPr sz="2200" spc="-5" dirty="0">
                <a:latin typeface="Arial"/>
                <a:cs typeface="Arial"/>
              </a:rPr>
              <a:t>m.c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659716"/>
            <a:ext cx="29133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8464" algn="l"/>
              </a:tabLst>
            </a:pPr>
            <a:r>
              <a:rPr spc="-495" dirty="0"/>
              <a:t>T</a:t>
            </a:r>
            <a:r>
              <a:rPr spc="-5" dirty="0"/>
              <a:t>e</a:t>
            </a:r>
            <a:r>
              <a:rPr dirty="0"/>
              <a:t>rms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7423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87294"/>
            <a:ext cx="175323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e</a:t>
            </a:r>
            <a:r>
              <a:rPr sz="2600" b="1" spc="-5" dirty="0">
                <a:latin typeface="Arial"/>
                <a:cs typeface="Arial"/>
              </a:rPr>
              <a:t>p</a:t>
            </a:r>
            <a:r>
              <a:rPr sz="2600" b="1" dirty="0">
                <a:latin typeface="Arial"/>
                <a:cs typeface="Arial"/>
              </a:rPr>
              <a:t>os</a:t>
            </a:r>
            <a:r>
              <a:rPr sz="2600" b="1" spc="-10" dirty="0">
                <a:latin typeface="Arial"/>
                <a:cs typeface="Arial"/>
              </a:rPr>
              <a:t>i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37338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333656"/>
            <a:ext cx="5948045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300"/>
              </a:lnSpc>
            </a:pPr>
            <a:r>
              <a:rPr sz="2400" spc="-1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 c</a:t>
            </a:r>
            <a:r>
              <a:rPr sz="2400" spc="-10" dirty="0">
                <a:latin typeface="Arial"/>
                <a:cs typeface="Arial"/>
              </a:rPr>
              <a:t>od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ist</a:t>
            </a:r>
            <a:r>
              <a:rPr sz="2400" dirty="0">
                <a:latin typeface="Arial"/>
                <a:cs typeface="Arial"/>
              </a:rPr>
              <a:t>ory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28572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339061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3303673"/>
            <a:ext cx="220599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0" dirty="0">
                <a:latin typeface="Arial"/>
                <a:cs typeface="Arial"/>
              </a:rPr>
              <a:t>W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k</a:t>
            </a:r>
            <a:r>
              <a:rPr sz="2600" b="1" spc="-10" dirty="0">
                <a:latin typeface="Arial"/>
                <a:cs typeface="Arial"/>
              </a:rPr>
              <a:t>i</a:t>
            </a:r>
            <a:r>
              <a:rPr sz="2600" b="1" spc="-5" dirty="0">
                <a:latin typeface="Arial"/>
                <a:cs typeface="Arial"/>
              </a:rPr>
              <a:t>ng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</a:t>
            </a:r>
            <a:r>
              <a:rPr sz="2600" b="1" spc="-5" dirty="0">
                <a:latin typeface="Arial"/>
                <a:cs typeface="Arial"/>
              </a:rPr>
              <a:t>p</a:t>
            </a:r>
            <a:r>
              <a:rPr sz="2600" b="1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388976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5089" y="3851306"/>
            <a:ext cx="5398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tw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'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epo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442312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3289" y="4337454"/>
            <a:ext cx="1644014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C</a:t>
            </a:r>
            <a:r>
              <a:rPr sz="2600" b="1" spc="-5" dirty="0">
                <a:latin typeface="Arial"/>
                <a:cs typeface="Arial"/>
              </a:rPr>
              <a:t>h</a:t>
            </a:r>
            <a:r>
              <a:rPr sz="2600" b="1" dirty="0">
                <a:latin typeface="Arial"/>
                <a:cs typeface="Arial"/>
              </a:rPr>
              <a:t>ec</a:t>
            </a:r>
            <a:r>
              <a:rPr sz="2600" b="1" spc="10" dirty="0">
                <a:latin typeface="Arial"/>
                <a:cs typeface="Arial"/>
              </a:rPr>
              <a:t>k</a:t>
            </a:r>
            <a:r>
              <a:rPr sz="2600" b="1" spc="-10" dirty="0">
                <a:latin typeface="Arial"/>
                <a:cs typeface="Arial"/>
              </a:rPr>
              <a:t>-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u</a:t>
            </a:r>
            <a:r>
              <a:rPr sz="2600" b="1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239" y="492227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089" y="4883816"/>
            <a:ext cx="56635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7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ea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py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epo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440" y="5456901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289" y="5369964"/>
            <a:ext cx="292798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C</a:t>
            </a:r>
            <a:r>
              <a:rPr sz="2600" b="1" spc="-5" dirty="0">
                <a:latin typeface="Arial"/>
                <a:cs typeface="Arial"/>
              </a:rPr>
              <a:t>h</a:t>
            </a:r>
            <a:r>
              <a:rPr sz="2600" b="1" dirty="0">
                <a:latin typeface="Arial"/>
                <a:cs typeface="Arial"/>
              </a:rPr>
              <a:t>ec</a:t>
            </a:r>
            <a:r>
              <a:rPr sz="2600" b="1" spc="10" dirty="0">
                <a:latin typeface="Arial"/>
                <a:cs typeface="Arial"/>
              </a:rPr>
              <a:t>k</a:t>
            </a:r>
            <a:r>
              <a:rPr sz="2600" b="1" spc="-10" dirty="0">
                <a:latin typeface="Arial"/>
                <a:cs typeface="Arial"/>
              </a:rPr>
              <a:t>-i</a:t>
            </a:r>
            <a:r>
              <a:rPr sz="2600" b="1" spc="-5" dirty="0">
                <a:latin typeface="Arial"/>
                <a:cs typeface="Arial"/>
              </a:rPr>
              <a:t>n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/ C</a:t>
            </a:r>
            <a:r>
              <a:rPr sz="2600" b="1" spc="5" dirty="0">
                <a:latin typeface="Arial"/>
                <a:cs typeface="Arial"/>
              </a:rPr>
              <a:t>o</a:t>
            </a:r>
            <a:r>
              <a:rPr sz="2600" b="1" spc="-5" dirty="0">
                <a:latin typeface="Arial"/>
                <a:cs typeface="Arial"/>
              </a:rPr>
              <a:t>m</a:t>
            </a:r>
            <a:r>
              <a:rPr sz="2600" b="1" dirty="0">
                <a:latin typeface="Arial"/>
                <a:cs typeface="Arial"/>
              </a:rPr>
              <a:t>m</a:t>
            </a:r>
            <a:r>
              <a:rPr sz="2600" b="1" spc="-10" dirty="0">
                <a:latin typeface="Arial"/>
                <a:cs typeface="Arial"/>
              </a:rPr>
              <a:t>it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1239" y="595605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5089" y="5916326"/>
            <a:ext cx="6856730" cy="117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80"/>
              </a:lnSpc>
            </a:pPr>
            <a:r>
              <a:rPr sz="2400" spc="-55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c</a:t>
            </a:r>
            <a:r>
              <a:rPr sz="2400" spc="-10" dirty="0">
                <a:latin typeface="Arial"/>
                <a:cs typeface="Arial"/>
              </a:rPr>
              <a:t>han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ma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k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epo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V</a:t>
            </a:r>
            <a:r>
              <a:rPr sz="2400" spc="-5" dirty="0" smtClean="0">
                <a:latin typeface="Arial"/>
                <a:cs typeface="Arial"/>
              </a:rPr>
              <a:t>C</a:t>
            </a:r>
            <a:r>
              <a:rPr sz="2400" dirty="0" smtClean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1239" y="677901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050" y="2964766"/>
            <a:ext cx="470344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GI</a:t>
            </a:r>
            <a:r>
              <a:rPr spc="-5" dirty="0"/>
              <a:t>T</a:t>
            </a:r>
            <a:r>
              <a:rPr spc="-85" dirty="0"/>
              <a:t> </a:t>
            </a:r>
            <a:r>
              <a:rPr dirty="0"/>
              <a:t>S</a:t>
            </a:r>
            <a:r>
              <a:rPr spc="-5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on</a:t>
            </a:r>
            <a:r>
              <a:rPr spc="5" dirty="0"/>
              <a:t>t</a:t>
            </a:r>
            <a:r>
              <a:rPr spc="-5" dirty="0"/>
              <a:t>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35"/>
              </a:lnSpc>
              <a:tabLst>
                <a:tab pos="3914140" algn="l"/>
              </a:tabLst>
            </a:pPr>
            <a:r>
              <a:rPr dirty="0"/>
              <a:t>G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85" dirty="0"/>
              <a:t> </a:t>
            </a:r>
            <a:r>
              <a:rPr spc="-5" dirty="0"/>
              <a:t>Repo</a:t>
            </a:r>
            <a:r>
              <a:rPr dirty="0"/>
              <a:t>s</a:t>
            </a:r>
            <a:r>
              <a:rPr spc="-5" dirty="0"/>
              <a:t>i</a:t>
            </a:r>
            <a:r>
              <a:rPr spc="5" dirty="0"/>
              <a:t>t</a:t>
            </a:r>
            <a:r>
              <a:rPr spc="-5" dirty="0"/>
              <a:t>or</a:t>
            </a:r>
            <a:r>
              <a:rPr dirty="0"/>
              <a:t>y	</a:t>
            </a:r>
            <a:r>
              <a:rPr spc="-5" dirty="0"/>
              <a:t>Obje</a:t>
            </a:r>
            <a:r>
              <a:rPr spc="10" dirty="0"/>
              <a:t>c</a:t>
            </a:r>
            <a:r>
              <a:rPr spc="-10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666319"/>
            <a:ext cx="15303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86372"/>
            <a:ext cx="772731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ec</a:t>
            </a:r>
            <a:r>
              <a:rPr sz="2800" dirty="0">
                <a:latin typeface="Arial"/>
                <a:cs typeface="Arial"/>
              </a:rPr>
              <a:t>ts 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 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1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 imp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dirty="0">
                <a:latin typeface="Arial"/>
                <a:cs typeface="Arial"/>
              </a:rPr>
              <a:t>t 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our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190268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Arial"/>
                <a:cs typeface="Arial"/>
              </a:rPr>
              <a:t>–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147974"/>
            <a:ext cx="94488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B</a:t>
            </a:r>
            <a:r>
              <a:rPr sz="2600" b="1" spc="-10" dirty="0">
                <a:latin typeface="Arial"/>
                <a:cs typeface="Arial"/>
              </a:rPr>
              <a:t>l</a:t>
            </a:r>
            <a:r>
              <a:rPr sz="2600" b="1" spc="-5" dirty="0">
                <a:latin typeface="Arial"/>
                <a:cs typeface="Arial"/>
              </a:rPr>
              <a:t>o</a:t>
            </a:r>
            <a:r>
              <a:rPr sz="2600" b="1" dirty="0">
                <a:latin typeface="Arial"/>
                <a:cs typeface="Arial"/>
              </a:rPr>
              <a:t>bs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9869" y="272947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10" dirty="0">
                <a:latin typeface="Arial"/>
                <a:cs typeface="Arial"/>
              </a:rPr>
              <a:t>●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6889" y="2656498"/>
            <a:ext cx="23406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ue</a:t>
            </a:r>
            <a:r>
              <a:rPr sz="2200" dirty="0">
                <a:latin typeface="Arial"/>
                <a:cs typeface="Arial"/>
              </a:rPr>
              <a:t>nce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bytes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3123718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Arial"/>
                <a:cs typeface="Arial"/>
              </a:rPr>
              <a:t>–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3081424"/>
            <a:ext cx="88963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45" dirty="0">
                <a:latin typeface="Arial"/>
                <a:cs typeface="Arial"/>
              </a:rPr>
              <a:t>T</a:t>
            </a:r>
            <a:r>
              <a:rPr sz="2600" b="1" spc="-5" dirty="0">
                <a:latin typeface="Arial"/>
                <a:cs typeface="Arial"/>
              </a:rPr>
              <a:t>r</a:t>
            </a:r>
            <a:r>
              <a:rPr sz="2600" b="1" dirty="0">
                <a:latin typeface="Arial"/>
                <a:cs typeface="Arial"/>
              </a:rPr>
              <a:t>ees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9869" y="366292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10" dirty="0">
                <a:latin typeface="Arial"/>
                <a:cs typeface="Arial"/>
              </a:rPr>
              <a:t>●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6889" y="3589947"/>
            <a:ext cx="34899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Gr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bl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/tr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et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4057168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Arial"/>
                <a:cs typeface="Arial"/>
              </a:rPr>
              <a:t>–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5089" y="4014873"/>
            <a:ext cx="125603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C</a:t>
            </a:r>
            <a:r>
              <a:rPr sz="2600" b="1" spc="-5" dirty="0">
                <a:latin typeface="Arial"/>
                <a:cs typeface="Arial"/>
              </a:rPr>
              <a:t>o</a:t>
            </a:r>
            <a:r>
              <a:rPr sz="2600" b="1" dirty="0">
                <a:latin typeface="Arial"/>
                <a:cs typeface="Arial"/>
              </a:rPr>
              <a:t>m</a:t>
            </a:r>
            <a:r>
              <a:rPr sz="2600" b="1" spc="-5" dirty="0">
                <a:latin typeface="Arial"/>
                <a:cs typeface="Arial"/>
              </a:rPr>
              <a:t>m</a:t>
            </a:r>
            <a:r>
              <a:rPr sz="2600" b="1" spc="-10" dirty="0">
                <a:latin typeface="Arial"/>
                <a:cs typeface="Arial"/>
              </a:rPr>
              <a:t>it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9869" y="459637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80" dirty="0">
                <a:latin typeface="Arial"/>
                <a:cs typeface="Arial"/>
              </a:rPr>
              <a:t>●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6889" y="4523397"/>
            <a:ext cx="5164455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400"/>
              </a:lnSpc>
            </a:pPr>
            <a:r>
              <a:rPr sz="2200" spc="-5" dirty="0">
                <a:latin typeface="Arial"/>
                <a:cs typeface="Arial"/>
              </a:rPr>
              <a:t>Ref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rti</a:t>
            </a:r>
            <a:r>
              <a:rPr sz="2200" spc="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ul</a:t>
            </a:r>
            <a:r>
              <a:rPr sz="2200" dirty="0">
                <a:latin typeface="Arial"/>
                <a:cs typeface="Arial"/>
              </a:rPr>
              <a:t>ar</a:t>
            </a:r>
            <a:r>
              <a:rPr sz="2200" spc="-5" dirty="0">
                <a:latin typeface="Arial"/>
                <a:cs typeface="Arial"/>
              </a:rPr>
              <a:t> “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mit” Con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ai</a:t>
            </a:r>
            <a:r>
              <a:rPr sz="2200" dirty="0">
                <a:latin typeface="Arial"/>
                <a:cs typeface="Arial"/>
              </a:rPr>
              <a:t>ns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io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out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mit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9869" y="501674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10" dirty="0">
                <a:latin typeface="Arial"/>
                <a:cs typeface="Arial"/>
              </a:rPr>
              <a:t>●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1239" y="5410988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Arial"/>
                <a:cs typeface="Arial"/>
              </a:rPr>
              <a:t>–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5089" y="5368694"/>
            <a:ext cx="77406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95" dirty="0">
                <a:latin typeface="Arial"/>
                <a:cs typeface="Arial"/>
              </a:rPr>
              <a:t>T</a:t>
            </a:r>
            <a:r>
              <a:rPr sz="2600" b="1" spc="10" dirty="0">
                <a:latin typeface="Arial"/>
                <a:cs typeface="Arial"/>
              </a:rPr>
              <a:t>a</a:t>
            </a:r>
            <a:r>
              <a:rPr sz="2600" b="1" spc="-5" dirty="0">
                <a:latin typeface="Arial"/>
                <a:cs typeface="Arial"/>
              </a:rPr>
              <a:t>g</a:t>
            </a:r>
            <a:r>
              <a:rPr sz="2600" b="1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9869" y="5950194"/>
            <a:ext cx="12573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80" dirty="0">
                <a:latin typeface="Arial"/>
                <a:cs typeface="Arial"/>
              </a:rPr>
              <a:t>●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3289" y="5877218"/>
            <a:ext cx="7722234" cy="1120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5665" marR="5080">
              <a:lnSpc>
                <a:spcPts val="2460"/>
              </a:lnSpc>
            </a:pPr>
            <a:r>
              <a:rPr sz="2200" spc="5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ame</a:t>
            </a:r>
            <a:r>
              <a:rPr sz="2200" dirty="0">
                <a:latin typeface="Arial"/>
                <a:cs typeface="Arial"/>
              </a:rPr>
              <a:t>d co</a:t>
            </a:r>
            <a:r>
              <a:rPr sz="2200" spc="-15" dirty="0">
                <a:latin typeface="Arial"/>
                <a:cs typeface="Arial"/>
              </a:rPr>
              <a:t>mm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 o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je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 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ie</a:t>
            </a:r>
            <a:r>
              <a:rPr sz="2200" dirty="0">
                <a:latin typeface="Arial"/>
                <a:cs typeface="Arial"/>
              </a:rPr>
              <a:t>nce </a:t>
            </a:r>
            <a:r>
              <a:rPr sz="2200" spc="-5" dirty="0">
                <a:latin typeface="Arial"/>
                <a:cs typeface="Arial"/>
              </a:rPr>
              <a:t>(e</a:t>
            </a:r>
            <a:r>
              <a:rPr sz="2200" dirty="0">
                <a:latin typeface="Arial"/>
                <a:cs typeface="Arial"/>
              </a:rPr>
              <a:t>xa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le: 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io</a:t>
            </a:r>
            <a:r>
              <a:rPr sz="2200" dirty="0">
                <a:latin typeface="Arial"/>
                <a:cs typeface="Arial"/>
              </a:rPr>
              <a:t>ns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f t</a:t>
            </a:r>
            <a:r>
              <a:rPr sz="2200" dirty="0">
                <a:latin typeface="Arial"/>
                <a:cs typeface="Arial"/>
              </a:rPr>
              <a:t>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e)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5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ec</a:t>
            </a:r>
            <a:r>
              <a:rPr sz="2800" dirty="0">
                <a:latin typeface="Arial"/>
                <a:cs typeface="Arial"/>
              </a:rPr>
              <a:t>ts 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iquel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iden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if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 </a:t>
            </a:r>
            <a:r>
              <a:rPr sz="2800" spc="-15" dirty="0">
                <a:latin typeface="Arial"/>
                <a:cs typeface="Arial"/>
              </a:rPr>
              <a:t>w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h</a:t>
            </a:r>
            <a:r>
              <a:rPr sz="2800" b="1" spc="-5" dirty="0">
                <a:latin typeface="Arial"/>
                <a:cs typeface="Arial"/>
              </a:rPr>
              <a:t>ashes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9440" y="6710759"/>
            <a:ext cx="15303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45" dirty="0"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985</Words>
  <Application>Microsoft Office PowerPoint</Application>
  <PresentationFormat>Custom</PresentationFormat>
  <Paragraphs>258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CS35L – F16</vt:lpstr>
      <vt:lpstr>Software development process</vt:lpstr>
      <vt:lpstr>Source/Version Control</vt:lpstr>
      <vt:lpstr>Local VCS</vt:lpstr>
      <vt:lpstr>Centralized VCS</vt:lpstr>
      <vt:lpstr>Distributed VCS</vt:lpstr>
      <vt:lpstr>Terms used</vt:lpstr>
      <vt:lpstr>GIT Source control</vt:lpstr>
      <vt:lpstr>GIT Repository Objects</vt:lpstr>
      <vt:lpstr>Git States</vt:lpstr>
      <vt:lpstr>Terms used</vt:lpstr>
      <vt:lpstr>First Git Repository</vt:lpstr>
      <vt:lpstr>Working With Git</vt:lpstr>
      <vt:lpstr>Git commands</vt:lpstr>
      <vt:lpstr>Git integrating changes</vt:lpstr>
      <vt:lpstr>Git merge</vt:lpstr>
      <vt:lpstr>Git merge</vt:lpstr>
      <vt:lpstr>Git rebase</vt:lpstr>
      <vt:lpstr>Git rebase</vt:lpstr>
      <vt:lpstr>More Git Commands</vt:lpstr>
      <vt:lpstr>Assignment 4</vt:lpstr>
      <vt:lpstr>Hints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 </dc:creator>
  <cp:lastModifiedBy>Aishu</cp:lastModifiedBy>
  <cp:revision>31</cp:revision>
  <dcterms:created xsi:type="dcterms:W3CDTF">2015-04-20T21:10:11Z</dcterms:created>
  <dcterms:modified xsi:type="dcterms:W3CDTF">2016-10-17T19:51:28Z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2015-01-29T00:00:00Z</vt:filetime>
  </property>
  <property fmtid="{D5CDD505-2E9C-101B-9397-08002B2CF9AE}" pid="3" name="Creator">
    <vt:lpwstr>Impress</vt:lpwstr>
  </property>
  <property fmtid="{D5CDD505-2E9C-101B-9397-08002B2CF9AE}" pid="4" name="LastSaved">
    <vt:filetime>2015-04-21T00:00:00Z</vt:filetime>
  </property>
</Properties>
</file>