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B1695D8-588E-466F-85E7-DA4AD5CCE9C7}">
  <a:tblStyle styleId="{DB1695D8-588E-466F-85E7-DA4AD5CCE9C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588018" y="1316720"/>
            <a:ext cx="3967965" cy="4605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sz="3959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F16</a:t>
            </a:r>
            <a:endParaRPr lang="en-US" sz="3959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" name="Shape 89"/>
          <p:cNvGraphicFramePr/>
          <p:nvPr/>
        </p:nvGraphicFramePr>
        <p:xfrm>
          <a:off x="1488491" y="2058550"/>
          <a:ext cx="6167000" cy="845580"/>
        </p:xfrm>
        <a:graphic>
          <a:graphicData uri="http://schemas.openxmlformats.org/drawingml/2006/table">
            <a:tbl>
              <a:tblPr bandRow="1">
                <a:noFill/>
                <a:tableStyleId>{DB1695D8-588E-466F-85E7-DA4AD5CCE9C7}</a:tableStyleId>
              </a:tblPr>
              <a:tblGrid>
                <a:gridCol w="3083500"/>
                <a:gridCol w="3083500"/>
              </a:tblGrid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Slide set: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7</a:t>
                      </a:r>
                      <a:r>
                        <a:rPr lang="en-US" sz="1400" dirty="0" smtClean="0"/>
                        <a:t>.2</a:t>
                      </a:r>
                      <a:endParaRPr lang="en-US" sz="1400" dirty="0"/>
                    </a:p>
                  </a:txBody>
                  <a:tcPr marL="68525" marR="68525" marT="34250" marB="34250"/>
                </a:tc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Slide topics: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Multithreaded programming</a:t>
                      </a:r>
                    </a:p>
                  </a:txBody>
                  <a:tcPr marL="68525" marR="68525" marT="34250" marB="34250"/>
                </a:tc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Assignment: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7</a:t>
                      </a:r>
                    </a:p>
                  </a:txBody>
                  <a:tcPr marL="68525" marR="68525" marT="34250" marB="342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originating thread wait for the completion of all its spawned threads’ tasks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join, the originating thread would exit as soon as it completes its job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spawned thread can get aborted even if it is in the middle of its chore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</a:p>
          <a:p>
            <a:pPr marL="0" marR="0" lvl="0" indent="0" algn="l" rtl="0"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pthread_join(pthread_t tid, void **status);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thread ID of thread to wait 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exit status of the target thread is stored in the location pointed to by *status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status is needed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 Example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 …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NUM_THREADS 5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*PrintHello(void *thread_ num)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printf("\n%d: Hello World!\n", (int) thread_num); }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pthread_t threads[NUM_THREADS];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ret, t;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for(t = 0; t &lt; NUM_THREADS; t++)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printf("Creating thread %d\n", t);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ret = pthread_create(&amp;threads[t], NULL, PrintHello, (void *) t);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// check return value }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for(t = 0; t &lt; NUM_THREADS; t++) {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ret =  pthread_join(threads[t], NULL);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// check return value }</a:t>
            </a:r>
          </a:p>
          <a:p>
            <a:pPr marL="0" marR="0" lvl="0" indent="0" algn="l" rtl="0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multi-threaded version of Ray tracer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“main.c” &amp; “Makefile”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&lt;pthread.h&gt; in “main.c”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“pthread_create” &amp; “pthread_join” in “main.c”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with –lpthread flag (LDLIBS target)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clean check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“1-test.ppm”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see “1-test.ppm”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gimp (Ubuntu)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forwarding (lnxsrv)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gimp 1-test.ppm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1-test.ppm</a:t>
            </a:r>
          </a:p>
        </p:txBody>
      </p:sp>
      <p:pic>
        <p:nvPicPr>
          <p:cNvPr id="170" name="Shape 17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167640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3314700" y="5105400"/>
            <a:ext cx="2514599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Figure. 1-test.ppm &amp; baseline.ppm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advanced computer graphics technique for rendering 3D images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Mimics the propagation of light  through objects</a:t>
            </a:r>
          </a:p>
          <a:p>
            <a:pPr marL="342900" marR="0" lvl="0" indent="-34290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Simulates the effects of a single light ray as it’s reflected or absorbed by objects in the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1" y="228598"/>
            <a:ext cx="4495800" cy="344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600" y="3083558"/>
            <a:ext cx="4572000" cy="369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800600" y="914400"/>
            <a:ext cx="335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ray tracing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600200" y="4932678"/>
            <a:ext cx="26669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ray tracing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Resources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 produces a very high degree of visual realism at a high cost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is </a:t>
            </a:r>
            <a:r>
              <a:rPr lang="en-US" sz="4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intensive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Good candidate for multithreading (embarrassingly parallel)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single-threaded ray tracer implementation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 to get output image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 ray tracing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main.c and Makefile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multithreaded version and compare resulting image with single-threaded one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pthread Functions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5 basic pthread functions: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pthread_create: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within a process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pthread_join: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another thread to terminate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pthread_equal: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thread ids to see if they refer to the same thread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pthread_self: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of the calling thread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pthread_exit: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 the currently running thread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and makes it executable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called any number of times from anywhere within code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pthread_create( pthread_t *tid, const pthread_attr_t *attr,</a:t>
            </a:r>
          </a:p>
          <a:p>
            <a:pPr marL="0" marR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void *(my_function)(void *), void *arg );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unique identifier for newly created thread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object that holds thread attributes (priority, stack size, etc.)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for default attributes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my_function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function that thread will execute once it is created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that may be passed to my_function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arguments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 Example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*printMsg(void *thread_num)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t_num = (int) thread_num;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printf(“It’s me, thread #%d!\n”, t_num);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pthread_t tids[3];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for(t = 0; t &lt; 3; t++)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 = pthread_create(&amp;tids[t], NULL, printMsg, (void *) t); 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if(ret)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printf(“Error creating thread. Error code is %d\n”, ret”);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exit(-1); } 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problem with this code?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main thread finishes before all threads finish their job -&gt; incorrect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553</Words>
  <Application>Microsoft Office PowerPoint</Application>
  <PresentationFormat>On-screen Show (4:3)</PresentationFormat>
  <Paragraphs>116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CS35L – F16</vt:lpstr>
      <vt:lpstr>Ray Tracing</vt:lpstr>
      <vt:lpstr>Slide 3</vt:lpstr>
      <vt:lpstr>Computational Resources</vt:lpstr>
      <vt:lpstr>Homework 7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pthread_join Example</vt:lpstr>
      <vt:lpstr>Homework 7</vt:lpstr>
      <vt:lpstr>1-test.ppm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Aishu</cp:lastModifiedBy>
  <cp:revision>8</cp:revision>
  <dcterms:modified xsi:type="dcterms:W3CDTF">2016-11-09T18:55:46Z</dcterms:modified>
</cp:coreProperties>
</file>