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Arimo" charset="0"/>
      <p:regular r:id="rId20"/>
      <p:bold r:id="rId21"/>
    </p:embeddedFont>
    <p:embeddedFont>
      <p:font typeface="Georgia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6B3E8D3-9702-44B5-AAF7-AD381A45C650}">
  <a:tblStyle styleId="{16B3E8D3-9702-44B5-AAF7-AD381A45C6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88018" y="1316720"/>
            <a:ext cx="3967965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Shape 85"/>
          <p:cNvGraphicFramePr/>
          <p:nvPr/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{16B3E8D3-9702-44B5-AAF7-AD381A45C650}</a:tableStyleId>
              </a:tblPr>
              <a:tblGrid>
                <a:gridCol w="3083500"/>
                <a:gridCol w="3083500"/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8</a:t>
                      </a:r>
                      <a:r>
                        <a:rPr lang="en-US" sz="1400" dirty="0" smtClean="0"/>
                        <a:t>.1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Dynamic linking</a:t>
                      </a:r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8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dynamic linking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is typically smaller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library is changed, the code that references it does not usually need to be recompiled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executable accesses the .so at run time; therefore, multiple programs can access the same .so at the same time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footprint amortized across all programs using the same .so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more efficient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685800" y="1752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67" name="Shape 167"/>
          <p:cNvSpPr/>
          <p:nvPr/>
        </p:nvSpPr>
        <p:spPr>
          <a:xfrm>
            <a:off x="685800" y="2819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0" name="Shape 170"/>
          <p:cNvSpPr/>
          <p:nvPr/>
        </p:nvSpPr>
        <p:spPr>
          <a:xfrm>
            <a:off x="2362200" y="24384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5334000" y="1752600"/>
            <a:ext cx="1447800" cy="2133599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638800" y="1905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73" name="Shape 173"/>
          <p:cNvSpPr/>
          <p:nvPr/>
        </p:nvSpPr>
        <p:spPr>
          <a:xfrm>
            <a:off x="5638800" y="28956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600200" y="2209800"/>
            <a:ext cx="838199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1600200" y="2895599"/>
            <a:ext cx="762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191000" y="2819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7" name="Shape 177"/>
          <p:cNvSpPr/>
          <p:nvPr/>
        </p:nvSpPr>
        <p:spPr>
          <a:xfrm>
            <a:off x="2286000" y="4876800"/>
            <a:ext cx="1828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600200" y="4800600"/>
            <a:ext cx="762000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rot="10800000" flipH="1">
            <a:off x="1600200" y="5333999"/>
            <a:ext cx="685799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38800" y="4343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8800" y="5334000"/>
            <a:ext cx="914400" cy="304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</a:p>
        </p:txBody>
      </p:sp>
      <p:sp>
        <p:nvSpPr>
          <p:cNvPr id="183" name="Shape 183"/>
          <p:cNvSpPr/>
          <p:nvPr/>
        </p:nvSpPr>
        <p:spPr>
          <a:xfrm>
            <a:off x="7467600" y="5715000"/>
            <a:ext cx="1143000" cy="8381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7924800" y="5486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6476999" y="5486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114800" y="5257800"/>
            <a:ext cx="12191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7391400" y="3657600"/>
            <a:ext cx="128904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files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6781800" y="3505200"/>
            <a:ext cx="609599" cy="304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781800" y="4038600"/>
            <a:ext cx="609599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" name="Shape 167"/>
          <p:cNvSpPr/>
          <p:nvPr/>
        </p:nvSpPr>
        <p:spPr>
          <a:xfrm>
            <a:off x="685800" y="54102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dynamic linking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hit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load shared objects (at least once)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Need to resolve addresses (once or every time)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Remember back to the system call assignment… 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the necessary dynamic library is missing? </a:t>
            </a:r>
          </a:p>
          <a:p>
            <a:pPr marL="342900" marR="0" lvl="0" indent="-342900" algn="l" rtl="0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if we have the library, but it is the wrong version?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build simple “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(0.5)” program in 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dynamic libraries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loads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investigate which system calls your </a:t>
            </a:r>
            <a:r>
              <a:rPr lang="en-US" sz="23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makes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 |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awk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‘NR%101</a:t>
            </a:r>
            <a:r>
              <a:rPr lang="en-US" sz="272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==UID%101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to find ~25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to use </a:t>
            </a:r>
            <a:r>
              <a:rPr lang="en-US" sz="27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output for each one in your log and investigate any errors you might 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all dynamic libraries you find, create a sorted list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remove the duplicates!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executable file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" y="2590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2" name="Shape 92"/>
          <p:cNvSpPr/>
          <p:nvPr/>
        </p:nvSpPr>
        <p:spPr>
          <a:xfrm>
            <a:off x="2133600" y="2667000"/>
            <a:ext cx="12191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93" name="Shape 93"/>
          <p:cNvSpPr/>
          <p:nvPr/>
        </p:nvSpPr>
        <p:spPr>
          <a:xfrm>
            <a:off x="3886200" y="26670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013325" y="3008313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257800" y="2590800"/>
            <a:ext cx="11430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sp>
        <p:nvSpPr>
          <p:cNvPr id="96" name="Shape 96"/>
          <p:cNvSpPr/>
          <p:nvPr/>
        </p:nvSpPr>
        <p:spPr>
          <a:xfrm>
            <a:off x="6858000" y="2667000"/>
            <a:ext cx="1219199" cy="8381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16002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3352800" y="31242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4800600" y="3124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6400800" y="3048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1295400" y="3733800"/>
            <a:ext cx="27368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statements into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machine-language 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instructions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00600" y="3733800"/>
            <a:ext cx="2254250" cy="1190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object files generated by a compiler and combines them into a single executable file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Linking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only once to produce an executable 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static libraries are called, the linker will copy all the modules referenced by the program to the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are typically denoted by the .a file extension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144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5" name="Shape 115"/>
          <p:cNvSpPr/>
          <p:nvPr/>
        </p:nvSpPr>
        <p:spPr>
          <a:xfrm>
            <a:off x="3886200" y="20574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sp>
        <p:nvSpPr>
          <p:cNvPr id="116" name="Shape 116"/>
          <p:cNvSpPr/>
          <p:nvPr/>
        </p:nvSpPr>
        <p:spPr>
          <a:xfrm>
            <a:off x="3886200" y="41148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17" name="Shape 117"/>
          <p:cNvSpPr/>
          <p:nvPr/>
        </p:nvSpPr>
        <p:spPr>
          <a:xfrm>
            <a:off x="7162800" y="3200400"/>
            <a:ext cx="1447800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18" name="Shape 118"/>
          <p:cNvSpPr/>
          <p:nvPr/>
        </p:nvSpPr>
        <p:spPr>
          <a:xfrm>
            <a:off x="2286000" y="2057400"/>
            <a:ext cx="12191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828800" y="25146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505200" y="2514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5257800" y="3124200"/>
            <a:ext cx="1371599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800600" y="2438400"/>
            <a:ext cx="762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4800600" y="3886200"/>
            <a:ext cx="685799" cy="6857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6629400" y="3581400"/>
            <a:ext cx="5333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3124200" y="5029200"/>
            <a:ext cx="2406649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previously compiled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standard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Linking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process to add, remove, replace or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relocate object modules during its execution.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shared libraries are called: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copy a little reference information when the executable file is created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linking during loading time or running time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libraries are typically denoted by the .so file extension</a:t>
            </a:r>
          </a:p>
          <a:p>
            <a:pPr marL="1009650" marR="0" lvl="1" indent="-615950" algn="l" rtl="0">
              <a:lnSpc>
                <a:spcPct val="8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.dll on Windows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and Loading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Linker collects procedures and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links together the object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modules into one executable program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Why isn't everything written as just one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program, saving the necessity of linking?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Efficiency: if just one function is changed in a 100K line program, why recompile the whole program? Just recompile the one function and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relink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Multiple-language programs 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 reasons?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90600"/>
            <a:ext cx="6450086" cy="501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linking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Unix systems: Code is typically compiled as a </a:t>
            </a:r>
            <a:r>
              <a:rPr lang="en-US" sz="2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shared object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(DSO)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Dynamic vs. static linking resulting size</a:t>
            </a:r>
            <a:b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-static hello.c -o hello-static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hello.c -o hello-dynamic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hello.c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383 hello.s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If you are the sysadmin, which do you prefer?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libraries dynamically loaded?</a:t>
            </a: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63" t="-663" r="-1085" b="-4454"/>
          <a:stretch/>
        </p:blipFill>
        <p:spPr>
          <a:xfrm>
            <a:off x="325053" y="1632766"/>
            <a:ext cx="8481609" cy="48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508</Words>
  <Application>Microsoft Office PowerPoint</Application>
  <PresentationFormat>On-screen Show (4:3)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Noto Sans Symbols</vt:lpstr>
      <vt:lpstr>Arimo</vt:lpstr>
      <vt:lpstr>Georgia</vt:lpstr>
      <vt:lpstr>Courier New</vt:lpstr>
      <vt:lpstr>Office Theme</vt:lpstr>
      <vt:lpstr>CS35L – F16</vt:lpstr>
      <vt:lpstr>Building an executable file</vt:lpstr>
      <vt:lpstr>Static Linking</vt:lpstr>
      <vt:lpstr>Slide 4</vt:lpstr>
      <vt:lpstr>Dynamic Linking</vt:lpstr>
      <vt:lpstr>Linking and Loading</vt:lpstr>
      <vt:lpstr>Slide 7</vt:lpstr>
      <vt:lpstr>Dynamic linking</vt:lpstr>
      <vt:lpstr>How are libraries dynamically loaded?</vt:lpstr>
      <vt:lpstr>Advantages of dynamic linking</vt:lpstr>
      <vt:lpstr>Smaller is more efficient</vt:lpstr>
      <vt:lpstr>Disadvantages of dynamic linking</vt:lpstr>
      <vt:lpstr>Lab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3</cp:revision>
  <dcterms:modified xsi:type="dcterms:W3CDTF">2016-11-14T19:56:16Z</dcterms:modified>
</cp:coreProperties>
</file>