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F708E-2467-4749-9475-0949F69F7FDB}" v="185" dt="2024-01-12T07:07:4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Saravana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E00-19A8-BA6B-AE29-8298E89A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b="1" dirty="0"/>
              <a:t>Overview and History of 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224C-B42B-4C49-8952-4B4D2F9E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22" y="4369240"/>
            <a:ext cx="10038608" cy="17175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Versatility of Python: web development, data science, artificial intelligence, automation, etc.</a:t>
            </a:r>
            <a:endParaRPr lang="en-US" b="1"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Python's popularity and community support.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Job market trends for Python developers.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Real-world examples of Python applications.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C0256A-D3C6-A1B0-74AF-7985CF6A02AB}"/>
              </a:ext>
            </a:extLst>
          </p:cNvPr>
          <p:cNvSpPr txBox="1">
            <a:spLocks/>
          </p:cNvSpPr>
          <p:nvPr/>
        </p:nvSpPr>
        <p:spPr>
          <a:xfrm>
            <a:off x="1071550" y="3031781"/>
            <a:ext cx="10078192" cy="118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b="1" dirty="0"/>
              <a:t>Why Learn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1BD78A-8DC6-1C6B-0FAD-489F4F44F67A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28712" cy="146027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Introduction to Python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Overview of Python as a high-level programming language.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Brief history and evolution of Python.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Guido van Rossum's role in creating Python.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Python's design philosophy.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AA47-DE79-4E00-545D-E77F0D90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D98C-B786-20EC-4328-A303ECD1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450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Basic syntax rules.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Indentation and code blocks.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Variables and data types.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Comments in Python.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Arithmetic, comparison, and logical operators.</a:t>
            </a: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Expressions and their evaluation.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Conditional statements (if,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elif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, else).</a:t>
            </a: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Looping constructs (for, while).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Break and continue statements.</a:t>
            </a:r>
            <a:endParaRPr lang="en-US" dirty="0"/>
          </a:p>
          <a:p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84E0F1-4098-6CD7-AEE8-52ECFC09879E}"/>
              </a:ext>
            </a:extLst>
          </p:cNvPr>
          <p:cNvSpPr txBox="1">
            <a:spLocks/>
          </p:cNvSpPr>
          <p:nvPr/>
        </p:nvSpPr>
        <p:spPr>
          <a:xfrm>
            <a:off x="1098182" y="271976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ED2C48-BD3E-81FD-2ADC-7F3A5B823571}"/>
              </a:ext>
            </a:extLst>
          </p:cNvPr>
          <p:cNvSpPr txBox="1">
            <a:spLocks/>
          </p:cNvSpPr>
          <p:nvPr/>
        </p:nvSpPr>
        <p:spPr>
          <a:xfrm>
            <a:off x="1098182" y="4278894"/>
            <a:ext cx="10058400" cy="140089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0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7999-1171-2D3D-319B-C54F90E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 Real-world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96C9-940F-B6C7-19C5-67CDA211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Web development frameworks (Django, Flask).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Data science and machine learning libraries (NumPy, Pandas, TensorFlow).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Scripting and automation.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GUI applications with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Tkinter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 comparison with other programming languages.</a:t>
            </a: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Python's role in modern software development.</a:t>
            </a:r>
            <a:endParaRPr lang="en-US" dirty="0"/>
          </a:p>
          <a:p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0AC-6273-51D2-1B81-147476ED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Installation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684-3CE8-E547-1D62-59A5E0F6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Using Official Python Installer: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Windows: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Visit the </a:t>
            </a:r>
            <a:r>
              <a:rPr lang="en-US" sz="1200" dirty="0">
                <a:ea typeface="+mn-lt"/>
                <a:cs typeface="+mn-lt"/>
                <a:hlinkClick r:id="rId2"/>
              </a:rPr>
              <a:t>official Python website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Download the latest Python installer for Windows.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Run the installer and follow the prompts.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Make sure to check the option to add Python to the system PATH during installation.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itchFamily="34" charset="0"/>
              <a:buChar char="o"/>
            </a:pPr>
            <a:endParaRPr lang="en-US" sz="1200" dirty="0">
              <a:solidFill>
                <a:srgbClr val="374151"/>
              </a:solidFill>
            </a:endParaRPr>
          </a:p>
          <a:p>
            <a:pPr marL="0" lvl="1" indent="0">
              <a:buNone/>
            </a:pPr>
            <a:r>
              <a:rPr lang="en-US" b="1" dirty="0"/>
              <a:t>Anaconda Distribution:</a:t>
            </a:r>
            <a:endParaRPr lang="en-US" dirty="0">
              <a:ea typeface="Calibri"/>
              <a:cs typeface="Calibri"/>
            </a:endParaRPr>
          </a:p>
          <a:p>
            <a:pPr marL="38354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Anaconda is a distribution that includes Python and many commonly used libraries for data science and machine learning.</a:t>
            </a:r>
          </a:p>
          <a:p>
            <a:pPr marL="38354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Download the Anaconda distribution from Anaconda's website.</a:t>
            </a:r>
          </a:p>
          <a:p>
            <a:pPr marL="38354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Run the installer and follow the prompts.</a:t>
            </a:r>
          </a:p>
          <a:p>
            <a:r>
              <a:rPr lang="en-US" b="1" dirty="0"/>
              <a:t>IDEs and Text Editors:</a:t>
            </a: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Some integrated development environments (IDEs) like </a:t>
            </a:r>
            <a:r>
              <a:rPr lang="en-US" sz="1200" b="1" dirty="0">
                <a:solidFill>
                  <a:srgbClr val="374151"/>
                </a:solidFill>
                <a:ea typeface="+mn-lt"/>
                <a:cs typeface="+mn-lt"/>
              </a:rPr>
              <a:t>PyCharm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1200" b="1" err="1">
                <a:solidFill>
                  <a:srgbClr val="374151"/>
                </a:solidFill>
                <a:ea typeface="+mn-lt"/>
                <a:cs typeface="+mn-lt"/>
              </a:rPr>
              <a:t>VSCode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, and text editors like Atom or Sublime Text offer built-in or plugin-based Python installation features.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pPr marL="200660" lvl="1" indent="0">
              <a:buNone/>
            </a:pPr>
            <a:endParaRPr lang="en-US" sz="1200" dirty="0">
              <a:solidFill>
                <a:srgbClr val="374151"/>
              </a:solidFill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77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Introduction to Python</vt:lpstr>
      <vt:lpstr>Overview and History of Python</vt:lpstr>
      <vt:lpstr>Python Basics</vt:lpstr>
      <vt:lpstr>Python in Real-world</vt:lpstr>
      <vt:lpstr>Python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/>
  <cp:lastModifiedBy/>
  <cp:revision>80</cp:revision>
  <dcterms:created xsi:type="dcterms:W3CDTF">2024-01-12T06:44:45Z</dcterms:created>
  <dcterms:modified xsi:type="dcterms:W3CDTF">2024-01-12T07:09:33Z</dcterms:modified>
</cp:coreProperties>
</file>