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71F07-A99B-4FD7-A475-7280F009CE0B}" v="18" dt="2022-11-24T06:42:35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Shankar Kamat" userId="1bc2f97a-bbcf-4a8b-9eb3-50b1749f3038" providerId="ADAL" clId="{A8871F07-A99B-4FD7-A475-7280F009CE0B}"/>
    <pc:docChg chg="undo custSel addSld modSld">
      <pc:chgData name="Ram Shankar Kamat" userId="1bc2f97a-bbcf-4a8b-9eb3-50b1749f3038" providerId="ADAL" clId="{A8871F07-A99B-4FD7-A475-7280F009CE0B}" dt="2022-11-24T06:42:35.459" v="6831"/>
      <pc:docMkLst>
        <pc:docMk/>
      </pc:docMkLst>
      <pc:sldChg chg="modSp mod">
        <pc:chgData name="Ram Shankar Kamat" userId="1bc2f97a-bbcf-4a8b-9eb3-50b1749f3038" providerId="ADAL" clId="{A8871F07-A99B-4FD7-A475-7280F009CE0B}" dt="2022-11-04T13:51:52.488" v="3998" actId="13926"/>
        <pc:sldMkLst>
          <pc:docMk/>
          <pc:sldMk cId="3689073853" sldId="258"/>
        </pc:sldMkLst>
        <pc:spChg chg="mod">
          <ac:chgData name="Ram Shankar Kamat" userId="1bc2f97a-bbcf-4a8b-9eb3-50b1749f3038" providerId="ADAL" clId="{A8871F07-A99B-4FD7-A475-7280F009CE0B}" dt="2022-11-04T13:51:52.488" v="3998" actId="13926"/>
          <ac:spMkLst>
            <pc:docMk/>
            <pc:sldMk cId="3689073853" sldId="258"/>
            <ac:spMk id="3" creationId="{5752A1A4-9854-727E-7FD4-E64DDAB7DB65}"/>
          </ac:spMkLst>
        </pc:spChg>
      </pc:sldChg>
      <pc:sldChg chg="delSp modSp new mod">
        <pc:chgData name="Ram Shankar Kamat" userId="1bc2f97a-bbcf-4a8b-9eb3-50b1749f3038" providerId="ADAL" clId="{A8871F07-A99B-4FD7-A475-7280F009CE0B}" dt="2022-11-04T07:53:27.463" v="695" actId="20577"/>
        <pc:sldMkLst>
          <pc:docMk/>
          <pc:sldMk cId="3373563030" sldId="259"/>
        </pc:sldMkLst>
        <pc:spChg chg="del mod">
          <ac:chgData name="Ram Shankar Kamat" userId="1bc2f97a-bbcf-4a8b-9eb3-50b1749f3038" providerId="ADAL" clId="{A8871F07-A99B-4FD7-A475-7280F009CE0B}" dt="2022-11-03T07:59:11.763" v="318" actId="478"/>
          <ac:spMkLst>
            <pc:docMk/>
            <pc:sldMk cId="3373563030" sldId="259"/>
            <ac:spMk id="2" creationId="{90FE469A-4BBA-1223-874E-4732E5D8CF94}"/>
          </ac:spMkLst>
        </pc:spChg>
        <pc:spChg chg="mod">
          <ac:chgData name="Ram Shankar Kamat" userId="1bc2f97a-bbcf-4a8b-9eb3-50b1749f3038" providerId="ADAL" clId="{A8871F07-A99B-4FD7-A475-7280F009CE0B}" dt="2022-11-04T07:53:27.463" v="695" actId="20577"/>
          <ac:spMkLst>
            <pc:docMk/>
            <pc:sldMk cId="3373563030" sldId="259"/>
            <ac:spMk id="3" creationId="{B3F1510E-81E3-6C7D-93A5-6A8B7818C633}"/>
          </ac:spMkLst>
        </pc:spChg>
      </pc:sldChg>
      <pc:sldChg chg="modSp new mod">
        <pc:chgData name="Ram Shankar Kamat" userId="1bc2f97a-bbcf-4a8b-9eb3-50b1749f3038" providerId="ADAL" clId="{A8871F07-A99B-4FD7-A475-7280F009CE0B}" dt="2022-11-04T10:44:32.047" v="1005" actId="20577"/>
        <pc:sldMkLst>
          <pc:docMk/>
          <pc:sldMk cId="3509633958" sldId="260"/>
        </pc:sldMkLst>
        <pc:spChg chg="mod">
          <ac:chgData name="Ram Shankar Kamat" userId="1bc2f97a-bbcf-4a8b-9eb3-50b1749f3038" providerId="ADAL" clId="{A8871F07-A99B-4FD7-A475-7280F009CE0B}" dt="2022-11-04T10:36:44.576" v="790" actId="403"/>
          <ac:spMkLst>
            <pc:docMk/>
            <pc:sldMk cId="3509633958" sldId="260"/>
            <ac:spMk id="2" creationId="{CEE540BE-D15D-2C83-536E-2B79B16E59E4}"/>
          </ac:spMkLst>
        </pc:spChg>
        <pc:spChg chg="mod">
          <ac:chgData name="Ram Shankar Kamat" userId="1bc2f97a-bbcf-4a8b-9eb3-50b1749f3038" providerId="ADAL" clId="{A8871F07-A99B-4FD7-A475-7280F009CE0B}" dt="2022-11-04T10:44:32.047" v="1005" actId="20577"/>
          <ac:spMkLst>
            <pc:docMk/>
            <pc:sldMk cId="3509633958" sldId="260"/>
            <ac:spMk id="3" creationId="{3A814CBE-345E-2592-D0C2-BAEDF2FC0E03}"/>
          </ac:spMkLst>
        </pc:spChg>
      </pc:sldChg>
      <pc:sldChg chg="modSp new mod">
        <pc:chgData name="Ram Shankar Kamat" userId="1bc2f97a-bbcf-4a8b-9eb3-50b1749f3038" providerId="ADAL" clId="{A8871F07-A99B-4FD7-A475-7280F009CE0B}" dt="2022-11-04T11:22:31.616" v="1815" actId="27636"/>
        <pc:sldMkLst>
          <pc:docMk/>
          <pc:sldMk cId="4192951200" sldId="261"/>
        </pc:sldMkLst>
        <pc:spChg chg="mod">
          <ac:chgData name="Ram Shankar Kamat" userId="1bc2f97a-bbcf-4a8b-9eb3-50b1749f3038" providerId="ADAL" clId="{A8871F07-A99B-4FD7-A475-7280F009CE0B}" dt="2022-11-04T10:46:57.330" v="1021" actId="27636"/>
          <ac:spMkLst>
            <pc:docMk/>
            <pc:sldMk cId="4192951200" sldId="261"/>
            <ac:spMk id="2" creationId="{051E8391-A08F-0AFB-8D0B-0FBB80022CFB}"/>
          </ac:spMkLst>
        </pc:spChg>
        <pc:spChg chg="mod">
          <ac:chgData name="Ram Shankar Kamat" userId="1bc2f97a-bbcf-4a8b-9eb3-50b1749f3038" providerId="ADAL" clId="{A8871F07-A99B-4FD7-A475-7280F009CE0B}" dt="2022-11-04T11:22:31.616" v="1815" actId="27636"/>
          <ac:spMkLst>
            <pc:docMk/>
            <pc:sldMk cId="4192951200" sldId="261"/>
            <ac:spMk id="3" creationId="{C8A2EB7F-B30C-BC72-05F8-A078C67C2A52}"/>
          </ac:spMkLst>
        </pc:spChg>
      </pc:sldChg>
      <pc:sldChg chg="modSp add mod">
        <pc:chgData name="Ram Shankar Kamat" userId="1bc2f97a-bbcf-4a8b-9eb3-50b1749f3038" providerId="ADAL" clId="{A8871F07-A99B-4FD7-A475-7280F009CE0B}" dt="2022-11-04T11:32:52.134" v="2133"/>
        <pc:sldMkLst>
          <pc:docMk/>
          <pc:sldMk cId="1282251610" sldId="262"/>
        </pc:sldMkLst>
        <pc:spChg chg="mod">
          <ac:chgData name="Ram Shankar Kamat" userId="1bc2f97a-bbcf-4a8b-9eb3-50b1749f3038" providerId="ADAL" clId="{A8871F07-A99B-4FD7-A475-7280F009CE0B}" dt="2022-11-04T11:32:52.134" v="2133"/>
          <ac:spMkLst>
            <pc:docMk/>
            <pc:sldMk cId="1282251610" sldId="262"/>
            <ac:spMk id="3" creationId="{C8A2EB7F-B30C-BC72-05F8-A078C67C2A52}"/>
          </ac:spMkLst>
        </pc:spChg>
      </pc:sldChg>
      <pc:sldChg chg="modSp add mod">
        <pc:chgData name="Ram Shankar Kamat" userId="1bc2f97a-bbcf-4a8b-9eb3-50b1749f3038" providerId="ADAL" clId="{A8871F07-A99B-4FD7-A475-7280F009CE0B}" dt="2022-11-04T11:44:13.186" v="2643" actId="20577"/>
        <pc:sldMkLst>
          <pc:docMk/>
          <pc:sldMk cId="557676512" sldId="263"/>
        </pc:sldMkLst>
        <pc:spChg chg="mod">
          <ac:chgData name="Ram Shankar Kamat" userId="1bc2f97a-bbcf-4a8b-9eb3-50b1749f3038" providerId="ADAL" clId="{A8871F07-A99B-4FD7-A475-7280F009CE0B}" dt="2022-11-04T11:12:56.680" v="1416" actId="1076"/>
          <ac:spMkLst>
            <pc:docMk/>
            <pc:sldMk cId="557676512" sldId="263"/>
            <ac:spMk id="2" creationId="{051E8391-A08F-0AFB-8D0B-0FBB80022CFB}"/>
          </ac:spMkLst>
        </pc:spChg>
        <pc:spChg chg="mod">
          <ac:chgData name="Ram Shankar Kamat" userId="1bc2f97a-bbcf-4a8b-9eb3-50b1749f3038" providerId="ADAL" clId="{A8871F07-A99B-4FD7-A475-7280F009CE0B}" dt="2022-11-04T11:44:13.186" v="2643" actId="20577"/>
          <ac:spMkLst>
            <pc:docMk/>
            <pc:sldMk cId="557676512" sldId="263"/>
            <ac:spMk id="3" creationId="{C8A2EB7F-B30C-BC72-05F8-A078C67C2A52}"/>
          </ac:spMkLst>
        </pc:spChg>
      </pc:sldChg>
      <pc:sldChg chg="addSp modSp add mod">
        <pc:chgData name="Ram Shankar Kamat" userId="1bc2f97a-bbcf-4a8b-9eb3-50b1749f3038" providerId="ADAL" clId="{A8871F07-A99B-4FD7-A475-7280F009CE0B}" dt="2022-11-04T11:47:01.569" v="2689" actId="14100"/>
        <pc:sldMkLst>
          <pc:docMk/>
          <pc:sldMk cId="722431490" sldId="264"/>
        </pc:sldMkLst>
        <pc:spChg chg="mod">
          <ac:chgData name="Ram Shankar Kamat" userId="1bc2f97a-bbcf-4a8b-9eb3-50b1749f3038" providerId="ADAL" clId="{A8871F07-A99B-4FD7-A475-7280F009CE0B}" dt="2022-11-04T11:46:57.094" v="2688" actId="20577"/>
          <ac:spMkLst>
            <pc:docMk/>
            <pc:sldMk cId="722431490" sldId="264"/>
            <ac:spMk id="3" creationId="{C8A2EB7F-B30C-BC72-05F8-A078C67C2A52}"/>
          </ac:spMkLst>
        </pc:spChg>
        <pc:picChg chg="add mod">
          <ac:chgData name="Ram Shankar Kamat" userId="1bc2f97a-bbcf-4a8b-9eb3-50b1749f3038" providerId="ADAL" clId="{A8871F07-A99B-4FD7-A475-7280F009CE0B}" dt="2022-11-04T11:47:01.569" v="2689" actId="14100"/>
          <ac:picMkLst>
            <pc:docMk/>
            <pc:sldMk cId="722431490" sldId="264"/>
            <ac:picMk id="5" creationId="{6C19EBF7-1214-C3DB-25A2-33B316B01A22}"/>
          </ac:picMkLst>
        </pc:picChg>
      </pc:sldChg>
      <pc:sldChg chg="modSp new mod">
        <pc:chgData name="Ram Shankar Kamat" userId="1bc2f97a-bbcf-4a8b-9eb3-50b1749f3038" providerId="ADAL" clId="{A8871F07-A99B-4FD7-A475-7280F009CE0B}" dt="2022-11-04T12:53:06.957" v="3340" actId="20577"/>
        <pc:sldMkLst>
          <pc:docMk/>
          <pc:sldMk cId="98349228" sldId="265"/>
        </pc:sldMkLst>
        <pc:spChg chg="mod">
          <ac:chgData name="Ram Shankar Kamat" userId="1bc2f97a-bbcf-4a8b-9eb3-50b1749f3038" providerId="ADAL" clId="{A8871F07-A99B-4FD7-A475-7280F009CE0B}" dt="2022-11-04T12:28:20.795" v="2934" actId="14100"/>
          <ac:spMkLst>
            <pc:docMk/>
            <pc:sldMk cId="98349228" sldId="265"/>
            <ac:spMk id="2" creationId="{B085F332-EB87-D686-73FF-93802C8E5416}"/>
          </ac:spMkLst>
        </pc:spChg>
        <pc:spChg chg="mod">
          <ac:chgData name="Ram Shankar Kamat" userId="1bc2f97a-bbcf-4a8b-9eb3-50b1749f3038" providerId="ADAL" clId="{A8871F07-A99B-4FD7-A475-7280F009CE0B}" dt="2022-11-04T12:53:06.957" v="3340" actId="20577"/>
          <ac:spMkLst>
            <pc:docMk/>
            <pc:sldMk cId="98349228" sldId="265"/>
            <ac:spMk id="3" creationId="{6B2A72F2-BAE4-8DE0-D31A-1D139A87941A}"/>
          </ac:spMkLst>
        </pc:spChg>
      </pc:sldChg>
      <pc:sldChg chg="modSp add mod">
        <pc:chgData name="Ram Shankar Kamat" userId="1bc2f97a-bbcf-4a8b-9eb3-50b1749f3038" providerId="ADAL" clId="{A8871F07-A99B-4FD7-A475-7280F009CE0B}" dt="2022-11-04T13:01:10.793" v="3584" actId="5793"/>
        <pc:sldMkLst>
          <pc:docMk/>
          <pc:sldMk cId="721925523" sldId="266"/>
        </pc:sldMkLst>
        <pc:spChg chg="mod">
          <ac:chgData name="Ram Shankar Kamat" userId="1bc2f97a-bbcf-4a8b-9eb3-50b1749f3038" providerId="ADAL" clId="{A8871F07-A99B-4FD7-A475-7280F009CE0B}" dt="2022-11-04T13:01:10.793" v="3584" actId="5793"/>
          <ac:spMkLst>
            <pc:docMk/>
            <pc:sldMk cId="721925523" sldId="266"/>
            <ac:spMk id="3" creationId="{6B2A72F2-BAE4-8DE0-D31A-1D139A87941A}"/>
          </ac:spMkLst>
        </pc:spChg>
      </pc:sldChg>
      <pc:sldChg chg="addSp modSp add mod">
        <pc:chgData name="Ram Shankar Kamat" userId="1bc2f97a-bbcf-4a8b-9eb3-50b1749f3038" providerId="ADAL" clId="{A8871F07-A99B-4FD7-A475-7280F009CE0B}" dt="2022-11-04T13:00:53.622" v="3582" actId="14100"/>
        <pc:sldMkLst>
          <pc:docMk/>
          <pc:sldMk cId="1504030103" sldId="267"/>
        </pc:sldMkLst>
        <pc:spChg chg="mod">
          <ac:chgData name="Ram Shankar Kamat" userId="1bc2f97a-bbcf-4a8b-9eb3-50b1749f3038" providerId="ADAL" clId="{A8871F07-A99B-4FD7-A475-7280F009CE0B}" dt="2022-11-04T13:00:11.759" v="3580"/>
          <ac:spMkLst>
            <pc:docMk/>
            <pc:sldMk cId="1504030103" sldId="267"/>
            <ac:spMk id="3" creationId="{6B2A72F2-BAE4-8DE0-D31A-1D139A87941A}"/>
          </ac:spMkLst>
        </pc:spChg>
        <pc:picChg chg="add mod">
          <ac:chgData name="Ram Shankar Kamat" userId="1bc2f97a-bbcf-4a8b-9eb3-50b1749f3038" providerId="ADAL" clId="{A8871F07-A99B-4FD7-A475-7280F009CE0B}" dt="2022-11-04T13:00:53.622" v="3582" actId="14100"/>
          <ac:picMkLst>
            <pc:docMk/>
            <pc:sldMk cId="1504030103" sldId="267"/>
            <ac:picMk id="5" creationId="{19309231-22F1-4906-79E1-913278064670}"/>
          </ac:picMkLst>
        </pc:picChg>
      </pc:sldChg>
      <pc:sldChg chg="modSp new mod">
        <pc:chgData name="Ram Shankar Kamat" userId="1bc2f97a-bbcf-4a8b-9eb3-50b1749f3038" providerId="ADAL" clId="{A8871F07-A99B-4FD7-A475-7280F009CE0B}" dt="2022-11-04T13:08:47.300" v="3734" actId="20577"/>
        <pc:sldMkLst>
          <pc:docMk/>
          <pc:sldMk cId="2300856423" sldId="268"/>
        </pc:sldMkLst>
        <pc:spChg chg="mod">
          <ac:chgData name="Ram Shankar Kamat" userId="1bc2f97a-bbcf-4a8b-9eb3-50b1749f3038" providerId="ADAL" clId="{A8871F07-A99B-4FD7-A475-7280F009CE0B}" dt="2022-11-04T13:06:53.037" v="3683" actId="403"/>
          <ac:spMkLst>
            <pc:docMk/>
            <pc:sldMk cId="2300856423" sldId="268"/>
            <ac:spMk id="2" creationId="{DAB2EBEE-1F5C-73FD-E4DD-EABCA0DEEFA0}"/>
          </ac:spMkLst>
        </pc:spChg>
        <pc:spChg chg="mod">
          <ac:chgData name="Ram Shankar Kamat" userId="1bc2f97a-bbcf-4a8b-9eb3-50b1749f3038" providerId="ADAL" clId="{A8871F07-A99B-4FD7-A475-7280F009CE0B}" dt="2022-11-04T13:08:47.300" v="3734" actId="20577"/>
          <ac:spMkLst>
            <pc:docMk/>
            <pc:sldMk cId="2300856423" sldId="268"/>
            <ac:spMk id="3" creationId="{80AE5364-10F8-8DF1-AD74-6792564C8B9A}"/>
          </ac:spMkLst>
        </pc:spChg>
      </pc:sldChg>
      <pc:sldChg chg="modSp add mod">
        <pc:chgData name="Ram Shankar Kamat" userId="1bc2f97a-bbcf-4a8b-9eb3-50b1749f3038" providerId="ADAL" clId="{A8871F07-A99B-4FD7-A475-7280F009CE0B}" dt="2022-11-09T09:55:08.782" v="6694" actId="20577"/>
        <pc:sldMkLst>
          <pc:docMk/>
          <pc:sldMk cId="641408955" sldId="269"/>
        </pc:sldMkLst>
        <pc:spChg chg="mod">
          <ac:chgData name="Ram Shankar Kamat" userId="1bc2f97a-bbcf-4a8b-9eb3-50b1749f3038" providerId="ADAL" clId="{A8871F07-A99B-4FD7-A475-7280F009CE0B}" dt="2022-11-04T13:10:59.209" v="3756" actId="20577"/>
          <ac:spMkLst>
            <pc:docMk/>
            <pc:sldMk cId="641408955" sldId="269"/>
            <ac:spMk id="2" creationId="{DAB2EBEE-1F5C-73FD-E4DD-EABCA0DEEFA0}"/>
          </ac:spMkLst>
        </pc:spChg>
        <pc:spChg chg="mod">
          <ac:chgData name="Ram Shankar Kamat" userId="1bc2f97a-bbcf-4a8b-9eb3-50b1749f3038" providerId="ADAL" clId="{A8871F07-A99B-4FD7-A475-7280F009CE0B}" dt="2022-11-09T09:55:08.782" v="6694" actId="20577"/>
          <ac:spMkLst>
            <pc:docMk/>
            <pc:sldMk cId="641408955" sldId="269"/>
            <ac:spMk id="3" creationId="{80AE5364-10F8-8DF1-AD74-6792564C8B9A}"/>
          </ac:spMkLst>
        </pc:spChg>
      </pc:sldChg>
      <pc:sldChg chg="modSp new mod">
        <pc:chgData name="Ram Shankar Kamat" userId="1bc2f97a-bbcf-4a8b-9eb3-50b1749f3038" providerId="ADAL" clId="{A8871F07-A99B-4FD7-A475-7280F009CE0B}" dt="2022-11-07T12:49:31.265" v="4443" actId="20577"/>
        <pc:sldMkLst>
          <pc:docMk/>
          <pc:sldMk cId="2573810134" sldId="270"/>
        </pc:sldMkLst>
        <pc:spChg chg="mod">
          <ac:chgData name="Ram Shankar Kamat" userId="1bc2f97a-bbcf-4a8b-9eb3-50b1749f3038" providerId="ADAL" clId="{A8871F07-A99B-4FD7-A475-7280F009CE0B}" dt="2022-11-04T14:05:57.917" v="4201" actId="20577"/>
          <ac:spMkLst>
            <pc:docMk/>
            <pc:sldMk cId="2573810134" sldId="270"/>
            <ac:spMk id="2" creationId="{1F9469EA-39FB-B5BB-60F5-D8CE0B7A845D}"/>
          </ac:spMkLst>
        </pc:spChg>
        <pc:spChg chg="mod">
          <ac:chgData name="Ram Shankar Kamat" userId="1bc2f97a-bbcf-4a8b-9eb3-50b1749f3038" providerId="ADAL" clId="{A8871F07-A99B-4FD7-A475-7280F009CE0B}" dt="2022-11-07T12:49:31.265" v="4443" actId="20577"/>
          <ac:spMkLst>
            <pc:docMk/>
            <pc:sldMk cId="2573810134" sldId="270"/>
            <ac:spMk id="3" creationId="{43E3B9FA-D187-7985-4B7C-4EE74530A6CC}"/>
          </ac:spMkLst>
        </pc:spChg>
      </pc:sldChg>
      <pc:sldChg chg="addSp modSp new mod">
        <pc:chgData name="Ram Shankar Kamat" userId="1bc2f97a-bbcf-4a8b-9eb3-50b1749f3038" providerId="ADAL" clId="{A8871F07-A99B-4FD7-A475-7280F009CE0B}" dt="2022-11-07T13:01:58.732" v="4692" actId="1076"/>
        <pc:sldMkLst>
          <pc:docMk/>
          <pc:sldMk cId="104251401" sldId="271"/>
        </pc:sldMkLst>
        <pc:spChg chg="mod">
          <ac:chgData name="Ram Shankar Kamat" userId="1bc2f97a-bbcf-4a8b-9eb3-50b1749f3038" providerId="ADAL" clId="{A8871F07-A99B-4FD7-A475-7280F009CE0B}" dt="2022-11-07T12:58:22.380" v="4590" actId="255"/>
          <ac:spMkLst>
            <pc:docMk/>
            <pc:sldMk cId="104251401" sldId="271"/>
            <ac:spMk id="2" creationId="{8336FD44-3358-FD1F-E7A8-D5251B876765}"/>
          </ac:spMkLst>
        </pc:spChg>
        <pc:spChg chg="mod">
          <ac:chgData name="Ram Shankar Kamat" userId="1bc2f97a-bbcf-4a8b-9eb3-50b1749f3038" providerId="ADAL" clId="{A8871F07-A99B-4FD7-A475-7280F009CE0B}" dt="2022-11-07T13:00:45.954" v="4690" actId="12"/>
          <ac:spMkLst>
            <pc:docMk/>
            <pc:sldMk cId="104251401" sldId="271"/>
            <ac:spMk id="3" creationId="{6A994233-52E5-5A77-367E-264AFCD3CB54}"/>
          </ac:spMkLst>
        </pc:spChg>
        <pc:picChg chg="add mod">
          <ac:chgData name="Ram Shankar Kamat" userId="1bc2f97a-bbcf-4a8b-9eb3-50b1749f3038" providerId="ADAL" clId="{A8871F07-A99B-4FD7-A475-7280F009CE0B}" dt="2022-11-07T13:01:58.732" v="4692" actId="1076"/>
          <ac:picMkLst>
            <pc:docMk/>
            <pc:sldMk cId="104251401" sldId="271"/>
            <ac:picMk id="5" creationId="{5134BBB0-49DB-7274-7BA1-5EEE8477F8DC}"/>
          </ac:picMkLst>
        </pc:picChg>
      </pc:sldChg>
      <pc:sldChg chg="modSp new mod">
        <pc:chgData name="Ram Shankar Kamat" userId="1bc2f97a-bbcf-4a8b-9eb3-50b1749f3038" providerId="ADAL" clId="{A8871F07-A99B-4FD7-A475-7280F009CE0B}" dt="2022-11-08T08:32:50.884" v="5225" actId="20577"/>
        <pc:sldMkLst>
          <pc:docMk/>
          <pc:sldMk cId="656267783" sldId="272"/>
        </pc:sldMkLst>
        <pc:spChg chg="mod">
          <ac:chgData name="Ram Shankar Kamat" userId="1bc2f97a-bbcf-4a8b-9eb3-50b1749f3038" providerId="ADAL" clId="{A8871F07-A99B-4FD7-A475-7280F009CE0B}" dt="2022-11-07T13:14:27.534" v="4711" actId="14100"/>
          <ac:spMkLst>
            <pc:docMk/>
            <pc:sldMk cId="656267783" sldId="272"/>
            <ac:spMk id="2" creationId="{FE74A1CD-4A35-A31E-D7E2-5AED3115B6E1}"/>
          </ac:spMkLst>
        </pc:spChg>
        <pc:spChg chg="mod">
          <ac:chgData name="Ram Shankar Kamat" userId="1bc2f97a-bbcf-4a8b-9eb3-50b1749f3038" providerId="ADAL" clId="{A8871F07-A99B-4FD7-A475-7280F009CE0B}" dt="2022-11-08T08:32:50.884" v="5225" actId="20577"/>
          <ac:spMkLst>
            <pc:docMk/>
            <pc:sldMk cId="656267783" sldId="272"/>
            <ac:spMk id="3" creationId="{89F87A45-D8F5-4C39-D75C-71915F7F8B25}"/>
          </ac:spMkLst>
        </pc:spChg>
      </pc:sldChg>
      <pc:sldChg chg="modSp add mod">
        <pc:chgData name="Ram Shankar Kamat" userId="1bc2f97a-bbcf-4a8b-9eb3-50b1749f3038" providerId="ADAL" clId="{A8871F07-A99B-4FD7-A475-7280F009CE0B}" dt="2022-11-08T08:46:19.320" v="5644" actId="20577"/>
        <pc:sldMkLst>
          <pc:docMk/>
          <pc:sldMk cId="558015736" sldId="273"/>
        </pc:sldMkLst>
        <pc:spChg chg="mod">
          <ac:chgData name="Ram Shankar Kamat" userId="1bc2f97a-bbcf-4a8b-9eb3-50b1749f3038" providerId="ADAL" clId="{A8871F07-A99B-4FD7-A475-7280F009CE0B}" dt="2022-11-08T08:46:19.320" v="5644" actId="20577"/>
          <ac:spMkLst>
            <pc:docMk/>
            <pc:sldMk cId="558015736" sldId="273"/>
            <ac:spMk id="3" creationId="{89F87A45-D8F5-4C39-D75C-71915F7F8B25}"/>
          </ac:spMkLst>
        </pc:spChg>
      </pc:sldChg>
      <pc:sldChg chg="modSp add mod">
        <pc:chgData name="Ram Shankar Kamat" userId="1bc2f97a-bbcf-4a8b-9eb3-50b1749f3038" providerId="ADAL" clId="{A8871F07-A99B-4FD7-A475-7280F009CE0B}" dt="2022-11-08T09:17:48.118" v="5990" actId="20577"/>
        <pc:sldMkLst>
          <pc:docMk/>
          <pc:sldMk cId="1459408516" sldId="274"/>
        </pc:sldMkLst>
        <pc:spChg chg="mod">
          <ac:chgData name="Ram Shankar Kamat" userId="1bc2f97a-bbcf-4a8b-9eb3-50b1749f3038" providerId="ADAL" clId="{A8871F07-A99B-4FD7-A475-7280F009CE0B}" dt="2022-11-08T08:56:49.005" v="5703" actId="113"/>
          <ac:spMkLst>
            <pc:docMk/>
            <pc:sldMk cId="1459408516" sldId="274"/>
            <ac:spMk id="2" creationId="{FE74A1CD-4A35-A31E-D7E2-5AED3115B6E1}"/>
          </ac:spMkLst>
        </pc:spChg>
        <pc:spChg chg="mod">
          <ac:chgData name="Ram Shankar Kamat" userId="1bc2f97a-bbcf-4a8b-9eb3-50b1749f3038" providerId="ADAL" clId="{A8871F07-A99B-4FD7-A475-7280F009CE0B}" dt="2022-11-08T09:17:48.118" v="5990" actId="20577"/>
          <ac:spMkLst>
            <pc:docMk/>
            <pc:sldMk cId="1459408516" sldId="274"/>
            <ac:spMk id="3" creationId="{89F87A45-D8F5-4C39-D75C-71915F7F8B25}"/>
          </ac:spMkLst>
        </pc:spChg>
      </pc:sldChg>
      <pc:sldChg chg="modSp add mod">
        <pc:chgData name="Ram Shankar Kamat" userId="1bc2f97a-bbcf-4a8b-9eb3-50b1749f3038" providerId="ADAL" clId="{A8871F07-A99B-4FD7-A475-7280F009CE0B}" dt="2022-11-08T08:56:27.551" v="5698" actId="113"/>
        <pc:sldMkLst>
          <pc:docMk/>
          <pc:sldMk cId="2201841852" sldId="275"/>
        </pc:sldMkLst>
        <pc:spChg chg="mod">
          <ac:chgData name="Ram Shankar Kamat" userId="1bc2f97a-bbcf-4a8b-9eb3-50b1749f3038" providerId="ADAL" clId="{A8871F07-A99B-4FD7-A475-7280F009CE0B}" dt="2022-11-08T08:56:27.551" v="5698" actId="113"/>
          <ac:spMkLst>
            <pc:docMk/>
            <pc:sldMk cId="2201841852" sldId="275"/>
            <ac:spMk id="3" creationId="{89F87A45-D8F5-4C39-D75C-71915F7F8B25}"/>
          </ac:spMkLst>
        </pc:spChg>
      </pc:sldChg>
      <pc:sldChg chg="modSp add mod">
        <pc:chgData name="Ram Shankar Kamat" userId="1bc2f97a-bbcf-4a8b-9eb3-50b1749f3038" providerId="ADAL" clId="{A8871F07-A99B-4FD7-A475-7280F009CE0B}" dt="2022-11-08T09:33:32.694" v="6287" actId="20577"/>
        <pc:sldMkLst>
          <pc:docMk/>
          <pc:sldMk cId="2395981627" sldId="276"/>
        </pc:sldMkLst>
        <pc:spChg chg="mod">
          <ac:chgData name="Ram Shankar Kamat" userId="1bc2f97a-bbcf-4a8b-9eb3-50b1749f3038" providerId="ADAL" clId="{A8871F07-A99B-4FD7-A475-7280F009CE0B}" dt="2022-11-08T09:33:32.694" v="6287" actId="20577"/>
          <ac:spMkLst>
            <pc:docMk/>
            <pc:sldMk cId="2395981627" sldId="276"/>
            <ac:spMk id="3" creationId="{89F87A45-D8F5-4C39-D75C-71915F7F8B25}"/>
          </ac:spMkLst>
        </pc:spChg>
      </pc:sldChg>
      <pc:sldChg chg="modSp add mod">
        <pc:chgData name="Ram Shankar Kamat" userId="1bc2f97a-bbcf-4a8b-9eb3-50b1749f3038" providerId="ADAL" clId="{A8871F07-A99B-4FD7-A475-7280F009CE0B}" dt="2022-11-08T09:49:23.298" v="6476" actId="20577"/>
        <pc:sldMkLst>
          <pc:docMk/>
          <pc:sldMk cId="3286706573" sldId="277"/>
        </pc:sldMkLst>
        <pc:spChg chg="mod">
          <ac:chgData name="Ram Shankar Kamat" userId="1bc2f97a-bbcf-4a8b-9eb3-50b1749f3038" providerId="ADAL" clId="{A8871F07-A99B-4FD7-A475-7280F009CE0B}" dt="2022-11-08T09:33:51.858" v="6289"/>
          <ac:spMkLst>
            <pc:docMk/>
            <pc:sldMk cId="3286706573" sldId="277"/>
            <ac:spMk id="2" creationId="{FE74A1CD-4A35-A31E-D7E2-5AED3115B6E1}"/>
          </ac:spMkLst>
        </pc:spChg>
        <pc:spChg chg="mod">
          <ac:chgData name="Ram Shankar Kamat" userId="1bc2f97a-bbcf-4a8b-9eb3-50b1749f3038" providerId="ADAL" clId="{A8871F07-A99B-4FD7-A475-7280F009CE0B}" dt="2022-11-08T09:49:23.298" v="6476" actId="20577"/>
          <ac:spMkLst>
            <pc:docMk/>
            <pc:sldMk cId="3286706573" sldId="277"/>
            <ac:spMk id="3" creationId="{89F87A45-D8F5-4C39-D75C-71915F7F8B25}"/>
          </ac:spMkLst>
        </pc:spChg>
      </pc:sldChg>
      <pc:sldChg chg="addSp modSp add mod">
        <pc:chgData name="Ram Shankar Kamat" userId="1bc2f97a-bbcf-4a8b-9eb3-50b1749f3038" providerId="ADAL" clId="{A8871F07-A99B-4FD7-A475-7280F009CE0B}" dt="2022-11-08T09:55:29.597" v="6571" actId="1076"/>
        <pc:sldMkLst>
          <pc:docMk/>
          <pc:sldMk cId="2081276283" sldId="278"/>
        </pc:sldMkLst>
        <pc:spChg chg="mod">
          <ac:chgData name="Ram Shankar Kamat" userId="1bc2f97a-bbcf-4a8b-9eb3-50b1749f3038" providerId="ADAL" clId="{A8871F07-A99B-4FD7-A475-7280F009CE0B}" dt="2022-11-08T09:47:55.268" v="6429" actId="20577"/>
          <ac:spMkLst>
            <pc:docMk/>
            <pc:sldMk cId="2081276283" sldId="278"/>
            <ac:spMk id="2" creationId="{FE74A1CD-4A35-A31E-D7E2-5AED3115B6E1}"/>
          </ac:spMkLst>
        </pc:spChg>
        <pc:spChg chg="mod">
          <ac:chgData name="Ram Shankar Kamat" userId="1bc2f97a-bbcf-4a8b-9eb3-50b1749f3038" providerId="ADAL" clId="{A8871F07-A99B-4FD7-A475-7280F009CE0B}" dt="2022-11-08T09:55:01.785" v="6569" actId="5793"/>
          <ac:spMkLst>
            <pc:docMk/>
            <pc:sldMk cId="2081276283" sldId="278"/>
            <ac:spMk id="3" creationId="{89F87A45-D8F5-4C39-D75C-71915F7F8B25}"/>
          </ac:spMkLst>
        </pc:spChg>
        <pc:picChg chg="add mod">
          <ac:chgData name="Ram Shankar Kamat" userId="1bc2f97a-bbcf-4a8b-9eb3-50b1749f3038" providerId="ADAL" clId="{A8871F07-A99B-4FD7-A475-7280F009CE0B}" dt="2022-11-08T09:55:29.597" v="6571" actId="1076"/>
          <ac:picMkLst>
            <pc:docMk/>
            <pc:sldMk cId="2081276283" sldId="278"/>
            <ac:picMk id="5" creationId="{99303BEF-E75E-ED2C-178B-7CC1F902B7D0}"/>
          </ac:picMkLst>
        </pc:picChg>
      </pc:sldChg>
      <pc:sldChg chg="addSp delSp modSp add mod">
        <pc:chgData name="Ram Shankar Kamat" userId="1bc2f97a-bbcf-4a8b-9eb3-50b1749f3038" providerId="ADAL" clId="{A8871F07-A99B-4FD7-A475-7280F009CE0B}" dt="2022-11-08T10:02:46.060" v="6624" actId="255"/>
        <pc:sldMkLst>
          <pc:docMk/>
          <pc:sldMk cId="1522652546" sldId="279"/>
        </pc:sldMkLst>
        <pc:spChg chg="mod">
          <ac:chgData name="Ram Shankar Kamat" userId="1bc2f97a-bbcf-4a8b-9eb3-50b1749f3038" providerId="ADAL" clId="{A8871F07-A99B-4FD7-A475-7280F009CE0B}" dt="2022-11-08T09:56:47.085" v="6586" actId="20577"/>
          <ac:spMkLst>
            <pc:docMk/>
            <pc:sldMk cId="1522652546" sldId="279"/>
            <ac:spMk id="2" creationId="{FE74A1CD-4A35-A31E-D7E2-5AED3115B6E1}"/>
          </ac:spMkLst>
        </pc:spChg>
        <pc:spChg chg="mod">
          <ac:chgData name="Ram Shankar Kamat" userId="1bc2f97a-bbcf-4a8b-9eb3-50b1749f3038" providerId="ADAL" clId="{A8871F07-A99B-4FD7-A475-7280F009CE0B}" dt="2022-11-08T10:02:46.060" v="6624" actId="255"/>
          <ac:spMkLst>
            <pc:docMk/>
            <pc:sldMk cId="1522652546" sldId="279"/>
            <ac:spMk id="3" creationId="{89F87A45-D8F5-4C39-D75C-71915F7F8B25}"/>
          </ac:spMkLst>
        </pc:spChg>
        <pc:picChg chg="del">
          <ac:chgData name="Ram Shankar Kamat" userId="1bc2f97a-bbcf-4a8b-9eb3-50b1749f3038" providerId="ADAL" clId="{A8871F07-A99B-4FD7-A475-7280F009CE0B}" dt="2022-11-08T09:56:21.968" v="6575" actId="478"/>
          <ac:picMkLst>
            <pc:docMk/>
            <pc:sldMk cId="1522652546" sldId="279"/>
            <ac:picMk id="5" creationId="{99303BEF-E75E-ED2C-178B-7CC1F902B7D0}"/>
          </ac:picMkLst>
        </pc:picChg>
        <pc:picChg chg="add mod">
          <ac:chgData name="Ram Shankar Kamat" userId="1bc2f97a-bbcf-4a8b-9eb3-50b1749f3038" providerId="ADAL" clId="{A8871F07-A99B-4FD7-A475-7280F009CE0B}" dt="2022-11-08T09:57:37.053" v="6593" actId="1076"/>
          <ac:picMkLst>
            <pc:docMk/>
            <pc:sldMk cId="1522652546" sldId="279"/>
            <ac:picMk id="6" creationId="{EEFCF070-563C-2997-9044-2887D9E516C4}"/>
          </ac:picMkLst>
        </pc:picChg>
      </pc:sldChg>
      <pc:sldChg chg="addSp delSp modSp new mod">
        <pc:chgData name="Ram Shankar Kamat" userId="1bc2f97a-bbcf-4a8b-9eb3-50b1749f3038" providerId="ADAL" clId="{A8871F07-A99B-4FD7-A475-7280F009CE0B}" dt="2022-11-08T10:12:47.067" v="6657" actId="1076"/>
        <pc:sldMkLst>
          <pc:docMk/>
          <pc:sldMk cId="3057968643" sldId="280"/>
        </pc:sldMkLst>
        <pc:spChg chg="mod">
          <ac:chgData name="Ram Shankar Kamat" userId="1bc2f97a-bbcf-4a8b-9eb3-50b1749f3038" providerId="ADAL" clId="{A8871F07-A99B-4FD7-A475-7280F009CE0B}" dt="2022-11-08T10:11:03.692" v="6652" actId="14100"/>
          <ac:spMkLst>
            <pc:docMk/>
            <pc:sldMk cId="3057968643" sldId="280"/>
            <ac:spMk id="2" creationId="{7AFBB88F-D343-689D-2610-CF2E6525D60E}"/>
          </ac:spMkLst>
        </pc:spChg>
        <pc:spChg chg="del mod">
          <ac:chgData name="Ram Shankar Kamat" userId="1bc2f97a-bbcf-4a8b-9eb3-50b1749f3038" providerId="ADAL" clId="{A8871F07-A99B-4FD7-A475-7280F009CE0B}" dt="2022-11-08T10:12:13.049" v="6654" actId="22"/>
          <ac:spMkLst>
            <pc:docMk/>
            <pc:sldMk cId="3057968643" sldId="280"/>
            <ac:spMk id="3" creationId="{0AA878C0-1643-E2DB-CF15-6D4DFB471BF1}"/>
          </ac:spMkLst>
        </pc:spChg>
        <pc:picChg chg="add mod ord">
          <ac:chgData name="Ram Shankar Kamat" userId="1bc2f97a-bbcf-4a8b-9eb3-50b1749f3038" providerId="ADAL" clId="{A8871F07-A99B-4FD7-A475-7280F009CE0B}" dt="2022-11-08T10:12:16.087" v="6655" actId="1076"/>
          <ac:picMkLst>
            <pc:docMk/>
            <pc:sldMk cId="3057968643" sldId="280"/>
            <ac:picMk id="5" creationId="{E4A2A6DB-49E7-CE5B-4A8E-CCE09C60EFCB}"/>
          </ac:picMkLst>
        </pc:picChg>
        <pc:picChg chg="add mod">
          <ac:chgData name="Ram Shankar Kamat" userId="1bc2f97a-bbcf-4a8b-9eb3-50b1749f3038" providerId="ADAL" clId="{A8871F07-A99B-4FD7-A475-7280F009CE0B}" dt="2022-11-08T10:12:47.067" v="6657" actId="1076"/>
          <ac:picMkLst>
            <pc:docMk/>
            <pc:sldMk cId="3057968643" sldId="280"/>
            <ac:picMk id="7" creationId="{CCBA8EEF-1402-EA4A-AF67-6ECAF6DC7040}"/>
          </ac:picMkLst>
        </pc:picChg>
      </pc:sldChg>
      <pc:sldChg chg="addSp delSp modSp add mod">
        <pc:chgData name="Ram Shankar Kamat" userId="1bc2f97a-bbcf-4a8b-9eb3-50b1749f3038" providerId="ADAL" clId="{A8871F07-A99B-4FD7-A475-7280F009CE0B}" dt="2022-11-08T10:14:45.042" v="6669" actId="1076"/>
        <pc:sldMkLst>
          <pc:docMk/>
          <pc:sldMk cId="3271642066" sldId="281"/>
        </pc:sldMkLst>
        <pc:spChg chg="mod">
          <ac:chgData name="Ram Shankar Kamat" userId="1bc2f97a-bbcf-4a8b-9eb3-50b1749f3038" providerId="ADAL" clId="{A8871F07-A99B-4FD7-A475-7280F009CE0B}" dt="2022-11-08T10:13:48.674" v="6664" actId="20577"/>
          <ac:spMkLst>
            <pc:docMk/>
            <pc:sldMk cId="3271642066" sldId="281"/>
            <ac:spMk id="2" creationId="{7AFBB88F-D343-689D-2610-CF2E6525D60E}"/>
          </ac:spMkLst>
        </pc:spChg>
        <pc:spChg chg="add del mod">
          <ac:chgData name="Ram Shankar Kamat" userId="1bc2f97a-bbcf-4a8b-9eb3-50b1749f3038" providerId="ADAL" clId="{A8871F07-A99B-4FD7-A475-7280F009CE0B}" dt="2022-11-08T10:14:12.576" v="6665" actId="22"/>
          <ac:spMkLst>
            <pc:docMk/>
            <pc:sldMk cId="3271642066" sldId="281"/>
            <ac:spMk id="4" creationId="{17537DAC-593F-0BA9-5362-B792874A5F41}"/>
          </ac:spMkLst>
        </pc:spChg>
        <pc:picChg chg="del">
          <ac:chgData name="Ram Shankar Kamat" userId="1bc2f97a-bbcf-4a8b-9eb3-50b1749f3038" providerId="ADAL" clId="{A8871F07-A99B-4FD7-A475-7280F009CE0B}" dt="2022-11-08T10:13:27.928" v="6659" actId="478"/>
          <ac:picMkLst>
            <pc:docMk/>
            <pc:sldMk cId="3271642066" sldId="281"/>
            <ac:picMk id="5" creationId="{E4A2A6DB-49E7-CE5B-4A8E-CCE09C60EFCB}"/>
          </ac:picMkLst>
        </pc:picChg>
        <pc:picChg chg="del">
          <ac:chgData name="Ram Shankar Kamat" userId="1bc2f97a-bbcf-4a8b-9eb3-50b1749f3038" providerId="ADAL" clId="{A8871F07-A99B-4FD7-A475-7280F009CE0B}" dt="2022-11-08T10:13:29.480" v="6660" actId="478"/>
          <ac:picMkLst>
            <pc:docMk/>
            <pc:sldMk cId="3271642066" sldId="281"/>
            <ac:picMk id="7" creationId="{CCBA8EEF-1402-EA4A-AF67-6ECAF6DC7040}"/>
          </ac:picMkLst>
        </pc:picChg>
        <pc:picChg chg="add mod ord">
          <ac:chgData name="Ram Shankar Kamat" userId="1bc2f97a-bbcf-4a8b-9eb3-50b1749f3038" providerId="ADAL" clId="{A8871F07-A99B-4FD7-A475-7280F009CE0B}" dt="2022-11-08T10:14:17.988" v="6667" actId="14100"/>
          <ac:picMkLst>
            <pc:docMk/>
            <pc:sldMk cId="3271642066" sldId="281"/>
            <ac:picMk id="8" creationId="{6D9475CC-BA0F-9B68-E715-261C9F79DA96}"/>
          </ac:picMkLst>
        </pc:picChg>
        <pc:picChg chg="add mod">
          <ac:chgData name="Ram Shankar Kamat" userId="1bc2f97a-bbcf-4a8b-9eb3-50b1749f3038" providerId="ADAL" clId="{A8871F07-A99B-4FD7-A475-7280F009CE0B}" dt="2022-11-08T10:14:45.042" v="6669" actId="1076"/>
          <ac:picMkLst>
            <pc:docMk/>
            <pc:sldMk cId="3271642066" sldId="281"/>
            <ac:picMk id="10" creationId="{0746069F-D53A-0150-E1FE-6879950ED23A}"/>
          </ac:picMkLst>
        </pc:picChg>
      </pc:sldChg>
      <pc:sldChg chg="addSp delSp modSp add mod">
        <pc:chgData name="Ram Shankar Kamat" userId="1bc2f97a-bbcf-4a8b-9eb3-50b1749f3038" providerId="ADAL" clId="{A8871F07-A99B-4FD7-A475-7280F009CE0B}" dt="2022-11-08T10:16:30.438" v="6689" actId="1076"/>
        <pc:sldMkLst>
          <pc:docMk/>
          <pc:sldMk cId="289523819" sldId="282"/>
        </pc:sldMkLst>
        <pc:spChg chg="mod">
          <ac:chgData name="Ram Shankar Kamat" userId="1bc2f97a-bbcf-4a8b-9eb3-50b1749f3038" providerId="ADAL" clId="{A8871F07-A99B-4FD7-A475-7280F009CE0B}" dt="2022-11-08T10:15:22.744" v="6683" actId="20577"/>
          <ac:spMkLst>
            <pc:docMk/>
            <pc:sldMk cId="289523819" sldId="282"/>
            <ac:spMk id="2" creationId="{7AFBB88F-D343-689D-2610-CF2E6525D60E}"/>
          </ac:spMkLst>
        </pc:spChg>
        <pc:spChg chg="add del mod">
          <ac:chgData name="Ram Shankar Kamat" userId="1bc2f97a-bbcf-4a8b-9eb3-50b1749f3038" providerId="ADAL" clId="{A8871F07-A99B-4FD7-A475-7280F009CE0B}" dt="2022-11-08T10:15:47.234" v="6684" actId="22"/>
          <ac:spMkLst>
            <pc:docMk/>
            <pc:sldMk cId="289523819" sldId="282"/>
            <ac:spMk id="4" creationId="{E75CFFF0-D1AF-876B-0568-1A0775F1040E}"/>
          </ac:spMkLst>
        </pc:spChg>
        <pc:picChg chg="add mod ord">
          <ac:chgData name="Ram Shankar Kamat" userId="1bc2f97a-bbcf-4a8b-9eb3-50b1749f3038" providerId="ADAL" clId="{A8871F07-A99B-4FD7-A475-7280F009CE0B}" dt="2022-11-08T10:15:51.685" v="6686" actId="14100"/>
          <ac:picMkLst>
            <pc:docMk/>
            <pc:sldMk cId="289523819" sldId="282"/>
            <ac:picMk id="6" creationId="{2498CE6D-C09E-6219-AA61-CCD90F749764}"/>
          </ac:picMkLst>
        </pc:picChg>
        <pc:picChg chg="del">
          <ac:chgData name="Ram Shankar Kamat" userId="1bc2f97a-bbcf-4a8b-9eb3-50b1749f3038" providerId="ADAL" clId="{A8871F07-A99B-4FD7-A475-7280F009CE0B}" dt="2022-11-08T10:15:04.822" v="6671" actId="478"/>
          <ac:picMkLst>
            <pc:docMk/>
            <pc:sldMk cId="289523819" sldId="282"/>
            <ac:picMk id="8" creationId="{6D9475CC-BA0F-9B68-E715-261C9F79DA96}"/>
          </ac:picMkLst>
        </pc:picChg>
        <pc:picChg chg="add mod">
          <ac:chgData name="Ram Shankar Kamat" userId="1bc2f97a-bbcf-4a8b-9eb3-50b1749f3038" providerId="ADAL" clId="{A8871F07-A99B-4FD7-A475-7280F009CE0B}" dt="2022-11-08T10:16:30.438" v="6689" actId="1076"/>
          <ac:picMkLst>
            <pc:docMk/>
            <pc:sldMk cId="289523819" sldId="282"/>
            <ac:picMk id="9" creationId="{1DEE81E7-AD1A-E4C6-A706-097DFE7FFB41}"/>
          </ac:picMkLst>
        </pc:picChg>
        <pc:picChg chg="del">
          <ac:chgData name="Ram Shankar Kamat" userId="1bc2f97a-bbcf-4a8b-9eb3-50b1749f3038" providerId="ADAL" clId="{A8871F07-A99B-4FD7-A475-7280F009CE0B}" dt="2022-11-08T10:15:05.887" v="6672" actId="478"/>
          <ac:picMkLst>
            <pc:docMk/>
            <pc:sldMk cId="289523819" sldId="282"/>
            <ac:picMk id="10" creationId="{0746069F-D53A-0150-E1FE-6879950ED23A}"/>
          </ac:picMkLst>
        </pc:picChg>
      </pc:sldChg>
      <pc:sldChg chg="addSp delSp modSp new mod">
        <pc:chgData name="Ram Shankar Kamat" userId="1bc2f97a-bbcf-4a8b-9eb3-50b1749f3038" providerId="ADAL" clId="{A8871F07-A99B-4FD7-A475-7280F009CE0B}" dt="2022-11-17T09:45:00.350" v="6705" actId="14100"/>
        <pc:sldMkLst>
          <pc:docMk/>
          <pc:sldMk cId="568032282" sldId="283"/>
        </pc:sldMkLst>
        <pc:spChg chg="del">
          <ac:chgData name="Ram Shankar Kamat" userId="1bc2f97a-bbcf-4a8b-9eb3-50b1749f3038" providerId="ADAL" clId="{A8871F07-A99B-4FD7-A475-7280F009CE0B}" dt="2022-11-17T09:44:57.212" v="6704" actId="478"/>
          <ac:spMkLst>
            <pc:docMk/>
            <pc:sldMk cId="568032282" sldId="283"/>
            <ac:spMk id="2" creationId="{4F0E0C0A-5BCF-BE84-17FF-497C8D1D4955}"/>
          </ac:spMkLst>
        </pc:spChg>
        <pc:spChg chg="del">
          <ac:chgData name="Ram Shankar Kamat" userId="1bc2f97a-bbcf-4a8b-9eb3-50b1749f3038" providerId="ADAL" clId="{A8871F07-A99B-4FD7-A475-7280F009CE0B}" dt="2022-11-17T09:44:06.959" v="6696" actId="22"/>
          <ac:spMkLst>
            <pc:docMk/>
            <pc:sldMk cId="568032282" sldId="283"/>
            <ac:spMk id="3" creationId="{7037C4E3-8C66-A8FB-BFC0-20BF85180DFD}"/>
          </ac:spMkLst>
        </pc:spChg>
        <pc:picChg chg="add mod ord">
          <ac:chgData name="Ram Shankar Kamat" userId="1bc2f97a-bbcf-4a8b-9eb3-50b1749f3038" providerId="ADAL" clId="{A8871F07-A99B-4FD7-A475-7280F009CE0B}" dt="2022-11-17T09:45:00.350" v="6705" actId="14100"/>
          <ac:picMkLst>
            <pc:docMk/>
            <pc:sldMk cId="568032282" sldId="283"/>
            <ac:picMk id="5" creationId="{33FF0D3E-E600-8050-37CC-F69B9403AE27}"/>
          </ac:picMkLst>
        </pc:picChg>
      </pc:sldChg>
      <pc:sldChg chg="addSp delSp modSp new mod">
        <pc:chgData name="Ram Shankar Kamat" userId="1bc2f97a-bbcf-4a8b-9eb3-50b1749f3038" providerId="ADAL" clId="{A8871F07-A99B-4FD7-A475-7280F009CE0B}" dt="2022-11-17T09:44:48.353" v="6703" actId="478"/>
        <pc:sldMkLst>
          <pc:docMk/>
          <pc:sldMk cId="3252691041" sldId="284"/>
        </pc:sldMkLst>
        <pc:spChg chg="del">
          <ac:chgData name="Ram Shankar Kamat" userId="1bc2f97a-bbcf-4a8b-9eb3-50b1749f3038" providerId="ADAL" clId="{A8871F07-A99B-4FD7-A475-7280F009CE0B}" dt="2022-11-17T09:44:48.353" v="6703" actId="478"/>
          <ac:spMkLst>
            <pc:docMk/>
            <pc:sldMk cId="3252691041" sldId="284"/>
            <ac:spMk id="2" creationId="{2CE6333D-3345-E5A7-CDCF-1B57E7136BD3}"/>
          </ac:spMkLst>
        </pc:spChg>
        <pc:spChg chg="del mod">
          <ac:chgData name="Ram Shankar Kamat" userId="1bc2f97a-bbcf-4a8b-9eb3-50b1749f3038" providerId="ADAL" clId="{A8871F07-A99B-4FD7-A475-7280F009CE0B}" dt="2022-11-17T09:44:36.748" v="6700" actId="22"/>
          <ac:spMkLst>
            <pc:docMk/>
            <pc:sldMk cId="3252691041" sldId="284"/>
            <ac:spMk id="3" creationId="{C8783E6B-DEEE-01C2-1A1F-81BBB199CE90}"/>
          </ac:spMkLst>
        </pc:spChg>
        <pc:picChg chg="add mod ord">
          <ac:chgData name="Ram Shankar Kamat" userId="1bc2f97a-bbcf-4a8b-9eb3-50b1749f3038" providerId="ADAL" clId="{A8871F07-A99B-4FD7-A475-7280F009CE0B}" dt="2022-11-17T09:44:43.058" v="6702" actId="1076"/>
          <ac:picMkLst>
            <pc:docMk/>
            <pc:sldMk cId="3252691041" sldId="284"/>
            <ac:picMk id="5" creationId="{7256938F-EC73-9868-3ABF-92D4281D6D40}"/>
          </ac:picMkLst>
        </pc:picChg>
      </pc:sldChg>
      <pc:sldChg chg="addSp modSp new mod">
        <pc:chgData name="Ram Shankar Kamat" userId="1bc2f97a-bbcf-4a8b-9eb3-50b1749f3038" providerId="ADAL" clId="{A8871F07-A99B-4FD7-A475-7280F009CE0B}" dt="2022-11-17T09:55:57.991" v="6711" actId="1076"/>
        <pc:sldMkLst>
          <pc:docMk/>
          <pc:sldMk cId="2027186442" sldId="285"/>
        </pc:sldMkLst>
        <pc:spChg chg="mod">
          <ac:chgData name="Ram Shankar Kamat" userId="1bc2f97a-bbcf-4a8b-9eb3-50b1749f3038" providerId="ADAL" clId="{A8871F07-A99B-4FD7-A475-7280F009CE0B}" dt="2022-11-17T09:55:50.121" v="6707" actId="5793"/>
          <ac:spMkLst>
            <pc:docMk/>
            <pc:sldMk cId="2027186442" sldId="285"/>
            <ac:spMk id="3" creationId="{F9BEE9A9-E553-5EB8-B72E-B06A5C471040}"/>
          </ac:spMkLst>
        </pc:spChg>
        <pc:picChg chg="add mod">
          <ac:chgData name="Ram Shankar Kamat" userId="1bc2f97a-bbcf-4a8b-9eb3-50b1749f3038" providerId="ADAL" clId="{A8871F07-A99B-4FD7-A475-7280F009CE0B}" dt="2022-11-17T09:55:57.991" v="6711" actId="1076"/>
          <ac:picMkLst>
            <pc:docMk/>
            <pc:sldMk cId="2027186442" sldId="285"/>
            <ac:picMk id="5" creationId="{799F4B04-6B03-9F13-0CFE-D0F7ABC2BF0E}"/>
          </ac:picMkLst>
        </pc:picChg>
      </pc:sldChg>
      <pc:sldChg chg="addSp modSp new mod">
        <pc:chgData name="Ram Shankar Kamat" userId="1bc2f97a-bbcf-4a8b-9eb3-50b1749f3038" providerId="ADAL" clId="{A8871F07-A99B-4FD7-A475-7280F009CE0B}" dt="2022-11-17T09:57:11.839" v="6716" actId="14100"/>
        <pc:sldMkLst>
          <pc:docMk/>
          <pc:sldMk cId="4219978433" sldId="286"/>
        </pc:sldMkLst>
        <pc:spChg chg="mod">
          <ac:chgData name="Ram Shankar Kamat" userId="1bc2f97a-bbcf-4a8b-9eb3-50b1749f3038" providerId="ADAL" clId="{A8871F07-A99B-4FD7-A475-7280F009CE0B}" dt="2022-11-17T09:57:03.133" v="6713" actId="5793"/>
          <ac:spMkLst>
            <pc:docMk/>
            <pc:sldMk cId="4219978433" sldId="286"/>
            <ac:spMk id="3" creationId="{3014113E-CA13-FE90-783C-05D3194A138B}"/>
          </ac:spMkLst>
        </pc:spChg>
        <pc:picChg chg="add mod">
          <ac:chgData name="Ram Shankar Kamat" userId="1bc2f97a-bbcf-4a8b-9eb3-50b1749f3038" providerId="ADAL" clId="{A8871F07-A99B-4FD7-A475-7280F009CE0B}" dt="2022-11-17T09:57:11.839" v="6716" actId="14100"/>
          <ac:picMkLst>
            <pc:docMk/>
            <pc:sldMk cId="4219978433" sldId="286"/>
            <ac:picMk id="5" creationId="{2236CAEC-CB5A-ACE7-BEE4-378E6EC59EBC}"/>
          </ac:picMkLst>
        </pc:picChg>
      </pc:sldChg>
      <pc:sldChg chg="addSp modSp new mod">
        <pc:chgData name="Ram Shankar Kamat" userId="1bc2f97a-bbcf-4a8b-9eb3-50b1749f3038" providerId="ADAL" clId="{A8871F07-A99B-4FD7-A475-7280F009CE0B}" dt="2022-11-18T12:07:23.584" v="6783" actId="1076"/>
        <pc:sldMkLst>
          <pc:docMk/>
          <pc:sldMk cId="1759450813" sldId="287"/>
        </pc:sldMkLst>
        <pc:spChg chg="mod">
          <ac:chgData name="Ram Shankar Kamat" userId="1bc2f97a-bbcf-4a8b-9eb3-50b1749f3038" providerId="ADAL" clId="{A8871F07-A99B-4FD7-A475-7280F009CE0B}" dt="2022-11-17T09:59:12.259" v="6718" actId="5793"/>
          <ac:spMkLst>
            <pc:docMk/>
            <pc:sldMk cId="1759450813" sldId="287"/>
            <ac:spMk id="3" creationId="{B22942AC-FF12-E8B2-4442-B8E981EAFDB0}"/>
          </ac:spMkLst>
        </pc:spChg>
        <pc:picChg chg="add mod">
          <ac:chgData name="Ram Shankar Kamat" userId="1bc2f97a-bbcf-4a8b-9eb3-50b1749f3038" providerId="ADAL" clId="{A8871F07-A99B-4FD7-A475-7280F009CE0B}" dt="2022-11-18T12:07:06.653" v="6778" actId="14100"/>
          <ac:picMkLst>
            <pc:docMk/>
            <pc:sldMk cId="1759450813" sldId="287"/>
            <ac:picMk id="5" creationId="{0D999DFD-0DDB-041E-6662-CCE8ECD5EE96}"/>
          </ac:picMkLst>
        </pc:picChg>
        <pc:picChg chg="add mod">
          <ac:chgData name="Ram Shankar Kamat" userId="1bc2f97a-bbcf-4a8b-9eb3-50b1749f3038" providerId="ADAL" clId="{A8871F07-A99B-4FD7-A475-7280F009CE0B}" dt="2022-11-18T12:07:23.584" v="6783" actId="1076"/>
          <ac:picMkLst>
            <pc:docMk/>
            <pc:sldMk cId="1759450813" sldId="287"/>
            <ac:picMk id="7" creationId="{56BF3E97-874A-1311-85D2-E39835483E0A}"/>
          </ac:picMkLst>
        </pc:picChg>
      </pc:sldChg>
      <pc:sldChg chg="addSp delSp modSp new mod">
        <pc:chgData name="Ram Shankar Kamat" userId="1bc2f97a-bbcf-4a8b-9eb3-50b1749f3038" providerId="ADAL" clId="{A8871F07-A99B-4FD7-A475-7280F009CE0B}" dt="2022-11-18T12:32:41.038" v="6791" actId="14100"/>
        <pc:sldMkLst>
          <pc:docMk/>
          <pc:sldMk cId="3926059012" sldId="288"/>
        </pc:sldMkLst>
        <pc:spChg chg="del mod">
          <ac:chgData name="Ram Shankar Kamat" userId="1bc2f97a-bbcf-4a8b-9eb3-50b1749f3038" providerId="ADAL" clId="{A8871F07-A99B-4FD7-A475-7280F009CE0B}" dt="2022-11-17T10:03:57.093" v="6736" actId="22"/>
          <ac:spMkLst>
            <pc:docMk/>
            <pc:sldMk cId="3926059012" sldId="288"/>
            <ac:spMk id="3" creationId="{D7B38F31-3690-3C98-5B69-780CECE07B05}"/>
          </ac:spMkLst>
        </pc:spChg>
        <pc:picChg chg="add mod ord">
          <ac:chgData name="Ram Shankar Kamat" userId="1bc2f97a-bbcf-4a8b-9eb3-50b1749f3038" providerId="ADAL" clId="{A8871F07-A99B-4FD7-A475-7280F009CE0B}" dt="2022-11-18T12:32:36.918" v="6790" actId="14100"/>
          <ac:picMkLst>
            <pc:docMk/>
            <pc:sldMk cId="3926059012" sldId="288"/>
            <ac:picMk id="5" creationId="{3EC28063-FA3A-0770-2F29-BE7F2B67C5A6}"/>
          </ac:picMkLst>
        </pc:picChg>
        <pc:picChg chg="add mod">
          <ac:chgData name="Ram Shankar Kamat" userId="1bc2f97a-bbcf-4a8b-9eb3-50b1749f3038" providerId="ADAL" clId="{A8871F07-A99B-4FD7-A475-7280F009CE0B}" dt="2022-11-18T12:32:41.038" v="6791" actId="14100"/>
          <ac:picMkLst>
            <pc:docMk/>
            <pc:sldMk cId="3926059012" sldId="288"/>
            <ac:picMk id="7" creationId="{30D78304-5A02-283E-FDE9-8FD24AB214A4}"/>
          </ac:picMkLst>
        </pc:picChg>
      </pc:sldChg>
      <pc:sldChg chg="addSp modSp new mod">
        <pc:chgData name="Ram Shankar Kamat" userId="1bc2f97a-bbcf-4a8b-9eb3-50b1749f3038" providerId="ADAL" clId="{A8871F07-A99B-4FD7-A475-7280F009CE0B}" dt="2022-11-18T12:56:45.112" v="6828" actId="14100"/>
        <pc:sldMkLst>
          <pc:docMk/>
          <pc:sldMk cId="4207960196" sldId="289"/>
        </pc:sldMkLst>
        <pc:picChg chg="add mod">
          <ac:chgData name="Ram Shankar Kamat" userId="1bc2f97a-bbcf-4a8b-9eb3-50b1749f3038" providerId="ADAL" clId="{A8871F07-A99B-4FD7-A475-7280F009CE0B}" dt="2022-11-18T12:51:54.193" v="6817" actId="1076"/>
          <ac:picMkLst>
            <pc:docMk/>
            <pc:sldMk cId="4207960196" sldId="289"/>
            <ac:picMk id="5" creationId="{9F822948-AD19-7326-C232-982D371B1AFA}"/>
          </ac:picMkLst>
        </pc:picChg>
        <pc:picChg chg="add mod">
          <ac:chgData name="Ram Shankar Kamat" userId="1bc2f97a-bbcf-4a8b-9eb3-50b1749f3038" providerId="ADAL" clId="{A8871F07-A99B-4FD7-A475-7280F009CE0B}" dt="2022-11-18T12:56:45.112" v="6828" actId="14100"/>
          <ac:picMkLst>
            <pc:docMk/>
            <pc:sldMk cId="4207960196" sldId="289"/>
            <ac:picMk id="7" creationId="{6B36C81C-C231-82BE-D3E7-F56E7DA78411}"/>
          </ac:picMkLst>
        </pc:picChg>
      </pc:sldChg>
      <pc:sldChg chg="addSp modSp new mod">
        <pc:chgData name="Ram Shankar Kamat" userId="1bc2f97a-bbcf-4a8b-9eb3-50b1749f3038" providerId="ADAL" clId="{A8871F07-A99B-4FD7-A475-7280F009CE0B}" dt="2022-11-18T16:32:28.471" v="6829" actId="14100"/>
        <pc:sldMkLst>
          <pc:docMk/>
          <pc:sldMk cId="2794439783" sldId="290"/>
        </pc:sldMkLst>
        <pc:picChg chg="add mod">
          <ac:chgData name="Ram Shankar Kamat" userId="1bc2f97a-bbcf-4a8b-9eb3-50b1749f3038" providerId="ADAL" clId="{A8871F07-A99B-4FD7-A475-7280F009CE0B}" dt="2022-11-18T16:32:28.471" v="6829" actId="14100"/>
          <ac:picMkLst>
            <pc:docMk/>
            <pc:sldMk cId="2794439783" sldId="290"/>
            <ac:picMk id="5" creationId="{35B15B60-A81D-0B4B-B42E-F03C3C702C7D}"/>
          </ac:picMkLst>
        </pc:picChg>
      </pc:sldChg>
      <pc:sldChg chg="new">
        <pc:chgData name="Ram Shankar Kamat" userId="1bc2f97a-bbcf-4a8b-9eb3-50b1749f3038" providerId="ADAL" clId="{A8871F07-A99B-4FD7-A475-7280F009CE0B}" dt="2022-11-24T06:42:29.567" v="6830" actId="680"/>
        <pc:sldMkLst>
          <pc:docMk/>
          <pc:sldMk cId="2436731783" sldId="291"/>
        </pc:sldMkLst>
      </pc:sldChg>
      <pc:sldChg chg="add">
        <pc:chgData name="Ram Shankar Kamat" userId="1bc2f97a-bbcf-4a8b-9eb3-50b1749f3038" providerId="ADAL" clId="{A8871F07-A99B-4FD7-A475-7280F009CE0B}" dt="2022-11-24T06:42:35.459" v="6831"/>
        <pc:sldMkLst>
          <pc:docMk/>
          <pc:sldMk cId="2975287159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D566-E6F1-BC87-ECE2-0BE31CE7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4A83F-88CC-2C8A-0748-247CCDF4F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A468-7BCF-BD3F-7801-A15481A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89AE-C6E9-8915-B5D8-8DEFC2B5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F5EF-4951-6FA1-3C2F-23501A5F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6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03FF-08F7-9151-35EC-715A357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E51A7-1BA1-C477-7A43-B7E37CD7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D0CF-FFA5-2325-A25C-F89D44A6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25FC9-572E-EEAF-5DA8-49403F11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B91E-E201-EE71-7753-AD24A774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FAE65-35C8-2110-4BB1-5E6C798F0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B39BE-8588-011B-4306-557A2A61A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B8282-5045-3839-9808-3999DD54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0AB1-6B75-D898-7B75-B9386EE0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EAED-A7FC-ABC6-9739-C30EA04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0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C784-0EB9-BB65-F83B-D268DFD2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9370F-A895-E373-4226-8462D654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6394-3B3D-7EEE-53A0-5E4ADC8C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701E-6987-E6B8-B392-84292C0E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1E2D-B7C0-2F86-B698-C14BBECA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46A-9BC4-5A51-FFCD-C5ABE27B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817D-372C-6DC3-2DEE-5EF69BF4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A98B-CE60-01AF-5A1C-852D30BB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FFE9F-9E2C-8D1C-F293-D0BAEA04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2EA2-77C4-6821-D45A-545EC9CD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4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4C7C-6238-9EB5-14E7-44A25DDA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4D50-E97D-3293-6B71-61721C692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FF761-EDFB-4C3B-F644-864C53E01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7A950-930D-74EA-394F-2AD34936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073E-24BB-43AD-88FB-D8CDC855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7D47-95CC-5704-93F8-A24756AB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11B9-454C-C9D9-0A94-40E3E191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AD7A-4DB5-7E8A-872E-4E9F6E41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39D5-56DA-1DBA-6F35-F8395328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98BA9-52D2-980C-59F4-7660239DE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BAE19-4790-FDB3-4D83-444004731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60968-8690-4EFC-02E7-53EE4C76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64CCB-1CA9-0529-BE3E-19A21B19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3D2F3-A579-C6F9-6F9C-F0D721B6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B8F7-9769-81DE-C6C1-2A16D458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0B75A-B407-8E93-AD2A-B6311EFB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495-99C2-392E-A76E-E5425CBD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45001-3598-B2B1-F22E-624A7F27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8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592F1-CECB-4F0F-9117-D7304CD4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0D440-96E2-1DD5-A7A3-2D6302BC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6AEB-4354-77E9-7BFD-B7FA2AB1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0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E9A9-9EB9-8809-E67E-E5AC25B5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5A2E-916D-2716-4965-F4BBC1B5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BF8DD-54B4-AE89-A613-E554DB07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FAA8-21F4-721C-6E7B-4E8C7888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472EB-E110-876B-82AB-0C2C342F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4700A-D17E-41F4-1F9E-790E78CF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D239-A58A-7F9B-0EFE-9EFDA01B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448A1-30C4-1AE2-CE45-DEB501F55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9846-A430-9F70-84F5-06DB5307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4151-E9A9-0CDD-233A-73C3D7F2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8794-0BBC-094B-CDE0-E41A584E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6AAE-3F9C-3847-C515-98978E32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9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88698-3DA5-CF77-E459-011DBD75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2277D-5021-7605-FD6B-0048EA181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6A3-0ADF-B3C6-DB1C-616B452AA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B603B-1002-4F61-B72C-03E87B4E0940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8DFA-22EF-C189-9D55-A356E96A5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4BA4-C872-E205-18CF-AE6429B3D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B9C7-D83D-4F94-BFC1-211D7CF0B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3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F77B-C7A7-1201-9B12-9B970D27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950" y="180020"/>
            <a:ext cx="4728099" cy="59233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Costco Inventory Management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3B79-4896-34C9-45D1-A6C7D821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55929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/>
              <a:t>Objective: </a:t>
            </a:r>
          </a:p>
          <a:p>
            <a:pPr marL="0" indent="0">
              <a:buNone/>
            </a:pPr>
            <a:r>
              <a:rPr lang="en-US" sz="1600" dirty="0"/>
              <a:t>INV OH(inventory on hand) - is good or bad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Distribution For various product category:</a:t>
            </a:r>
          </a:p>
          <a:p>
            <a:pPr lvl="1"/>
            <a:r>
              <a:rPr lang="en-US" sz="1600" dirty="0"/>
              <a:t>Various category(segment)</a:t>
            </a:r>
          </a:p>
          <a:p>
            <a:pPr lvl="1"/>
            <a:r>
              <a:rPr lang="en-US" sz="1600" dirty="0"/>
              <a:t>Or depot</a:t>
            </a:r>
          </a:p>
          <a:p>
            <a:pPr lvl="1"/>
            <a:r>
              <a:rPr lang="en-US" sz="1600" dirty="0"/>
              <a:t>Or region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Inventory turns: </a:t>
            </a:r>
          </a:p>
          <a:p>
            <a:r>
              <a:rPr lang="en-US" sz="1600" dirty="0"/>
              <a:t>Understand which product ID causing low inventory turns, hence more inventory on hand.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Region where we have inventory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Geo map - drill down capabilities</a:t>
            </a:r>
          </a:p>
          <a:p>
            <a:pPr lvl="1"/>
            <a:r>
              <a:rPr lang="en-US" sz="1600" dirty="0"/>
              <a:t>Region to district</a:t>
            </a:r>
          </a:p>
          <a:p>
            <a:pPr lvl="1"/>
            <a:r>
              <a:rPr lang="en-US" sz="1600" dirty="0"/>
              <a:t>District to warehouse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/>
              <a:t>Inv OH (Inventory on hand) distribution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/>
              <a:t>Sales distribution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1" dirty="0"/>
              <a:t>Loss of sales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Week of supply vs rate of sales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Top performer/ under performer in terms of product category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Buyers</a:t>
            </a:r>
          </a:p>
          <a:p>
            <a:pPr lvl="1"/>
            <a:r>
              <a:rPr lang="en-US" sz="1600" dirty="0"/>
              <a:t>GMM</a:t>
            </a:r>
          </a:p>
          <a:p>
            <a:pPr lvl="1"/>
            <a:r>
              <a:rPr lang="en-US" sz="1600" dirty="0"/>
              <a:t>AMM</a:t>
            </a:r>
          </a:p>
          <a:p>
            <a:pPr lvl="1"/>
            <a:r>
              <a:rPr lang="en-US" sz="1600" dirty="0"/>
              <a:t>Inventory specialist</a:t>
            </a:r>
          </a:p>
        </p:txBody>
      </p:sp>
    </p:spTree>
    <p:extLst>
      <p:ext uri="{BB962C8B-B14F-4D97-AF65-F5344CB8AC3E}">
        <p14:creationId xmlns:p14="http://schemas.microsoft.com/office/powerpoint/2010/main" val="48078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F332-EB87-D686-73FF-93802C8E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0"/>
            <a:ext cx="10515600" cy="35270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Online OH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72F2-BAE4-8DE0-D31A-1D139A87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5733080"/>
          </a:xfrm>
        </p:spPr>
        <p:txBody>
          <a:bodyPr>
            <a:normAutofit/>
          </a:bodyPr>
          <a:lstStyle/>
          <a:p>
            <a:r>
              <a:rPr lang="en-US" sz="1600" b="1" dirty="0"/>
              <a:t>Online OH QTY LP: 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OH QTY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OH_Qty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OH QTY LY: 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OH QTY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OH_Qty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OH QTY TY: 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OH QTY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OH_Qty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WOS Inc %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WOS Inc %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[Online WOS TY] - [Online WOS LP] ),[Online WOS LP])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WOS Inc %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WOS Inc %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[Online WOS TY] - [Online WOS LY] ),[Online WOS LY])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WOS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WOS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([Average online Sales 4Wk (Qty)] +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([Online OH QTY LP],[Average Online Sales 4Wk (Qty) LP],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1" dirty="0"/>
          </a:p>
          <a:p>
            <a:r>
              <a:rPr lang="en-US" sz="1600" b="1" dirty="0"/>
              <a:t>Online WOS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WOS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([Average online Sales 4Wk (Qty)] +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([Online OH QTY LY],[Average Online Sales 4Wk (Qty) LY]))</a:t>
            </a:r>
            <a:endParaRPr lang="en-US" sz="1600" b="1" dirty="0"/>
          </a:p>
          <a:p>
            <a:r>
              <a:rPr lang="en-US" sz="1600" b="1" dirty="0"/>
              <a:t>Online WOS TY: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WOS TY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([Average online Sales 4Wk (Qty)] + </a:t>
            </a:r>
            <a:r>
              <a:rPr lang="en-US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([Online OH QTY TY],[Average Online Sales 4Wk (Qty)]))</a:t>
            </a:r>
            <a:endParaRPr lang="en-US" sz="1600" b="1" dirty="0"/>
          </a:p>
          <a:p>
            <a:r>
              <a:rPr lang="en-US" sz="1600" b="1" dirty="0"/>
              <a:t>Total NSI $ LP: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NSI $ LP = [Inline NSI $ LP] + [Online NSI $ LP]</a:t>
            </a:r>
            <a:endParaRPr lang="en-US" sz="1600" b="1" dirty="0"/>
          </a:p>
          <a:p>
            <a:r>
              <a:rPr lang="en-US" sz="1600" b="1" dirty="0"/>
              <a:t>Total NSI $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NSI $ LY = [Inline NSI $ LY] + [Online NSI $ LY]</a:t>
            </a:r>
            <a:endParaRPr lang="en-US" sz="1600" b="1" dirty="0"/>
          </a:p>
          <a:p>
            <a:r>
              <a:rPr lang="en-US" sz="1600" b="1" dirty="0"/>
              <a:t>Total NSI $ TY: </a:t>
            </a:r>
            <a:r>
              <a:rPr lang="fi-FI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NSI $ TY = </a:t>
            </a:r>
            <a:r>
              <a:rPr lang="fi-FI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NSI $ TY]</a:t>
            </a:r>
            <a:r>
              <a:rPr lang="fi-FI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fi-FI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NSI $ TY]</a:t>
            </a:r>
            <a:endParaRPr lang="en-US" sz="1600" b="1" dirty="0"/>
          </a:p>
          <a:p>
            <a:r>
              <a:rPr lang="en-US" sz="1600" b="1" dirty="0"/>
              <a:t>Total NSI Qty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NSI Qty LP = [Inline NSI Qty LP] + [Online NSI Qty LP] </a:t>
            </a:r>
            <a:endParaRPr lang="en-US" sz="1600" b="1" dirty="0"/>
          </a:p>
          <a:p>
            <a:r>
              <a:rPr lang="en-US" sz="1600" b="1" dirty="0"/>
              <a:t>Total NSI Qty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NSI Qty LY = [Inline NSI Qty LY] + [Online NSI Qty LY] </a:t>
            </a:r>
            <a:endParaRPr lang="en-US" sz="1600" b="1" dirty="0"/>
          </a:p>
          <a:p>
            <a:r>
              <a:rPr lang="en-US" sz="1600" b="1" dirty="0"/>
              <a:t>Total NSI Qty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NSI Qty TY = [Inline NSI Qty TY] + [Online NSI Qty TY] 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2192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F332-EB87-D686-73FF-93802C8E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0"/>
            <a:ext cx="10515600" cy="35270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Online OH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72F2-BAE4-8DE0-D31A-1D139A87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5733080"/>
          </a:xfrm>
        </p:spPr>
        <p:txBody>
          <a:bodyPr>
            <a:normAutofit/>
          </a:bodyPr>
          <a:lstStyle/>
          <a:p>
            <a:r>
              <a:rPr lang="en-US" sz="1600" b="1" dirty="0"/>
              <a:t>WOS online: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09231-22F1-4906-79E1-91327806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796062"/>
            <a:ext cx="5648515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BEE-1F5C-73FD-E4DD-EABCA0DE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/>
          </a:bodyPr>
          <a:lstStyle/>
          <a:p>
            <a:r>
              <a:rPr lang="en-US" sz="2800" b="1" dirty="0"/>
              <a:t>Demo Table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5364-10F8-8DF1-AD74-6792564C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4"/>
            <a:ext cx="10515600" cy="5235929"/>
          </a:xfrm>
        </p:spPr>
        <p:txBody>
          <a:bodyPr/>
          <a:lstStyle/>
          <a:p>
            <a:r>
              <a:rPr lang="en-US" sz="1600" b="1" dirty="0"/>
              <a:t>Item Name: </a:t>
            </a:r>
          </a:p>
          <a:p>
            <a:r>
              <a:rPr lang="en-US" sz="1600" b="1" dirty="0"/>
              <a:t>Transit days: </a:t>
            </a:r>
          </a:p>
          <a:p>
            <a:r>
              <a:rPr lang="en-US" sz="1600" b="1" dirty="0"/>
              <a:t>WOS: </a:t>
            </a:r>
          </a:p>
          <a:p>
            <a:r>
              <a:rPr lang="en-US" sz="1600" b="1" dirty="0"/>
              <a:t>Potential out of stock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[Transit Days]-[WOS]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Fields Demo</a:t>
            </a:r>
          </a:p>
          <a:p>
            <a:r>
              <a:rPr lang="en-IN" sz="1600" b="1" dirty="0"/>
              <a:t>Fields Demo</a:t>
            </a:r>
          </a:p>
          <a:p>
            <a:r>
              <a:rPr lang="en-IN" sz="1600" b="1" dirty="0"/>
              <a:t>Fields Demo fields </a:t>
            </a:r>
          </a:p>
          <a:p>
            <a:r>
              <a:rPr lang="en-IN" sz="1600" b="1" dirty="0"/>
              <a:t>Fields Demo Order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30085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BEE-1F5C-73FD-E4DD-EABCA0DE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/>
          </a:bodyPr>
          <a:lstStyle/>
          <a:p>
            <a:r>
              <a:rPr lang="en-US" sz="2800" b="1" dirty="0"/>
              <a:t>In Yard OH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5364-10F8-8DF1-AD74-6792564C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4"/>
            <a:ext cx="10515600" cy="5235929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In-Yard-Date:</a:t>
            </a:r>
          </a:p>
          <a:p>
            <a:r>
              <a:rPr lang="en-US" sz="1600" b="1" dirty="0"/>
              <a:t>In-Yard OH $:</a:t>
            </a:r>
          </a:p>
          <a:p>
            <a:r>
              <a:rPr lang="en-US" sz="1600" b="1" dirty="0"/>
              <a:t>In Yard OH $ TY: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In-Yard OH $ TY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'In-Yard OH'[In-Yard OH $]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In Yard OH QTY TY: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In-Yard OH QTY TY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('In-Yard OH'[In-Yard OH QTY])</a:t>
            </a:r>
            <a:endParaRPr lang="en-US" sz="1600" b="1" dirty="0"/>
          </a:p>
          <a:p>
            <a:r>
              <a:rPr lang="en-US" sz="1600" b="1" dirty="0"/>
              <a:t>On-hands Units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2400" b="1" dirty="0"/>
              <a:t>Item Dim</a:t>
            </a:r>
          </a:p>
          <a:p>
            <a:pPr marL="0" indent="0">
              <a:buNone/>
            </a:pPr>
            <a:r>
              <a:rPr lang="en-US" sz="1400" b="1" dirty="0"/>
              <a:t>Department Hierarchy:  </a:t>
            </a:r>
            <a:r>
              <a:rPr lang="en-US" sz="1400" dirty="0"/>
              <a:t>Major Department </a:t>
            </a:r>
            <a:r>
              <a:rPr lang="en-US" sz="1400" dirty="0">
                <a:sym typeface="Wingdings" panose="05000000000000000000" pitchFamily="2" charset="2"/>
              </a:rPr>
              <a:t> Department  Major Category  Item</a:t>
            </a:r>
          </a:p>
          <a:p>
            <a:pPr marL="0" indent="0">
              <a:buNone/>
            </a:pPr>
            <a:r>
              <a:rPr lang="en-US" sz="1400" dirty="0"/>
              <a:t>Department Name(</a:t>
            </a:r>
            <a:r>
              <a:rPr lang="en-US" sz="1400" dirty="0">
                <a:highlight>
                  <a:srgbClr val="FFFF00"/>
                </a:highlight>
                <a:sym typeface="Wingdings" panose="05000000000000000000" pitchFamily="2" charset="2"/>
              </a:rPr>
              <a:t>Department-2</a:t>
            </a:r>
            <a:r>
              <a:rPr lang="en-US" sz="1400" dirty="0"/>
              <a:t>): </a:t>
            </a:r>
          </a:p>
          <a:p>
            <a:pPr marL="0" indent="0">
              <a:buNone/>
            </a:pPr>
            <a:r>
              <a:rPr lang="en-US" sz="1400" dirty="0"/>
              <a:t>Dept Num: </a:t>
            </a:r>
          </a:p>
          <a:p>
            <a:pPr marL="0" indent="0">
              <a:buNone/>
            </a:pPr>
            <a:r>
              <a:rPr lang="en-US" sz="1400" dirty="0"/>
              <a:t>Group Category: </a:t>
            </a:r>
          </a:p>
          <a:p>
            <a:pPr marL="0" indent="0">
              <a:buNone/>
            </a:pPr>
            <a:r>
              <a:rPr lang="en-US" sz="1400"/>
              <a:t>Item Category: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Item Name (</a:t>
            </a:r>
            <a:r>
              <a:rPr lang="en-US" sz="1400" dirty="0">
                <a:highlight>
                  <a:srgbClr val="FFFF00"/>
                </a:highlight>
              </a:rPr>
              <a:t>4</a:t>
            </a:r>
            <a:r>
              <a:rPr lang="en-US" sz="1400" dirty="0"/>
              <a:t>): </a:t>
            </a:r>
          </a:p>
          <a:p>
            <a:pPr marL="0" indent="0">
              <a:buNone/>
            </a:pPr>
            <a:r>
              <a:rPr lang="en-US" sz="1400" dirty="0"/>
              <a:t>Item Number: </a:t>
            </a:r>
          </a:p>
          <a:p>
            <a:pPr marL="0" indent="0">
              <a:buNone/>
            </a:pPr>
            <a:r>
              <a:rPr lang="en-US" sz="1400" dirty="0"/>
              <a:t>Major Category(</a:t>
            </a:r>
            <a:r>
              <a:rPr lang="en-US" sz="1400" dirty="0">
                <a:highlight>
                  <a:srgbClr val="FFFF00"/>
                </a:highlight>
              </a:rPr>
              <a:t>3</a:t>
            </a:r>
            <a:r>
              <a:rPr lang="en-US" sz="1400" dirty="0"/>
              <a:t>): </a:t>
            </a:r>
          </a:p>
          <a:p>
            <a:pPr marL="0" indent="0">
              <a:buNone/>
            </a:pPr>
            <a:r>
              <a:rPr lang="en-US" sz="1400" dirty="0"/>
              <a:t>Major Dept Long Desc (</a:t>
            </a:r>
            <a:r>
              <a:rPr lang="en-US" sz="1400" dirty="0">
                <a:highlight>
                  <a:srgbClr val="FFFF00"/>
                </a:highlight>
              </a:rPr>
              <a:t>Major Department-1 </a:t>
            </a:r>
            <a:r>
              <a:rPr lang="en-US" sz="1400" dirty="0"/>
              <a:t>):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4140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69EA-39FB-B5BB-60F5-D8CE0B7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/>
          </a:bodyPr>
          <a:lstStyle/>
          <a:p>
            <a:r>
              <a:rPr lang="en-US" sz="2400" b="1" dirty="0"/>
              <a:t>Location Dim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B9FA-D187-7985-4B7C-4EE74530A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68"/>
            <a:ext cx="10515600" cy="5289195"/>
          </a:xfrm>
        </p:spPr>
        <p:txBody>
          <a:bodyPr>
            <a:normAutofit/>
          </a:bodyPr>
          <a:lstStyle/>
          <a:p>
            <a:r>
              <a:rPr lang="en-US" sz="1600" dirty="0"/>
              <a:t>Location Id: </a:t>
            </a:r>
          </a:p>
          <a:p>
            <a:r>
              <a:rPr lang="en-US" sz="1600" dirty="0"/>
              <a:t>Location Number:</a:t>
            </a:r>
          </a:p>
          <a:p>
            <a:r>
              <a:rPr lang="en-US" sz="1600" dirty="0"/>
              <a:t>Region Code:</a:t>
            </a:r>
          </a:p>
          <a:p>
            <a:r>
              <a:rPr lang="en-US" sz="1600" dirty="0"/>
              <a:t>Region:</a:t>
            </a:r>
          </a:p>
          <a:p>
            <a:r>
              <a:rPr lang="en-US" sz="1600" dirty="0"/>
              <a:t>District Code:</a:t>
            </a:r>
          </a:p>
          <a:p>
            <a:r>
              <a:rPr lang="en-US" sz="1600" dirty="0"/>
              <a:t>District:</a:t>
            </a:r>
          </a:p>
          <a:p>
            <a:r>
              <a:rPr lang="en-US" sz="1600" dirty="0"/>
              <a:t>Location Long Name:</a:t>
            </a:r>
          </a:p>
          <a:p>
            <a:r>
              <a:rPr lang="en-US" sz="1600" dirty="0"/>
              <a:t>Location Name: </a:t>
            </a:r>
          </a:p>
          <a:p>
            <a:r>
              <a:rPr lang="en-US" sz="1600" dirty="0"/>
              <a:t>Company code:</a:t>
            </a:r>
          </a:p>
          <a:p>
            <a:r>
              <a:rPr lang="en-US" sz="1600" dirty="0"/>
              <a:t>Location Num:</a:t>
            </a:r>
          </a:p>
          <a:p>
            <a:r>
              <a:rPr lang="en-US" sz="1600" dirty="0"/>
              <a:t>Active Location Indicator:</a:t>
            </a:r>
          </a:p>
          <a:p>
            <a:r>
              <a:rPr lang="en-US" sz="1600" dirty="0"/>
              <a:t>Depot Indicator:</a:t>
            </a:r>
          </a:p>
          <a:p>
            <a:r>
              <a:rPr lang="en-US" sz="1600" dirty="0"/>
              <a:t>Location Sub Type:</a:t>
            </a:r>
          </a:p>
          <a:p>
            <a:r>
              <a:rPr lang="en-US" sz="1600" dirty="0"/>
              <a:t>Loc Latitude:</a:t>
            </a:r>
          </a:p>
          <a:p>
            <a:r>
              <a:rPr lang="en-US" sz="1600" dirty="0"/>
              <a:t>Loc Longitude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7381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FD44-3358-FD1F-E7A8-D5251B87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8354"/>
          </a:xfrm>
        </p:spPr>
        <p:txBody>
          <a:bodyPr>
            <a:normAutofit/>
          </a:bodyPr>
          <a:lstStyle/>
          <a:p>
            <a:r>
              <a:rPr lang="en-US" sz="1800" b="1" dirty="0"/>
              <a:t>Matrix Dim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4233-52E5-5A77-367E-264AFCD3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668"/>
            <a:ext cx="10515600" cy="5182664"/>
          </a:xfrm>
        </p:spPr>
        <p:txBody>
          <a:bodyPr>
            <a:normAutofit/>
          </a:bodyPr>
          <a:lstStyle/>
          <a:p>
            <a:r>
              <a:rPr lang="en-US" sz="1600" dirty="0"/>
              <a:t>Matrix Dim:</a:t>
            </a:r>
          </a:p>
          <a:p>
            <a:r>
              <a:rPr lang="en-US" sz="1600" dirty="0"/>
              <a:t>Matrix Dim Fields:</a:t>
            </a:r>
          </a:p>
          <a:p>
            <a:r>
              <a:rPr lang="en-US" sz="1600" dirty="0"/>
              <a:t>Matrix Dim Order: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 Dim = { 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"Major Department"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'Item Dim'[Major Dept Long 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"Department Name"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'Item Dim'[Department Name]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"Major Category"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'Item Dim'[Major Category]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"Item Name"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'Item Dim'[Item Name]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'Location Dim'[Location Name]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"Region"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'Location Dim'[Region]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"District"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'Location Dim'[District]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800" b="1" dirty="0"/>
              <a:t>Parameter-</a:t>
            </a:r>
            <a:r>
              <a:rPr lang="en-IN" sz="1800" b="1" dirty="0" err="1"/>
              <a:t>Barchart</a:t>
            </a:r>
            <a:r>
              <a:rPr lang="en-IN" sz="1800" b="1" dirty="0"/>
              <a:t>: </a:t>
            </a:r>
          </a:p>
          <a:p>
            <a:r>
              <a:rPr lang="en-IN" sz="1600" dirty="0"/>
              <a:t>Parameter-</a:t>
            </a:r>
            <a:r>
              <a:rPr lang="en-IN" sz="1600" dirty="0" err="1"/>
              <a:t>Barchart</a:t>
            </a:r>
            <a:endParaRPr lang="en-IN" sz="1600" dirty="0"/>
          </a:p>
          <a:p>
            <a:r>
              <a:rPr lang="en-IN" sz="1600" dirty="0"/>
              <a:t>Parameter-</a:t>
            </a:r>
            <a:r>
              <a:rPr lang="en-IN" sz="1600" dirty="0" err="1"/>
              <a:t>Barchart</a:t>
            </a:r>
            <a:r>
              <a:rPr lang="en-IN" sz="1600" dirty="0"/>
              <a:t> Fields</a:t>
            </a:r>
          </a:p>
          <a:p>
            <a:r>
              <a:rPr lang="en-IN" sz="1600" dirty="0"/>
              <a:t>Parameter-</a:t>
            </a:r>
            <a:r>
              <a:rPr lang="en-IN" sz="1600" dirty="0" err="1"/>
              <a:t>Barchart</a:t>
            </a:r>
            <a:r>
              <a:rPr lang="en-IN" sz="1600" dirty="0"/>
              <a:t> order</a:t>
            </a:r>
          </a:p>
          <a:p>
            <a:pPr marL="0" indent="0">
              <a:buNone/>
            </a:pP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4BBB0-49DB-7274-7BA1-5EEE8477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38" y="4711587"/>
            <a:ext cx="4930567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1CD-4A35-A31E-D7E2-5AED311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en-US" sz="2400" b="1" dirty="0"/>
              <a:t>Sales Inline: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A45-D8F5-4C39-D75C-71915F7F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Average Inline Sales 4Wk($):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Inline Sales 4Wk ($)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Inline'[WK1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Inline'[WK2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Inline'[WK3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Inline'[WK4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dirty="0"/>
          </a:p>
          <a:p>
            <a:r>
              <a:rPr lang="en-US" sz="1600" dirty="0"/>
              <a:t>Average Inline Sales 4Wk($) LP: 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Inline Sales 4Wk ($)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Inline'[WK1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Inline'[WK2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Inline'[WK3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Inline'[WK4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IN" sz="1600" dirty="0"/>
          </a:p>
          <a:p>
            <a:r>
              <a:rPr lang="en-US" sz="1600" dirty="0"/>
              <a:t>Average Inline Sales 4Wk($)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Inline Sales 4Wk ($)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Inline'[WK1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Inline'[WK2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Inline'[WK3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Inline'[WK4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IN" sz="1600" dirty="0"/>
          </a:p>
          <a:p>
            <a:r>
              <a:rPr lang="en-US" sz="1600" dirty="0"/>
              <a:t>Average Inline Sales 4Wk(Qty):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Inline Sales 4Wk (Qty)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Inline', 'Sales Inline'[T_YPE]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 'Sales Inline'[WK1 Sales] + 'Sales Inline'[WK2 Sales] + 'Sales Inline'[WK3 Sales] + 'Sales Inline'[WK4 Sales]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dirty="0"/>
          </a:p>
          <a:p>
            <a:r>
              <a:rPr lang="en-US" sz="1600" dirty="0"/>
              <a:t>Average Inline Sales 4Wk(Qty)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Inline Sales 4Wk (Qty)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Inline', 'Sales Inline'[T_YPE]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 'Sales Inline'[WK1 Sales] + 'Sales Inline'[WK2 Sales] + 'Sales Inline'[WK3 Sales] + 'Sales Inline'[WK4 Sales]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IN" sz="1600" dirty="0"/>
          </a:p>
          <a:p>
            <a:r>
              <a:rPr lang="en-US" sz="1600" dirty="0"/>
              <a:t>Average Inline Sales 4Wk(Qty)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Inline Sales 4Wk (Qty)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Inline', 'Sales Inline'[T_YPE]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'Sales Inline'[WK1 Sales] + 'Sales Inline'[WK2 Sales] + 'Sales Inline'[WK3 Sales] + 'Sales Inline'[WK4 Sales]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dirty="0"/>
          </a:p>
          <a:p>
            <a:r>
              <a:rPr lang="en-US" sz="1600" dirty="0"/>
              <a:t>D_TYPE</a:t>
            </a:r>
          </a:p>
          <a:p>
            <a:r>
              <a:rPr lang="en-US" sz="1600" dirty="0"/>
              <a:t>ITEM_ID: item id </a:t>
            </a:r>
          </a:p>
          <a:p>
            <a:r>
              <a:rPr lang="en-US" sz="1600" dirty="0" err="1"/>
              <a:t>Location_ID</a:t>
            </a:r>
            <a:r>
              <a:rPr lang="en-US" sz="1600" dirty="0"/>
              <a:t>: Location ID</a:t>
            </a:r>
          </a:p>
          <a:p>
            <a:r>
              <a:rPr lang="en-US" sz="1600" dirty="0"/>
              <a:t>T_YPE: Time type(LP, LY, TY)</a:t>
            </a:r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26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1CD-4A35-A31E-D7E2-5AED311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en-US" sz="2400" b="1" dirty="0"/>
              <a:t>Sales Inline: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A45-D8F5-4C39-D75C-71915F7F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sz="1600" dirty="0"/>
              <a:t>Total Avg Sales $ : 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IN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Sales $ = </a:t>
            </a:r>
            <a:r>
              <a:rPr lang="en-IN" sz="10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Inline Sales 4Wk ($)], 'Sales Inline'[T_YPE] = 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+ </a:t>
            </a:r>
            <a:r>
              <a:rPr lang="en-IN" sz="10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Online Sales 4Wk ($)],'Sales Online'[T_TYPE] = </a:t>
            </a:r>
            <a:r>
              <a:rPr lang="en-IN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Total Avg Sales $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Sales $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Inline Sales 4Wk ($) LP]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Online Sales 4Wk ($) LP]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dirty="0"/>
          </a:p>
          <a:p>
            <a:r>
              <a:rPr lang="en-US" sz="1600" dirty="0"/>
              <a:t>Total Avg Sales $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Sales $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Inline Sales 4Wk ($) LY],'Sales Inline'[T_YPE]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Online Sales 4Wk ($) LY],'Sales Online'[T_TYPE]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dirty="0"/>
              <a:t>Total Avg Sales Units: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Sales Units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Inline Sales 4Wk (Qty)],'Sales Inline'[T_YPE]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Online Sales 4Wk (Qty)],'Sales Online'[T_TYPE]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dirty="0"/>
              <a:t>Total Avg Sales Units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Sales Units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Inline Sales 4Wk (Qty) LP]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Online Sales 4Wk (Qty) LP]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dirty="0"/>
          </a:p>
          <a:p>
            <a:r>
              <a:rPr lang="en-US" sz="1600" dirty="0"/>
              <a:t>Total Avg Sales Units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Sales Units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Inline Sales 4Wk (Qty) LY], 'Sales Inline'[T_YPE]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Online Sales 4Wk (Qty) LY],'Sales Online'[T_TYPE]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dirty="0"/>
              <a:t>WK1 Sales: Sales in week 1 (units)</a:t>
            </a:r>
          </a:p>
          <a:p>
            <a:r>
              <a:rPr lang="en-US" sz="1600" dirty="0"/>
              <a:t>WK1 Sales Amt : Sales amount in week 1.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01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1CD-4A35-A31E-D7E2-5AED311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en-US" sz="2400" b="1" dirty="0"/>
              <a:t>Sales Inline: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A45-D8F5-4C39-D75C-71915F7F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sz="1600" dirty="0"/>
              <a:t>WK2 Sales:  Sales in week 2 (units)</a:t>
            </a:r>
          </a:p>
          <a:p>
            <a:r>
              <a:rPr lang="en-US" sz="1600" dirty="0"/>
              <a:t>WK2 Sales  Amt: Sales amount in week 2. </a:t>
            </a:r>
          </a:p>
          <a:p>
            <a:r>
              <a:rPr lang="en-US" sz="1600" dirty="0"/>
              <a:t>WK3 Sales: Sales in week 3 (units)</a:t>
            </a:r>
          </a:p>
          <a:p>
            <a:r>
              <a:rPr lang="en-US" sz="1600" dirty="0"/>
              <a:t>WK3 Sales  Amt: Sales amount in week 3. </a:t>
            </a:r>
          </a:p>
          <a:p>
            <a:r>
              <a:rPr lang="en-US" sz="1600" dirty="0"/>
              <a:t>WK4 Sales: Sales in week 4 (units)</a:t>
            </a:r>
          </a:p>
          <a:p>
            <a:r>
              <a:rPr lang="en-US" sz="1600" dirty="0"/>
              <a:t>WK4 Sales  Amt: Sales amount in week 4.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Sales Inline-YTD:</a:t>
            </a:r>
          </a:p>
          <a:p>
            <a:r>
              <a:rPr lang="en-US" sz="1600" dirty="0"/>
              <a:t>Avg Sales Amt: </a:t>
            </a:r>
          </a:p>
          <a:p>
            <a:r>
              <a:rPr lang="en-US" sz="1600" dirty="0"/>
              <a:t>Avg Sales Qty:</a:t>
            </a:r>
          </a:p>
          <a:p>
            <a:r>
              <a:rPr lang="en-US" sz="1600" dirty="0"/>
              <a:t>D_TYPE:</a:t>
            </a:r>
          </a:p>
          <a:p>
            <a:r>
              <a:rPr lang="en-US" sz="1600" dirty="0"/>
              <a:t>ITEM_ID:</a:t>
            </a:r>
          </a:p>
          <a:p>
            <a:r>
              <a:rPr lang="en-US" sz="1600" dirty="0"/>
              <a:t>LOCATION ID:</a:t>
            </a:r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4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1CD-4A35-A31E-D7E2-5AED311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en-US" sz="2400" b="1" dirty="0"/>
              <a:t>Sales Inline-YTD: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A45-D8F5-4C39-D75C-71915F7F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sz="1600" dirty="0"/>
              <a:t>Sales $ LP % 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$ LP %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 [Total Sales Summary $ YTD] - [Total Sales Summary $ LP] ) , ([Total Sales Summary $ LP] )) , </a:t>
            </a:r>
            <a:r>
              <a:rPr lang="en-US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1600" dirty="0"/>
              <a:t> Sales $ LY %: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$ LY %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$ YTD]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$ LY]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$ LY]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US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/>
              <a:t>Sales QTY LP %:  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QTY LP % = </a:t>
            </a:r>
            <a:r>
              <a:rPr lang="en-US" sz="9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9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</a:t>
            </a:r>
            <a:r>
              <a:rPr lang="en-US" sz="9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QTY YTD]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9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QTY LP]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, (</a:t>
            </a:r>
            <a:r>
              <a:rPr lang="en-US" sz="9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QTY LP]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 , </a:t>
            </a:r>
            <a:r>
              <a:rPr lang="en-US" sz="9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dirty="0"/>
              <a:t>Sales QTY LY %: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QTY LY %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QTY YTD]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QTY LY]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, (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Sales Summary QTY LY]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)) , </a:t>
            </a:r>
            <a:r>
              <a:rPr lang="en-US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sz="1600" dirty="0"/>
              <a:t>Sum Sales Amt:</a:t>
            </a:r>
          </a:p>
          <a:p>
            <a:r>
              <a:rPr lang="en-US" sz="1600" dirty="0"/>
              <a:t>Sum Sales Qty:</a:t>
            </a:r>
          </a:p>
          <a:p>
            <a:r>
              <a:rPr lang="en-US" sz="1600" dirty="0"/>
              <a:t>T_YPE: </a:t>
            </a:r>
          </a:p>
          <a:p>
            <a:r>
              <a:rPr lang="en-IN" sz="1600" dirty="0"/>
              <a:t>Total Sales Summary $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Summary $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Inline - YTD'[Sum Sales Amt] ),'Sales Inline - YTD'[T_YPE]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Online - YTD'[Sum Sales Amt] ),'Sales Online - YTD'[T_TYPE]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dirty="0"/>
              <a:t>Total Sales Summary $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Summary $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YTD'[Sum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YTD'[Sum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dirty="0"/>
              <a:t>Total Sales Summary $ YTD: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YTD'[Sum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YTD'[Sum Sales Amt]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40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6859-341C-30EC-EE26-0CB20258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A1A4-9854-727E-7FD4-E64DDAB7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198"/>
            <a:ext cx="10515600" cy="51027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Region hierarchy:</a:t>
            </a:r>
          </a:p>
          <a:p>
            <a:pPr marL="0" indent="0">
              <a:buNone/>
            </a:pPr>
            <a:r>
              <a:rPr lang="en-US" sz="2000" dirty="0"/>
              <a:t>Region (10)--&gt; Districts (35) --&gt; Warehouse (675)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Regions: </a:t>
            </a:r>
          </a:p>
          <a:p>
            <a:pPr lvl="1"/>
            <a:r>
              <a:rPr lang="en-US" sz="2200" dirty="0"/>
              <a:t>Northwest, La region, Bay area, Southeast, Business centers, Business </a:t>
            </a:r>
            <a:r>
              <a:rPr lang="en-US" sz="2200" dirty="0" err="1"/>
              <a:t>deliv</a:t>
            </a:r>
            <a:r>
              <a:rPr lang="en-US" sz="2200" dirty="0"/>
              <a:t>-other, Mid west, Northwest, Sd region, Texas region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Product</a:t>
            </a:r>
            <a:r>
              <a:rPr lang="en-US" sz="2000" dirty="0"/>
              <a:t> </a:t>
            </a:r>
            <a:r>
              <a:rPr lang="en-US" sz="2000" b="1" dirty="0"/>
              <a:t>hierarchy: </a:t>
            </a:r>
          </a:p>
          <a:p>
            <a:pPr marL="0" indent="0">
              <a:buNone/>
            </a:pPr>
            <a:r>
              <a:rPr lang="en-US" sz="2000" dirty="0"/>
              <a:t>Product Category (Major department-7)</a:t>
            </a:r>
            <a:r>
              <a:rPr lang="en-US" sz="2000" dirty="0">
                <a:sym typeface="Wingdings" panose="05000000000000000000" pitchFamily="2" charset="2"/>
              </a:rPr>
              <a:t> Product sub-category (Department in major department-87)  Product Segment (major category in department-634) Item (10,229)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Ex: Food Tobacco, candy..  Smokeless Tobacco, Premium   Marlboro, Garrett scotch thrift Can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</a:rPr>
              <a:t>Note: Group category: 3116</a:t>
            </a:r>
          </a:p>
          <a:p>
            <a:pPr marL="0" indent="0">
              <a:buNone/>
            </a:pPr>
            <a:r>
              <a:rPr lang="en-US" sz="2000" b="1" dirty="0"/>
              <a:t>Major Departments:</a:t>
            </a:r>
          </a:p>
          <a:p>
            <a:pPr lvl="1"/>
            <a:r>
              <a:rPr lang="en-US" sz="1600" dirty="0"/>
              <a:t>Food</a:t>
            </a:r>
          </a:p>
          <a:p>
            <a:pPr lvl="1"/>
            <a:r>
              <a:rPr lang="en-US" sz="1600" dirty="0" err="1"/>
              <a:t>Softlines</a:t>
            </a:r>
            <a:endParaRPr lang="en-US" sz="1600" dirty="0"/>
          </a:p>
          <a:p>
            <a:pPr lvl="1"/>
            <a:r>
              <a:rPr lang="en-US" sz="1600" dirty="0"/>
              <a:t>Hardlines</a:t>
            </a:r>
          </a:p>
          <a:p>
            <a:pPr lvl="1"/>
            <a:r>
              <a:rPr lang="en-US" sz="1600" dirty="0"/>
              <a:t>Fresh Food</a:t>
            </a:r>
          </a:p>
          <a:p>
            <a:pPr marL="0" indent="0">
              <a:buNone/>
            </a:pPr>
            <a:r>
              <a:rPr lang="en-US" sz="2000" b="1" dirty="0"/>
              <a:t>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907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1CD-4A35-A31E-D7E2-5AED311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en-US" sz="2400" b="1" dirty="0"/>
              <a:t>Sales Inline-YTD: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A45-D8F5-4C39-D75C-71915F7F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US" sz="1600" dirty="0"/>
              <a:t>Total Sales Summary QTY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Summary QTY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YTD'[Sum Sales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YTD'[Sum Sales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/>
              <a:t>Total Sales Summary QTY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Summary QTY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YTD'[Sum Sales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YTD'[Sum Sales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/>
              <a:t>Total Sales Summary QTY YTD: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Sales Summary QTY YTD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YTD'[Sum Sales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 - YTD'[T_YPE]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YTD'[Sum Sales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 - YTD'[T_TYPE]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1" dirty="0"/>
              <a:t>Sales Online: </a:t>
            </a:r>
          </a:p>
          <a:p>
            <a:r>
              <a:rPr lang="en-IN" sz="1600" dirty="0"/>
              <a:t>Average Online Sales 4Wk ($):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Online Sales 4Wk ($)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Online', 'Sales Online'[T_TYPE]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'Sales Online'[WK1 Sales Amt] + 'Sales Online'[WK2 Sales Amt] + 'Sales Online'[WK3 Sales Amt] + 'Sales Online'[WK4 Sales Amt]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))</a:t>
            </a:r>
          </a:p>
          <a:p>
            <a:r>
              <a:rPr lang="en-IN" sz="1600" dirty="0"/>
              <a:t>Average Online Sales 4Wk ($) LP: 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Online Sales 4Wk ($)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Online', 'Sales Online'[T_TYPE]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'Sales Online'[WK1 Sales Amt] + 'Sales Online'[WK2 Sales Amt] + 'Sales Online'[WK3 Sales Amt] + 'Sales Online'[WK4 Sales Amt]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/>
              <a:t>Average Online Sales 4Wk ($)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Online Sales 4Wk ($)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Online', 'Sales Online'[T_TYPE]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 ( 'Sales Online'[WK1 Sales Amt] + 'Sales Online'[WK2 Sales Amt] + 'Sales Online'[WK3 Sales Amt] + 'Sales Online'[WK4 Sales Amt]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/>
              <a:t>Average Online Sales 4Wk (Qty):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Online Sales 4Wk (Qty)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Online'[WK1 Sales]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Online'[WK2 Sales]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Online'[WK3 Sales]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Online'[WK4 Sales]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98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1CD-4A35-A31E-D7E2-5AED311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en-IN" sz="2400" b="1" dirty="0"/>
              <a:t>Sales Online </a:t>
            </a:r>
            <a:r>
              <a:rPr lang="en-US" sz="2400" b="1" dirty="0"/>
              <a:t>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A45-D8F5-4C39-D75C-71915F7F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Average Online Sales 4Wk (Qty)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Online Sales 4Wk (Qty)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Online'[WK1 Sales]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Online'[WK2 Sales]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Online'[WK3 Sales]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Online'[WK4 Sales]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/>
              <a:t>Average Online Sales 4Wk (Qty)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Online Sales 4Wk (Qty)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SUMX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'Sales Online', 'Sales Online'[T_TYPE]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'Sales Online'[WK1 Sales] + 'Sales Online'[WK2 Sales] + 'Sales Online'[WK3 Sales] + 'Sales Online'[WK4 Sales]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N" sz="1600" dirty="0"/>
              <a:t>D_TYPE: </a:t>
            </a:r>
          </a:p>
          <a:p>
            <a:r>
              <a:rPr lang="en-IN" sz="1600" dirty="0"/>
              <a:t>FULFILMENT_LOCATION_ID: </a:t>
            </a:r>
          </a:p>
          <a:p>
            <a:r>
              <a:rPr lang="en-IN" sz="1600" dirty="0"/>
              <a:t>ITEM_ID: </a:t>
            </a:r>
          </a:p>
          <a:p>
            <a:r>
              <a:rPr lang="en-IN" sz="1600" dirty="0"/>
              <a:t>T_TYPE: </a:t>
            </a:r>
          </a:p>
          <a:p>
            <a:r>
              <a:rPr lang="en-US" sz="1600" dirty="0"/>
              <a:t>WK1 Sales: Sales in week 1 (units)</a:t>
            </a:r>
          </a:p>
          <a:p>
            <a:r>
              <a:rPr lang="en-US" sz="1600" dirty="0"/>
              <a:t>WK1 Sales Amt : Sales amount in week 1. </a:t>
            </a:r>
          </a:p>
          <a:p>
            <a:r>
              <a:rPr lang="en-US" sz="1600" dirty="0"/>
              <a:t>WK2 Sales:  Sales in week 2 (units)</a:t>
            </a:r>
          </a:p>
          <a:p>
            <a:r>
              <a:rPr lang="en-US" sz="1600" dirty="0"/>
              <a:t>WK2 Sales  Amt: Sales amount in week 2. </a:t>
            </a:r>
          </a:p>
          <a:p>
            <a:r>
              <a:rPr lang="en-US" sz="1600" dirty="0"/>
              <a:t>WK3 Sales: Sales in week 3 (units)</a:t>
            </a:r>
          </a:p>
          <a:p>
            <a:r>
              <a:rPr lang="en-US" sz="1600" dirty="0"/>
              <a:t>WK3 Sales  Amt: Sales amount in week 3. </a:t>
            </a:r>
          </a:p>
          <a:p>
            <a:r>
              <a:rPr lang="en-US" sz="1600" dirty="0"/>
              <a:t>WK4 Sales: Sales in week 4 (units)</a:t>
            </a:r>
          </a:p>
          <a:p>
            <a:r>
              <a:rPr lang="en-US" sz="1600" dirty="0"/>
              <a:t>WK4 Sales  Amt: Sales amount in week 4. </a:t>
            </a:r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70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1CD-4A35-A31E-D7E2-5AED311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r>
              <a:rPr lang="en-IN" sz="2400" b="1" dirty="0"/>
              <a:t>Sales Online-YTD </a:t>
            </a:r>
            <a:r>
              <a:rPr lang="en-US" sz="2400" b="1" dirty="0"/>
              <a:t>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A45-D8F5-4C39-D75C-71915F7F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IN" sz="1600" dirty="0" err="1"/>
              <a:t>Avg</a:t>
            </a:r>
            <a:r>
              <a:rPr lang="en-IN" sz="1600" dirty="0"/>
              <a:t> Sales Amt: </a:t>
            </a:r>
          </a:p>
          <a:p>
            <a:r>
              <a:rPr lang="en-IN" sz="1600" dirty="0" err="1"/>
              <a:t>Avg</a:t>
            </a:r>
            <a:r>
              <a:rPr lang="en-IN" sz="1600" dirty="0"/>
              <a:t> Sales Qty: </a:t>
            </a:r>
          </a:p>
          <a:p>
            <a:r>
              <a:rPr lang="en-IN" sz="1600" dirty="0"/>
              <a:t>D_TYPE:</a:t>
            </a:r>
          </a:p>
          <a:p>
            <a:r>
              <a:rPr lang="en-IN" sz="1600" dirty="0"/>
              <a:t>FULFILMENT_LOCATION_ID: </a:t>
            </a:r>
          </a:p>
          <a:p>
            <a:r>
              <a:rPr lang="en-IN" sz="1600" dirty="0"/>
              <a:t>ITEM_ID:</a:t>
            </a:r>
          </a:p>
          <a:p>
            <a:r>
              <a:rPr lang="en-IN" sz="1600" dirty="0"/>
              <a:t>Sum Sales Amt: </a:t>
            </a:r>
          </a:p>
          <a:p>
            <a:r>
              <a:rPr lang="en-IN" sz="1600" dirty="0"/>
              <a:t>Sum Sales Qty:</a:t>
            </a:r>
          </a:p>
          <a:p>
            <a:r>
              <a:rPr lang="en-IN" sz="1600" dirty="0"/>
              <a:t>T_TYPE:</a:t>
            </a:r>
          </a:p>
          <a:p>
            <a:pPr marL="0" indent="0">
              <a:buNone/>
            </a:pPr>
            <a:r>
              <a:rPr lang="en-IN" sz="2000" b="1" dirty="0"/>
              <a:t>Tree Map Parameters</a:t>
            </a:r>
          </a:p>
          <a:p>
            <a:r>
              <a:rPr lang="en-IN" sz="1600" dirty="0"/>
              <a:t>Tree Map Parameters</a:t>
            </a:r>
          </a:p>
          <a:p>
            <a:r>
              <a:rPr lang="en-IN" sz="1600" dirty="0"/>
              <a:t>Tree Map Parameters Fields</a:t>
            </a:r>
          </a:p>
          <a:p>
            <a:r>
              <a:rPr lang="en-IN" sz="1600" dirty="0"/>
              <a:t>Tree Map Parameters Order</a:t>
            </a:r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03BEF-E75E-ED2C-178B-7CC1F902B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807" y="3076575"/>
            <a:ext cx="57816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7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A1CD-4A35-A31E-D7E2-5AED3115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6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IN" sz="2000" b="1" dirty="0" err="1">
                <a:latin typeface="+mn-lt"/>
                <a:ea typeface="+mn-ea"/>
                <a:cs typeface="+mn-cs"/>
              </a:rPr>
              <a:t>TreeMap</a:t>
            </a:r>
            <a:r>
              <a:rPr lang="en-IN" sz="2000" b="1" dirty="0">
                <a:latin typeface="+mn-lt"/>
                <a:ea typeface="+mn-ea"/>
                <a:cs typeface="+mn-cs"/>
              </a:rPr>
              <a:t> Dim: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A45-D8F5-4C39-D75C-71915F7F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r>
              <a:rPr lang="en-IN" sz="1600" dirty="0"/>
              <a:t>Parameters</a:t>
            </a:r>
          </a:p>
          <a:p>
            <a:r>
              <a:rPr lang="en-IN" sz="1600" dirty="0"/>
              <a:t>Parameters Fields</a:t>
            </a:r>
          </a:p>
          <a:p>
            <a:r>
              <a:rPr lang="en-IN" sz="1600" dirty="0"/>
              <a:t>Parameters Order</a:t>
            </a:r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/>
              <a:t>WOS Filter: </a:t>
            </a:r>
          </a:p>
          <a:p>
            <a:pPr marL="0" indent="0">
              <a:buNone/>
            </a:pPr>
            <a:r>
              <a:rPr lang="en-US" sz="1600" dirty="0"/>
              <a:t>Value: 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WOS Filter = </a:t>
            </a:r>
            <a:r>
              <a:rPr lang="en-IN" sz="10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GENERATESERIES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US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CF070-563C-2997-9044-2887D9E5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87" y="2252709"/>
            <a:ext cx="541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5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B88F-D343-689D-2610-CF2E6525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sz="2000" b="1" dirty="0"/>
              <a:t>WOS Inline Format: </a:t>
            </a:r>
            <a:endParaRPr lang="en-IN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2A6DB-49E7-CE5B-4A8E-CCE09C60E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5623"/>
            <a:ext cx="3557102" cy="5351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BA8EEF-1402-EA4A-AF67-6ECAF6DC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809" y="945888"/>
            <a:ext cx="4733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6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B88F-D343-689D-2610-CF2E6525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sz="2000" b="1" dirty="0"/>
              <a:t>WOS Online Format: </a:t>
            </a:r>
            <a:endParaRPr lang="en-IN" sz="2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475CC-BA0F-9B68-E715-261C9F79D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14" y="920101"/>
            <a:ext cx="3665194" cy="545406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6069F-D53A-0150-E1FE-6879950ED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70" y="1014320"/>
            <a:ext cx="4600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4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B88F-D343-689D-2610-CF2E6525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7"/>
          </a:xfrm>
        </p:spPr>
        <p:txBody>
          <a:bodyPr>
            <a:normAutofit/>
          </a:bodyPr>
          <a:lstStyle/>
          <a:p>
            <a:r>
              <a:rPr lang="en-US" sz="2000" b="1" dirty="0"/>
              <a:t>WOS Total Format: 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98CE6D-C09E-6219-AA61-CCD90F749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4490"/>
            <a:ext cx="3693670" cy="55283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EE81E7-AD1A-E4C6-A706-097DFE7F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96" y="1238250"/>
            <a:ext cx="44005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3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F0D3E-E600-8050-37CC-F69B9403A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31" y="800100"/>
            <a:ext cx="8283484" cy="5129221"/>
          </a:xfrm>
        </p:spPr>
      </p:pic>
    </p:spTree>
    <p:extLst>
      <p:ext uri="{BB962C8B-B14F-4D97-AF65-F5344CB8AC3E}">
        <p14:creationId xmlns:p14="http://schemas.microsoft.com/office/powerpoint/2010/main" val="56803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6938F-EC73-9868-3ABF-92D4281D6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6" y="1503840"/>
            <a:ext cx="8525170" cy="4829342"/>
          </a:xfrm>
        </p:spPr>
      </p:pic>
    </p:spTree>
    <p:extLst>
      <p:ext uri="{BB962C8B-B14F-4D97-AF65-F5344CB8AC3E}">
        <p14:creationId xmlns:p14="http://schemas.microsoft.com/office/powerpoint/2010/main" val="325269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A5E3-50EB-45E8-DC7E-C4C8C2A8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E9A9-E553-5EB8-B72E-B06A5C47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F4B04-6B03-9F13-0CFE-D0F7ABC2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72292"/>
            <a:ext cx="9677400" cy="59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8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510E-81E3-6C7D-93A5-6A8B7818C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Terms: </a:t>
            </a:r>
          </a:p>
          <a:p>
            <a:pPr marL="0" indent="0">
              <a:buNone/>
            </a:pPr>
            <a:r>
              <a:rPr lang="en-US" sz="1400" b="1" dirty="0"/>
              <a:t>OH: </a:t>
            </a:r>
            <a:r>
              <a:rPr lang="en-US" sz="1400" dirty="0"/>
              <a:t>on hand</a:t>
            </a:r>
          </a:p>
          <a:p>
            <a:pPr marL="0" indent="0">
              <a:buNone/>
            </a:pPr>
            <a:r>
              <a:rPr lang="en-US" sz="1400" b="1" dirty="0"/>
              <a:t>WOS: </a:t>
            </a:r>
            <a:r>
              <a:rPr lang="en-US" sz="1400" dirty="0"/>
              <a:t>Week of supply </a:t>
            </a:r>
          </a:p>
          <a:p>
            <a:pPr marL="0" indent="0">
              <a:buNone/>
            </a:pPr>
            <a:r>
              <a:rPr lang="en-US" sz="1400" b="1" dirty="0"/>
              <a:t>LY: </a:t>
            </a:r>
            <a:r>
              <a:rPr lang="en-US" sz="1400" dirty="0"/>
              <a:t>last Year</a:t>
            </a:r>
          </a:p>
          <a:p>
            <a:pPr marL="0" indent="0">
              <a:buNone/>
            </a:pPr>
            <a:r>
              <a:rPr lang="en-US" sz="1400" b="1" dirty="0"/>
              <a:t>LP: </a:t>
            </a:r>
            <a:r>
              <a:rPr lang="en-US" sz="1400" dirty="0"/>
              <a:t>Last period last month</a:t>
            </a:r>
          </a:p>
          <a:p>
            <a:pPr marL="0" indent="0">
              <a:buNone/>
            </a:pPr>
            <a:r>
              <a:rPr lang="en-US" sz="1400" b="1" dirty="0"/>
              <a:t>TY: </a:t>
            </a:r>
            <a:r>
              <a:rPr lang="en-US" sz="1400" dirty="0"/>
              <a:t>This Year</a:t>
            </a:r>
          </a:p>
          <a:p>
            <a:pPr marL="0" indent="0">
              <a:buNone/>
            </a:pPr>
            <a:r>
              <a:rPr lang="en-US" sz="1400" b="1" dirty="0"/>
              <a:t>4 week supply: </a:t>
            </a:r>
          </a:p>
          <a:p>
            <a:pPr marL="0" indent="0">
              <a:buNone/>
            </a:pPr>
            <a:r>
              <a:rPr lang="en-US" sz="1400" b="1" dirty="0"/>
              <a:t>4 week shipped: </a:t>
            </a:r>
          </a:p>
          <a:p>
            <a:pPr marL="0" indent="0">
              <a:buNone/>
            </a:pPr>
            <a:r>
              <a:rPr lang="en-US" sz="1400" b="1" dirty="0"/>
              <a:t>Inline OH: </a:t>
            </a:r>
          </a:p>
          <a:p>
            <a:pPr marL="0" indent="0">
              <a:buNone/>
            </a:pPr>
            <a:r>
              <a:rPr lang="en-US" sz="1400" b="1" dirty="0"/>
              <a:t>Online OH: </a:t>
            </a:r>
          </a:p>
          <a:p>
            <a:pPr marL="0" indent="0">
              <a:buNone/>
            </a:pPr>
            <a:r>
              <a:rPr lang="en-US" sz="1400" b="1" dirty="0"/>
              <a:t>Buy-in-OH:</a:t>
            </a:r>
          </a:p>
          <a:p>
            <a:pPr marL="0" indent="0">
              <a:buNone/>
            </a:pPr>
            <a:r>
              <a:rPr lang="en-US" sz="1400" b="1" dirty="0"/>
              <a:t>In-yard OH: </a:t>
            </a:r>
          </a:p>
          <a:p>
            <a:pPr marL="0" indent="0">
              <a:buNone/>
            </a:pPr>
            <a:r>
              <a:rPr lang="en-US" sz="1400" b="1" dirty="0"/>
              <a:t>Avg-transit-week: 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37356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4E48-87E7-6DCB-0B9B-B1C1DF3E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113E-CA13-FE90-783C-05D3194A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6CAEC-CB5A-ACE7-BEE4-378E6EC5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1301"/>
            <a:ext cx="10706100" cy="64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7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F900-877B-128B-43F0-67B65262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42AC-FF12-E8B2-4442-B8E981EA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99DFD-0DDB-041E-6662-CCE8ECD5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72" y="-36513"/>
            <a:ext cx="10329228" cy="2966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F3E97-874A-1311-85D2-E39835483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72" y="3178205"/>
            <a:ext cx="10329228" cy="39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0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18DC-588C-0882-08CE-2040318B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28063-FA3A-0770-2F29-BE7F2B67C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4637"/>
            <a:ext cx="10972800" cy="1906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78304-5A02-283E-FDE9-8FD24AB21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9619"/>
            <a:ext cx="10972800" cy="47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59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5886-6F7C-4F3E-DCC6-EECF44F3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B389-A68B-5CA8-A2FF-B488C657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22948-AD19-7326-C232-982D371B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55" y="791883"/>
            <a:ext cx="10515599" cy="3025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6C81C-C231-82BE-D3E7-F56E7DA7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42" y="923677"/>
            <a:ext cx="12119592" cy="63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0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22E1-AC8C-8521-F0AB-A6A306C2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DF2F-AC15-DDFA-E894-19F82A449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15B60-A81D-0B4B-B42E-F03C3C702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4" y="0"/>
            <a:ext cx="10586406" cy="58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3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731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058-C28E-2252-2B9C-A8013170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Costco Inventory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5651-BA33-02EC-581C-462DB9156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4818680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1200" b="1" u="sng" dirty="0"/>
              <a:t>Problem Statement </a:t>
            </a:r>
            <a:r>
              <a:rPr lang="en-IN" sz="1200" b="1" dirty="0"/>
              <a:t>– </a:t>
            </a:r>
          </a:p>
          <a:p>
            <a:pPr marL="0" indent="0" algn="l" rtl="0" fontAlgn="base">
              <a:buNone/>
            </a:pPr>
            <a:r>
              <a:rPr lang="en-US" sz="1200" dirty="0">
                <a:solidFill>
                  <a:srgbClr val="000000"/>
                </a:solidFill>
                <a:latin typeface="Fira Sans Extra Condensed Medium"/>
              </a:rPr>
              <a:t>T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Fira Sans Extra Condensed Medium"/>
              </a:rPr>
              <a:t>o improve the Costco shipment forecasts.  </a:t>
            </a:r>
          </a:p>
          <a:p>
            <a:pPr algn="l" rtl="0" fontAlgn="base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Fira Sans Extra Condensed Medium"/>
              </a:rPr>
              <a:t>Forecast Costco SKUs on different levels at product &amp; inventory level.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Fira Sans Extra Condensed Medium"/>
              </a:rPr>
              <a:t>​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Fira Sans Extra Condensed Medium"/>
              </a:rPr>
              <a:t>Customer Segmentation to understand better marketing and promotion strategies.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Fira Sans Extra Condensed Medium"/>
              </a:rPr>
              <a:t>​</a:t>
            </a:r>
            <a:endParaRPr lang="en-IN" sz="1200" dirty="0"/>
          </a:p>
          <a:p>
            <a:pPr marL="0" indent="0" fontAlgn="base">
              <a:buNone/>
            </a:pPr>
            <a:r>
              <a:rPr lang="en-IN" sz="1200" b="1" dirty="0">
                <a:solidFill>
                  <a:srgbClr val="000000"/>
                </a:solidFill>
                <a:latin typeface="Fira Sans Extra Condensed Medium"/>
              </a:rPr>
              <a:t>Note: </a:t>
            </a:r>
            <a:r>
              <a:rPr lang="en-IN" sz="1200" dirty="0">
                <a:solidFill>
                  <a:srgbClr val="000000"/>
                </a:solidFill>
                <a:latin typeface="Fira Sans Extra Condensed Medium"/>
              </a:rPr>
              <a:t>We don’t have any information about customers, but we can do geographic segmentation, We have country, region, district and location names in data.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200" b="1" u="sng" dirty="0"/>
              <a:t>Solution / Action </a:t>
            </a:r>
            <a:r>
              <a:rPr lang="en-IN" sz="1200" b="1" dirty="0"/>
              <a:t>– </a:t>
            </a:r>
          </a:p>
          <a:p>
            <a:r>
              <a:rPr lang="en-US" sz="1200" dirty="0"/>
              <a:t>Structured analysis of the historical data to provide insight into forecasting.</a:t>
            </a:r>
          </a:p>
          <a:p>
            <a:r>
              <a:rPr lang="en-US" sz="1200" dirty="0"/>
              <a:t>Analyzing  the historical data into (the underlying time series process and the promotion effect)</a:t>
            </a:r>
          </a:p>
          <a:p>
            <a:r>
              <a:rPr lang="en-US" sz="1200" b="1" dirty="0"/>
              <a:t>Methods – </a:t>
            </a:r>
            <a:r>
              <a:rPr lang="en-US" sz="1200" dirty="0" err="1"/>
              <a:t>Xgboost</a:t>
            </a:r>
            <a:r>
              <a:rPr lang="en-US" sz="1200" dirty="0"/>
              <a:t>, MLP, ARIMA, HWES to forecast the future demands.</a:t>
            </a:r>
          </a:p>
          <a:p>
            <a:r>
              <a:rPr lang="en-US" sz="1200" dirty="0"/>
              <a:t>RFM, K-Means, DBSCAN clustering for customer segmentations.</a:t>
            </a:r>
            <a:endParaRPr lang="en-IN" sz="1200" b="1" u="sng" dirty="0"/>
          </a:p>
          <a:p>
            <a:pPr marL="0" indent="0">
              <a:buNone/>
            </a:pPr>
            <a:r>
              <a:rPr lang="en-IN" sz="1200" b="1" u="sng" dirty="0"/>
              <a:t>Transformation KPIS </a:t>
            </a:r>
            <a:r>
              <a:rPr lang="en-IN" sz="1200" b="1" dirty="0"/>
              <a:t>–</a:t>
            </a:r>
          </a:p>
          <a:p>
            <a:r>
              <a:rPr lang="en-US" sz="1200" b="0" i="0" dirty="0">
                <a:effectLst/>
                <a:ea typeface="Segoe UI Black" panose="020B0A02040204020203" pitchFamily="34" charset="0"/>
              </a:rPr>
              <a:t>MAPE helps customer to plan the demand according to forecasted values </a:t>
            </a:r>
          </a:p>
          <a:p>
            <a:r>
              <a:rPr lang="en-US" sz="1200" b="0" i="0" dirty="0">
                <a:effectLst/>
                <a:ea typeface="Segoe UI Black" panose="020B0A02040204020203" pitchFamily="34" charset="0"/>
              </a:rPr>
              <a:t>Overstocking rate helps to take decision on inventory management</a:t>
            </a:r>
          </a:p>
          <a:p>
            <a:r>
              <a:rPr lang="en-IN" sz="1200" dirty="0">
                <a:solidFill>
                  <a:srgbClr val="000000"/>
                </a:solidFill>
                <a:latin typeface="Fira Sans Extra Condensed Medium"/>
              </a:rPr>
              <a:t>Geographic</a:t>
            </a:r>
            <a:r>
              <a:rPr lang="en-US" sz="1200" b="0" i="0" dirty="0">
                <a:effectLst/>
                <a:ea typeface="Segoe UI Black" panose="020B0A02040204020203" pitchFamily="34" charset="0"/>
              </a:rPr>
              <a:t> segmentation allows to find most demanding/valuable locations. </a:t>
            </a:r>
          </a:p>
          <a:p>
            <a:pPr marL="0" indent="0">
              <a:buNone/>
            </a:pPr>
            <a:r>
              <a:rPr lang="en-US" sz="1200" b="1" i="0" u="sng" dirty="0">
                <a:effectLst/>
              </a:rPr>
              <a:t>Business Value </a:t>
            </a:r>
            <a:r>
              <a:rPr lang="en-US" sz="1200" dirty="0">
                <a:latin typeface="Segoe UI" panose="020B0502040204020203" pitchFamily="34" charset="0"/>
              </a:rPr>
              <a:t>–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ea typeface="Segoe UI Black" panose="020B0A02040204020203" pitchFamily="34" charset="0"/>
              </a:rPr>
              <a:t>Forecasting demand using promotional effects helps clients to increase their revenue and to continue uninterrupted distribution, 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ea typeface="Segoe UI Black" panose="020B0A02040204020203" pitchFamily="34" charset="0"/>
              </a:rPr>
              <a:t>Customer segmentation helps to make more lucrative promotion for top locations to boost the sell </a:t>
            </a:r>
          </a:p>
          <a:p>
            <a:pPr marL="0" indent="0" fontAlgn="base">
              <a:buNone/>
            </a:pPr>
            <a:endParaRPr lang="en-IN" sz="1200" dirty="0">
              <a:solidFill>
                <a:srgbClr val="000000"/>
              </a:solidFill>
              <a:latin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7528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40BE-D15D-2C83-536E-2B79B16E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7231"/>
          </a:xfrm>
        </p:spPr>
        <p:txBody>
          <a:bodyPr>
            <a:noAutofit/>
          </a:bodyPr>
          <a:lstStyle/>
          <a:p>
            <a:r>
              <a:rPr lang="en-US" sz="2800" b="1" dirty="0"/>
              <a:t>Buy in OH: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4CBE-345E-2592-D0C2-BAEDF2FC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358"/>
            <a:ext cx="10515600" cy="5404606"/>
          </a:xfrm>
        </p:spPr>
        <p:txBody>
          <a:bodyPr>
            <a:normAutofit/>
          </a:bodyPr>
          <a:lstStyle/>
          <a:p>
            <a:r>
              <a:rPr lang="en-US" sz="1600" b="1" dirty="0" err="1"/>
              <a:t>Buyin</a:t>
            </a:r>
            <a:r>
              <a:rPr lang="en-US" sz="1600" b="1" dirty="0"/>
              <a:t> $ LP: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 LP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'Buy-in OH'[OH_$]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'Buy-in OH'[T_TYPE]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 err="1"/>
              <a:t>Buyin</a:t>
            </a:r>
            <a:r>
              <a:rPr lang="en-US" sz="1600" b="1" dirty="0"/>
              <a:t> $ LY: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 LY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('Buy-in OH'[OH_$]),'Buy-in OH'[T_TYPE]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 err="1"/>
              <a:t>Buyin</a:t>
            </a:r>
            <a:r>
              <a:rPr lang="en-US" sz="1600" b="1" dirty="0"/>
              <a:t> $ TY: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 TY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('Buy-in OH'[OH_$]),'Buy-in OH'[T_TYPE]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 err="1"/>
              <a:t>Buyin</a:t>
            </a:r>
            <a:r>
              <a:rPr lang="en-US" sz="1600" b="1" dirty="0"/>
              <a:t> Inc % Period: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Inc % Period =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 'Buy-in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Qty TY] - 'Buy-in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Qty LP] ),'Buy-in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Qty LP],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))</a:t>
            </a:r>
            <a:endParaRPr lang="en-IN" sz="1600" b="1" dirty="0"/>
          </a:p>
          <a:p>
            <a:r>
              <a:rPr lang="en-US" sz="1600" b="1" dirty="0" err="1"/>
              <a:t>Buyin</a:t>
            </a:r>
            <a:r>
              <a:rPr lang="en-US" sz="1600" b="1" dirty="0"/>
              <a:t> Inc % Year: 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Inc % Year =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'Buy-in OH'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 err="1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 Qty 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'Buy-in OH'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 err="1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 Qty LY]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'Buy-in OH'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 err="1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 Qty LY]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))</a:t>
            </a:r>
            <a:endParaRPr lang="en-US" sz="1600" b="1" dirty="0"/>
          </a:p>
          <a:p>
            <a:r>
              <a:rPr lang="en-US" sz="1600" b="1" dirty="0" err="1"/>
              <a:t>Buyin</a:t>
            </a:r>
            <a:r>
              <a:rPr lang="en-US" sz="1600" b="1" dirty="0"/>
              <a:t> Qty LP: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Qty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('Buy-in OH'[OH_QTY]),'Buy-in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 err="1"/>
              <a:t>Buyin</a:t>
            </a:r>
            <a:r>
              <a:rPr lang="en-US" sz="1600" b="1" dirty="0"/>
              <a:t> Qty LY: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Qty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('Buy-in OH'[OH_QTY]),'Buy-in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 err="1"/>
              <a:t>Buyin</a:t>
            </a:r>
            <a:r>
              <a:rPr lang="en-US" sz="1600" b="1" dirty="0"/>
              <a:t> Qty TY: 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Buyin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Qty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'Buy-in OH'[OH_QTY]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'Buy-in OH'[T_TYPE]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600" b="1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3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391-A08F-0AFB-8D0B-0FBB8002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2400" b="1" dirty="0"/>
              <a:t>Inline OH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EB7F-B30C-BC72-05F8-A078C67C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464"/>
            <a:ext cx="10791548" cy="5049499"/>
          </a:xfrm>
        </p:spPr>
        <p:txBody>
          <a:bodyPr>
            <a:normAutofit/>
          </a:bodyPr>
          <a:lstStyle/>
          <a:p>
            <a:r>
              <a:rPr lang="en-US" sz="1600" b="1" dirty="0"/>
              <a:t>Inline-In-Transit $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In-Transit $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OH'[In-Transit $]),'Inline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Inline-In-Transit $ LY: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In-Transit $ LY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OH'[In-Transit $]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OH'[T_TIME]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dirty="0"/>
          </a:p>
          <a:p>
            <a:r>
              <a:rPr lang="en-US" sz="1600" b="1" dirty="0"/>
              <a:t>Inline-In-Transit $ TY: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In-Transit $ TY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OH'[In-Transit $]),'Inline OH'[T_TIME]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Inline-In-Transit Qty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In-Transit Qty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OH'[In-Transit Qty]),'Inline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Inline-In-Transit Qty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In-Transit Qty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OH'[In-Transit Qty]),'Inline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dirty="0"/>
          </a:p>
          <a:p>
            <a:r>
              <a:rPr lang="en-US" sz="1600" b="1" dirty="0"/>
              <a:t>Inline-In-Transit Qty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In-Transit Qty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OH'[In-Transit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OH'[T_TIME]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 Inc %: 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Inc % =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 [Inline OH QTY TY] - [Inline OH QTY LY] ),[Inline OH QTY LY],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))</a:t>
            </a:r>
            <a:endParaRPr lang="en-US" sz="1600" dirty="0"/>
          </a:p>
          <a:p>
            <a:r>
              <a:rPr lang="en-US" sz="1600" b="1" dirty="0"/>
              <a:t>Inline Inc % Period: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Inc % Period =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[Inline OH QTY TY] - [Inline OH QTY LP] ),[Inline OH QTY LP],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))</a:t>
            </a:r>
            <a:endParaRPr lang="en-US" sz="1600" b="1" dirty="0"/>
          </a:p>
          <a:p>
            <a:r>
              <a:rPr lang="en-US" sz="1600" b="1" dirty="0"/>
              <a:t>Inline NSI $ LP 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NSI $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OH'[NSI $]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OH'[T_TIME]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 Inline NSI $ LY 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NSI $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OH'[NSI $]),'Inline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Inline NSI $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NSI $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OH'[NSI $]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OH'[T_TIME]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Inline NSI Qty LP 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NSI Qty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OH'[NSI Qty]),'Inline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Inline NSI Qty LY 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NSI Qty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OH'[NSI Qty]),'Inline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Inline NSI Qty TY 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NSI Qty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OH'[NSI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OH'[T_TIME]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600" b="1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5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391-A08F-0AFB-8D0B-0FBB8002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lang="en-US" sz="2400" b="1" dirty="0"/>
              <a:t>Inline OH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EB7F-B30C-BC72-05F8-A078C67C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4"/>
            <a:ext cx="10515600" cy="523593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Inline-OH $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OH $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OH_Amt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OH'[T_TIME]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Inline-OH $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OH $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OH_Amt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Inline-OH $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OH $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OH_Amt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Inline-OH Qty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OH QTY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OH_Qty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 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Inline-OH Qty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OH QTY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</a:t>
            </a:r>
            <a:r>
              <a:rPr lang="en-I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OH_Qty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'Inline OH'[T_TIME]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Inline-OH Qty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OH QTY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('Inline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OH_Qty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]),'Inline OH'[T_TIME]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  <a:p>
            <a:r>
              <a:rPr lang="en-US" sz="1600" b="1" dirty="0"/>
              <a:t>Inline WOS Inc %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WOS Inc %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[Inline WOS TY] - [Inline WOS LP] ),[Inline WOS LP])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sz="1600" dirty="0"/>
          </a:p>
          <a:p>
            <a:r>
              <a:rPr lang="en-US" sz="1600" b="1" dirty="0"/>
              <a:t>Inline WOS Inc %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WOS Inc %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[Inline WOS TY] - [Inline WOS LY] ),[Inline WOS LY])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sz="1600" dirty="0"/>
          </a:p>
          <a:p>
            <a:r>
              <a:rPr lang="en-US" sz="1600" b="1" dirty="0"/>
              <a:t>Inline WOS LP: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WOS LP = 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([Average Inline Sales 4Wk (Qty) LP] +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[Inline OH QTY LP], [Average Inline 			Sales 4Wk (Qty) LP]))</a:t>
            </a:r>
            <a:endParaRPr lang="en-US" sz="1600" dirty="0"/>
          </a:p>
          <a:p>
            <a:r>
              <a:rPr lang="en-US" sz="1600" b="1" dirty="0"/>
              <a:t>Inline WOS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WOS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([Average Inline Sales 4Wk (Qty) LY] +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([Inline OH QTY LY], [Average Inline Sales 4Wk 			(Qty) LY]))</a:t>
            </a:r>
            <a:endParaRPr lang="en-US" sz="1600" b="1" dirty="0"/>
          </a:p>
          <a:p>
            <a:r>
              <a:rPr lang="en-US" sz="1600" b="1" dirty="0"/>
              <a:t>Inline WOS TY: 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Inline WOS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Inline Sales 4Wk (Qty)]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OH QTY 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Inline Sales 4Wk 				(Qty)]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1" dirty="0"/>
          </a:p>
          <a:p>
            <a:r>
              <a:rPr lang="en-US" sz="1600" b="1" dirty="0"/>
              <a:t>Out of Stock: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 Of Stock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[Total OH QTY]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 Of 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Stock"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-Stock"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Total-In-Transit $ LP: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In-Transit $ LP = [Inline In-Transit $ LP] + [Online In-Transit $ LP]</a:t>
            </a:r>
            <a:endParaRPr lang="en-US" sz="1600" b="1" dirty="0"/>
          </a:p>
          <a:p>
            <a:r>
              <a:rPr lang="en-US" sz="1600" b="1" dirty="0"/>
              <a:t>Total-In-Transit $ LY: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In-Transit $ LY = [Inline In-Transit $ LY] + [Online In-Transit $ LY]</a:t>
            </a:r>
            <a:endParaRPr lang="en-US" sz="1600" b="1" dirty="0"/>
          </a:p>
          <a:p>
            <a:r>
              <a:rPr lang="en-US" sz="1600" b="1" dirty="0"/>
              <a:t>Total-In-Transit $ TY: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In-Transit $ TY =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In-Transit $ TY]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In-Transit $ TY]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5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391-A08F-0AFB-8D0B-0FBB8002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Inline OH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EB7F-B30C-BC72-05F8-A078C67C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568170"/>
            <a:ext cx="10515600" cy="6137767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/>
              <a:t>Total-In-Transit Qty LP: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In-Transit Qty LP =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In-Transit Qty LP]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In-Transit Qty LP]</a:t>
            </a:r>
            <a:endParaRPr lang="en-US" sz="1600" b="1" dirty="0"/>
          </a:p>
          <a:p>
            <a:r>
              <a:rPr lang="en-US" sz="1600" b="1" dirty="0"/>
              <a:t>Total-In-Transit Qty LY: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In-Transit Qty LY =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In-Transit Qty LY]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In-Transit Qty LY]</a:t>
            </a:r>
            <a:endParaRPr lang="en-US" sz="1600" b="1" dirty="0"/>
          </a:p>
          <a:p>
            <a:r>
              <a:rPr lang="en-US" sz="1600" b="1" dirty="0"/>
              <a:t>Total-In-Transit Qty TY: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In-Transit Qty TY =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In-Transit Qty TY]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In-Transit Qty TY]</a:t>
            </a:r>
            <a:endParaRPr lang="en-US" sz="1600" b="1" dirty="0"/>
          </a:p>
          <a:p>
            <a:r>
              <a:rPr lang="en-US" sz="1600" b="1" dirty="0"/>
              <a:t>Total Inventory: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Inventory = [Inline OH $ TY] + [Online OH $ TY] + [Buy In ($)] + [In-Yard OH $ TY]</a:t>
            </a:r>
            <a:endParaRPr lang="en-US" sz="1600" b="1" dirty="0"/>
          </a:p>
          <a:p>
            <a:r>
              <a:rPr lang="en-US" sz="1600" b="1" dirty="0"/>
              <a:t>Total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 [Inline OH QTY TY] + [Online OH QTY TY] ) - ( [Inline OH QTY LP] + [Online OH QTY LP] ) , ( 		[Inline OH QTY LP] + [Online OH QTY LP] ))  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sz="1600" b="1" dirty="0"/>
          </a:p>
          <a:p>
            <a:r>
              <a:rPr lang="en-US" sz="1600" b="1" dirty="0"/>
              <a:t>Total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 [Inline OH QTY TY] + [Online OH QTY TY] ) - ( [Inline OH QTY LY] + [Online OH QTY LY] ) , ( [Inline OH QTY 		LY] + [Online OH QTY LY] ) 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sz="1600" b="1" dirty="0"/>
          </a:p>
          <a:p>
            <a:r>
              <a:rPr lang="en-US" sz="1600" b="1" dirty="0"/>
              <a:t> Total OH $ LY: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OH $ LY =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OH $ LY]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OH $ LY]</a:t>
            </a:r>
            <a:endParaRPr lang="en-US" sz="1600" b="1" dirty="0"/>
          </a:p>
          <a:p>
            <a:r>
              <a:rPr lang="en-US" sz="1600" b="1" dirty="0"/>
              <a:t>Total OH $ TY: 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OH $ TY =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OH $ TY]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OH $ TY]</a:t>
            </a:r>
            <a:endParaRPr lang="en-US" sz="1600" b="1" dirty="0"/>
          </a:p>
          <a:p>
            <a:r>
              <a:rPr lang="en-US" sz="1600" b="1" dirty="0"/>
              <a:t>Total OH QTY: 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OH QTY = [Inline OH QTY TY] + [Online OH QTY TY] </a:t>
            </a:r>
            <a:r>
              <a:rPr lang="en-IN" sz="11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iska</a:t>
            </a:r>
            <a:r>
              <a:rPr lang="en-IN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naam change </a:t>
            </a:r>
            <a:r>
              <a:rPr lang="en-IN" sz="11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hona</a:t>
            </a:r>
            <a:r>
              <a:rPr lang="en-IN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chahiye</a:t>
            </a:r>
            <a:r>
              <a:rPr lang="en-IN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..last me TY </a:t>
            </a:r>
            <a:r>
              <a:rPr lang="en-IN" sz="11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aana</a:t>
            </a:r>
            <a:r>
              <a:rPr lang="en-IN" sz="11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chahiye</a:t>
            </a:r>
            <a:endParaRPr lang="en-US" sz="1600" b="1" dirty="0">
              <a:highlight>
                <a:srgbClr val="FFFF00"/>
              </a:highlight>
            </a:endParaRPr>
          </a:p>
          <a:p>
            <a:r>
              <a:rPr lang="en-US" sz="1600" b="1" dirty="0"/>
              <a:t>Total OH Qty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OH Qty LY = [Inline OH QTY LY] + [Online OH QTY LY]</a:t>
            </a:r>
            <a:endParaRPr lang="en-US" sz="1600" b="1" dirty="0"/>
          </a:p>
          <a:p>
            <a:r>
              <a:rPr lang="en-US" sz="1600" b="1" dirty="0"/>
              <a:t>Total WOS: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WOS = 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[Inline OH QTY TY] + [Online OH QTY TY], (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([Average Inline Sales 4Wk (Qty)] +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				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Inline Sales 4Wk (Qty)], 'Sales Inline'[T_YPE] =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 (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([Average 			Online Sales 4Wk (Qty)] +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([Average Online Sales 4Wk (Qty)],'Sales 				Online'[T_TYPE] =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"TY“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)))))</a:t>
            </a:r>
            <a:endParaRPr lang="en-US" sz="1200" b="1" dirty="0"/>
          </a:p>
          <a:p>
            <a:r>
              <a:rPr lang="en-US" sz="1600" b="1" dirty="0"/>
              <a:t>Total WOS + :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WOS + = 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OH QTY TY]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2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OH QTY TY]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Inline Sales 4Wk (Qty)]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			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Inline Sales 4Wk (Qty)]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Inline'[T_YPE]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"TY“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 (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Online 			Sales 4Wk (Qty)]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"99.99"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[Average Online Sales 4Wk (Qty)]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				Online'[T_TYPE]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))))) * -</a:t>
            </a:r>
            <a:r>
              <a:rPr lang="en-IN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1" dirty="0"/>
          </a:p>
          <a:p>
            <a:r>
              <a:rPr lang="en-US" sz="1600" b="1" dirty="0"/>
              <a:t>Total WOS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WOS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(([Inline WOS LP] + [Online WOS LP]),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sz="1600" b="1" dirty="0"/>
          </a:p>
          <a:p>
            <a:r>
              <a:rPr lang="en-US" sz="1600" b="1" dirty="0"/>
              <a:t>Total WOS LY: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LY =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[Inline WOS LY]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WOS LY]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WOS Diff: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WOS Diff = ([Total WOS])-('Inline OH'[Inline WOS LY]+'Online OH'[Online WOS LY])</a:t>
            </a: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b="1" dirty="0"/>
              <a:t>WOS inline: 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WOS </a:t>
            </a:r>
            <a:r>
              <a:rPr lang="en-US" sz="1600" b="1" dirty="0" err="1"/>
              <a:t>Meause</a:t>
            </a:r>
            <a:r>
              <a:rPr lang="en-US" sz="1600" b="1" dirty="0"/>
              <a:t>: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7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8391-A08F-0AFB-8D0B-0FBB8002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62"/>
            <a:ext cx="10515600" cy="41610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Inline OH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EB7F-B30C-BC72-05F8-A078C67C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568170"/>
            <a:ext cx="10515600" cy="6137767"/>
          </a:xfrm>
        </p:spPr>
        <p:txBody>
          <a:bodyPr>
            <a:normAutofit/>
          </a:bodyPr>
          <a:lstStyle/>
          <a:p>
            <a:r>
              <a:rPr lang="en-US" sz="1600" b="1" dirty="0"/>
              <a:t>WOS inline:</a:t>
            </a:r>
          </a:p>
          <a:p>
            <a:b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WOS </a:t>
            </a:r>
            <a:r>
              <a:rPr lang="en-US" sz="1600" b="1" dirty="0" err="1"/>
              <a:t>Meause</a:t>
            </a:r>
            <a:r>
              <a:rPr lang="en-US" sz="1600" b="1" dirty="0"/>
              <a:t>: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9EBF7-1214-C3DB-25A2-33B316B0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04" y="967850"/>
            <a:ext cx="4714875" cy="37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F332-EB87-D686-73FF-93802C8E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80"/>
            <a:ext cx="10515600" cy="35270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Online OH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72F2-BAE4-8DE0-D31A-1D139A879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293"/>
            <a:ext cx="10515600" cy="5617670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Online-In-Transit $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In-Transit $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'Online OH'[In-Transit $]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'Online OH'[T_TYPE]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Online-In-Transit $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In-Transit $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OH'[In-Transit $]),'Online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Online-In-Transit $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In-Transit $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'Online OH'[In-Transit $]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'Online OH'[T_TYPE]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Online-In-Transit Qty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In-Transit Qty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OH'[In-Transit Qty]),'Online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Online-In-Transit Qty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In-Transit Qty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OH'[In-Transit Qty]),'Online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Online-In-Transit Qty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In-Transit Qty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OH'[In-Transit Qty]),'Online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Inc %: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Inc % =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OH QTY 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OH QTY LY]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),</a:t>
            </a:r>
            <a:r>
              <a:rPr lang="en-IN" sz="1100" b="0" dirty="0">
                <a:solidFill>
                  <a:srgbClr val="68349C"/>
                </a:solidFill>
                <a:effectLst/>
                <a:latin typeface="Consolas" panose="020B0609020204030204" pitchFamily="49" charset="0"/>
              </a:rPr>
              <a:t>[Online OH QTY LY]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))</a:t>
            </a:r>
            <a:endParaRPr lang="en-US" sz="1600" b="1" dirty="0"/>
          </a:p>
          <a:p>
            <a:r>
              <a:rPr lang="en-US" sz="1600" b="1" dirty="0"/>
              <a:t>Online Inc %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Inc %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 [Online OH QTY TY] - [Online OH QTY LP] ),[Online OH QTY LP],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, </a:t>
            </a:r>
            <a:r>
              <a:rPr lang="en-IN" sz="11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sz="1600" b="1" dirty="0"/>
          </a:p>
          <a:p>
            <a:r>
              <a:rPr lang="en-US" sz="1600" b="1" dirty="0"/>
              <a:t>Online NSI $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NSI $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OH'[NSI $] 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Online NSI $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NSI $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OH'[NSI $] 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Online NSI  $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NSI $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OH'[NSI $] 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Online NSI Qty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NSI Qty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'Online OH'[NSI Qty]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'Online OH'[T_TYPE]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Online NSI Qty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NSI Qty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OH'[NSI Qty]),'Online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600" b="1" dirty="0"/>
          </a:p>
          <a:p>
            <a:r>
              <a:rPr lang="en-US" sz="1600" b="1" dirty="0"/>
              <a:t>Online NSI Qty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NSI Qty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OH'[NSI Qty]),'Online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OH  $ LP: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OH $ LP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OH_Amt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"LP"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OH  $ LY: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OH $ LY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OH_Amt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1" dirty="0"/>
          </a:p>
          <a:p>
            <a:r>
              <a:rPr lang="en-US" sz="1600" b="1" dirty="0"/>
              <a:t>Online OH  $ TY: 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Online OH $ TY = 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('Online OH'[</a:t>
            </a:r>
            <a:r>
              <a:rPr lang="en-I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OH_Amt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]),'Online OH'[T_TYPE] = </a:t>
            </a:r>
            <a:r>
              <a:rPr lang="en-I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"TY"</a:t>
            </a:r>
            <a:r>
              <a:rPr lang="en-I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1600" b="1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834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5587</Words>
  <Application>Microsoft Office PowerPoint</Application>
  <PresentationFormat>Widescreen</PresentationFormat>
  <Paragraphs>504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Fira Sans Extra Condensed Medium</vt:lpstr>
      <vt:lpstr>Segoe UI</vt:lpstr>
      <vt:lpstr>Wingdings</vt:lpstr>
      <vt:lpstr>Office Theme</vt:lpstr>
      <vt:lpstr>Costco Inventory Management</vt:lpstr>
      <vt:lpstr>PowerPoint Presentation</vt:lpstr>
      <vt:lpstr>PowerPoint Presentation</vt:lpstr>
      <vt:lpstr>Buy in OH:</vt:lpstr>
      <vt:lpstr>Inline OH</vt:lpstr>
      <vt:lpstr>Inline OH</vt:lpstr>
      <vt:lpstr>Inline OH</vt:lpstr>
      <vt:lpstr>Inline OH</vt:lpstr>
      <vt:lpstr>Online OH</vt:lpstr>
      <vt:lpstr>Online OH</vt:lpstr>
      <vt:lpstr>Online OH</vt:lpstr>
      <vt:lpstr>Demo Table</vt:lpstr>
      <vt:lpstr>In Yard OH</vt:lpstr>
      <vt:lpstr>Location Dim</vt:lpstr>
      <vt:lpstr>Matrix Dim</vt:lpstr>
      <vt:lpstr>Sales Inline:</vt:lpstr>
      <vt:lpstr>Sales Inline:</vt:lpstr>
      <vt:lpstr>Sales Inline:</vt:lpstr>
      <vt:lpstr>Sales Inline-YTD:</vt:lpstr>
      <vt:lpstr>Sales Inline-YTD:</vt:lpstr>
      <vt:lpstr>Sales Online :</vt:lpstr>
      <vt:lpstr>Sales Online-YTD :</vt:lpstr>
      <vt:lpstr>TreeMap Dim: </vt:lpstr>
      <vt:lpstr>WOS Inline Format: </vt:lpstr>
      <vt:lpstr>WOS Online Format: </vt:lpstr>
      <vt:lpstr>WOS Total Format: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Costco Inventory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Costco Inventory Management</dc:title>
  <dc:creator>Ram Shankar Kamat</dc:creator>
  <cp:lastModifiedBy>Ram Shankar Kamat</cp:lastModifiedBy>
  <cp:revision>1</cp:revision>
  <dcterms:created xsi:type="dcterms:W3CDTF">2022-11-03T06:49:21Z</dcterms:created>
  <dcterms:modified xsi:type="dcterms:W3CDTF">2022-11-24T06:42:38Z</dcterms:modified>
</cp:coreProperties>
</file>