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71F-6AD0-0928-4D05-B4BBA835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83F5-89B2-DFC7-B054-13FBC380C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1885-BB73-9E0A-082B-86532B68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F11C-0A9E-C135-72A0-0263CB0F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47E4-6A9A-4C3C-D82C-50D3F849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8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1DE-6D45-BDAC-B1FF-C6F99F7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A09A-4EC3-B4E1-F360-260901BC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DFB7-58A4-C596-3BBD-0B812C7C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09FF-40E2-6E76-C026-B146DD87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0591-04EE-C438-3554-85F231BC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75A4E-AB98-3B6F-D0F6-4271922CF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5C188-90FD-6382-3E43-56A09274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B9B8-6C11-1196-B66F-40E945EB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CF74-965D-E77D-186A-03A1A125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0E86-16A0-C15F-1990-B60CBC6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1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4B7-6E27-23E1-948C-752E6383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8C37-1AC4-D4CA-19CE-E7C9507D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D224-9D5F-FB50-7724-FC374A1B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AD7C-4B9A-B493-644E-D0678F9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1D4E-B452-0732-499C-5CA60CBA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F849-0646-ABB3-370F-279E6BA6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5C0B-0CCA-08FC-3F3A-758F88DA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26CB-3615-89B0-699D-002F4BDE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44FD-6F8D-FD5D-FA2A-87B7B10D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4226-0FFD-C011-5D27-240260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228D-03C9-A505-A567-8AEADA9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4EE2-FE36-4707-7F68-0DB8CA017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07F7-7AEC-CCDD-18BD-5412D67A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3ED7-6B24-5245-22BD-6150D4A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68BA-85AB-FDA4-F29A-678D730E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E257-1328-FB08-D1E0-EBF5CD5A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2A3B-3412-CCB6-6E88-27B88903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4F0E-02F6-CCFA-EFED-CDCAA496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6A68-ADE3-20E7-AEF3-92A3C3C24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C4FAA-B3FD-8582-FE0C-7198CEEAD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89A9-B086-69F4-7F17-FBE18ABD4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919D4-5594-CE76-5295-80A46DA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294FF-A427-4632-E279-DD3BAC51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B872C-5C32-4E85-3707-3A4ED05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ED2B-DA4A-8A7B-98C6-5119806D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E410-AD01-2EB0-EEEA-00AF4916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A41C8-F71E-BC6F-1BA5-0D4E7F51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6A565-E2F9-553F-CC7D-EBAAE80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EBC50-D684-D6D4-E49C-DB338A54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71CDC-8410-7F12-F70E-D645799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CDF7-CE40-0E1E-C13F-3F512B2C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EDCE-88FD-FE3C-E11A-113D1AF6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2B92-C4BE-C5AF-BAD5-B92BAB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F9C1-AE3F-EA6C-8FCF-EFAA5FB48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C27F-2347-FB0A-5780-8AABF0A0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7955-A039-03AF-8BEC-F756DBBF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30A0-EAC2-2E85-C4F0-FAC27A0A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9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81FC-5BA5-F231-C967-E3BA8082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C15EA-3A2A-1DDA-CBB1-70F92BB6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3C8B-D33A-DD2B-0E6D-B0573794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3699-D4D6-B789-3567-C268773A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25C4-11B9-EAFE-47E4-2A56C344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56337-29F5-C96E-EA78-5576F6CC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569E-7003-98EA-FD1A-7C93FFA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BB399-0502-B817-5EE3-89EDAEBC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AA9E-F6A5-CC49-B0CB-5819FEE34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9321-A082-4F86-A4E7-8CF68AB8493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8268-54B9-FA3C-ED14-5A65934CA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E963-3DF1-00DF-6C23-A24D27AE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A463-0AD7-467A-8927-24075F2C0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9018-C406-4048-2DB0-8B143B3C3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00273-92A6-6B59-B05B-8613A846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B3F14E-8255-3EE9-A33B-D0371B9A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6" y="289819"/>
            <a:ext cx="11654588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00987068-5449-F52A-C5D9-E8B01D2F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0" y="289819"/>
            <a:ext cx="11666779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48C71E8-0A3F-4999-2C8A-3A1F097E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4" y="289819"/>
            <a:ext cx="11758212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1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8A4A07D-2CF6-E723-9197-D514F62B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289819"/>
            <a:ext cx="11678970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485F29-F42E-9C59-BBF7-D624F13A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68" y="289819"/>
            <a:ext cx="11416864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B1A3583-9C43-CA1C-4334-A5F28F10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68" y="289819"/>
            <a:ext cx="11416864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3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6EF175C-BEDB-075E-39D8-DF5978CE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4" y="289819"/>
            <a:ext cx="11758212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B01C518-8F49-9B31-B23C-7520F26C6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" y="289819"/>
            <a:ext cx="11599729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7AF61F2F-71DC-2709-6426-FADD7E17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9" y="289819"/>
            <a:ext cx="11337622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4EDAE94-775D-3319-B6A9-48106207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6" y="289819"/>
            <a:ext cx="11764307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8E29432-2C1C-2271-1340-13F9F171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289819"/>
            <a:ext cx="11678970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5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A8204C7-2748-1AA9-48AF-748392432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9" y="289819"/>
            <a:ext cx="11691161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3983CC1-7064-AD5D-672D-7632C5E5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0" y="289819"/>
            <a:ext cx="11666779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44B161A-A3C0-640D-DFAD-B1942335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3" y="289819"/>
            <a:ext cx="11593633" cy="6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1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Deshmukh</dc:creator>
  <cp:lastModifiedBy>Sandesh Deshmukh</cp:lastModifiedBy>
  <cp:revision>1</cp:revision>
  <dcterms:created xsi:type="dcterms:W3CDTF">2022-11-30T14:52:51Z</dcterms:created>
  <dcterms:modified xsi:type="dcterms:W3CDTF">2022-11-30T15:02:40Z</dcterms:modified>
</cp:coreProperties>
</file>