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4C543-83E8-4572-B401-0625CA5F47C6}" v="2" dt="2023-03-29T07:09:08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Shankar Kamat" userId="1bc2f97a-bbcf-4a8b-9eb3-50b1749f3038" providerId="ADAL" clId="{AB44C543-83E8-4572-B401-0625CA5F47C6}"/>
    <pc:docChg chg="undo redo custSel addSld modSld">
      <pc:chgData name="Ram Shankar Kamat" userId="1bc2f97a-bbcf-4a8b-9eb3-50b1749f3038" providerId="ADAL" clId="{AB44C543-83E8-4572-B401-0625CA5F47C6}" dt="2023-03-29T07:42:14.987" v="686" actId="20577"/>
      <pc:docMkLst>
        <pc:docMk/>
      </pc:docMkLst>
      <pc:sldChg chg="modSp mod">
        <pc:chgData name="Ram Shankar Kamat" userId="1bc2f97a-bbcf-4a8b-9eb3-50b1749f3038" providerId="ADAL" clId="{AB44C543-83E8-4572-B401-0625CA5F47C6}" dt="2023-03-29T06:36:35.959" v="40" actId="20577"/>
        <pc:sldMkLst>
          <pc:docMk/>
          <pc:sldMk cId="3391908547" sldId="257"/>
        </pc:sldMkLst>
        <pc:spChg chg="mod">
          <ac:chgData name="Ram Shankar Kamat" userId="1bc2f97a-bbcf-4a8b-9eb3-50b1749f3038" providerId="ADAL" clId="{AB44C543-83E8-4572-B401-0625CA5F47C6}" dt="2023-03-29T06:36:35.959" v="40" actId="20577"/>
          <ac:spMkLst>
            <pc:docMk/>
            <pc:sldMk cId="3391908547" sldId="257"/>
            <ac:spMk id="3" creationId="{7E695A3D-DEE2-0B7E-7D7F-40E2FEB9DB5E}"/>
          </ac:spMkLst>
        </pc:spChg>
      </pc:sldChg>
      <pc:sldChg chg="modSp mod">
        <pc:chgData name="Ram Shankar Kamat" userId="1bc2f97a-bbcf-4a8b-9eb3-50b1749f3038" providerId="ADAL" clId="{AB44C543-83E8-4572-B401-0625CA5F47C6}" dt="2023-03-29T06:37:37.303" v="73" actId="20577"/>
        <pc:sldMkLst>
          <pc:docMk/>
          <pc:sldMk cId="1223943610" sldId="258"/>
        </pc:sldMkLst>
        <pc:spChg chg="mod">
          <ac:chgData name="Ram Shankar Kamat" userId="1bc2f97a-bbcf-4a8b-9eb3-50b1749f3038" providerId="ADAL" clId="{AB44C543-83E8-4572-B401-0625CA5F47C6}" dt="2023-03-29T06:37:37.303" v="73" actId="20577"/>
          <ac:spMkLst>
            <pc:docMk/>
            <pc:sldMk cId="1223943610" sldId="258"/>
            <ac:spMk id="3" creationId="{7E695A3D-DEE2-0B7E-7D7F-40E2FEB9DB5E}"/>
          </ac:spMkLst>
        </pc:spChg>
      </pc:sldChg>
      <pc:sldChg chg="addSp delSp modSp add mod">
        <pc:chgData name="Ram Shankar Kamat" userId="1bc2f97a-bbcf-4a8b-9eb3-50b1749f3038" providerId="ADAL" clId="{AB44C543-83E8-4572-B401-0625CA5F47C6}" dt="2023-03-29T07:42:14.987" v="686" actId="20577"/>
        <pc:sldMkLst>
          <pc:docMk/>
          <pc:sldMk cId="1044808675" sldId="259"/>
        </pc:sldMkLst>
        <pc:spChg chg="mod">
          <ac:chgData name="Ram Shankar Kamat" userId="1bc2f97a-bbcf-4a8b-9eb3-50b1749f3038" providerId="ADAL" clId="{AB44C543-83E8-4572-B401-0625CA5F47C6}" dt="2023-03-29T07:27:42.888" v="509" actId="2711"/>
          <ac:spMkLst>
            <pc:docMk/>
            <pc:sldMk cId="1044808675" sldId="259"/>
            <ac:spMk id="2" creationId="{2747ADC1-7A0A-3952-BAF7-851F13583BE6}"/>
          </ac:spMkLst>
        </pc:spChg>
        <pc:spChg chg="mod">
          <ac:chgData name="Ram Shankar Kamat" userId="1bc2f97a-bbcf-4a8b-9eb3-50b1749f3038" providerId="ADAL" clId="{AB44C543-83E8-4572-B401-0625CA5F47C6}" dt="2023-03-29T07:42:14.987" v="686" actId="20577"/>
          <ac:spMkLst>
            <pc:docMk/>
            <pc:sldMk cId="1044808675" sldId="259"/>
            <ac:spMk id="3" creationId="{7E695A3D-DEE2-0B7E-7D7F-40E2FEB9DB5E}"/>
          </ac:spMkLst>
        </pc:spChg>
        <pc:spChg chg="add del">
          <ac:chgData name="Ram Shankar Kamat" userId="1bc2f97a-bbcf-4a8b-9eb3-50b1749f3038" providerId="ADAL" clId="{AB44C543-83E8-4572-B401-0625CA5F47C6}" dt="2023-03-29T07:09:08.761" v="294"/>
          <ac:spMkLst>
            <pc:docMk/>
            <pc:sldMk cId="1044808675" sldId="259"/>
            <ac:spMk id="4" creationId="{EB7385CB-438D-80CF-F6EE-942527ED6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4607-7A52-3137-03D6-C93EFA1F1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654B3-C9DA-DA37-98B2-FB84DC0EA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4BEC-9763-10C3-11E9-DEA47BC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FD410-FDE2-100B-FA22-288E66F7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D300-0960-1759-B40D-C739CDC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E2D0-26CD-F655-F9AB-03B7E7AF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DF630-27FE-C4EA-9F5A-E70DC1F9E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E552-E75A-57DF-4C3E-FF45F264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9B745-1709-9AF7-08BC-6BA4657E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A904-711A-421B-7272-7DE18C16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4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83D0F-98C6-9F30-6382-BFA113128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8433-DC7C-54C6-FEB2-667800E5A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BE29-2695-2C95-0B88-F0C4080A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C5978-C968-705C-7180-7EC71180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E9BD-2CD1-4AB1-82AE-1264C974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3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1F5C-EAC6-9A40-7E66-15C54013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3DDA-B3CC-2798-A9CE-482C437B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E520-54E2-AF04-D59B-5E2F903E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9D64-C33E-A416-701D-52DBCDBA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0D1D3-B270-D828-BF08-FA1D894A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0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6F5D-231A-6A6B-A54F-B616DA65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38616-257B-EFA6-AC0B-55045E1C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53C3-204B-862E-0D7A-EF8CBAC6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DA38-1B16-FFF1-36D7-45BB5DDE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58B9-7385-4E5E-F305-31B9957B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6673-CD9B-1E1C-6D6A-228D0D44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89DC-10DC-7A96-9B03-68EF21439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7A9F1-B479-8539-0DEB-6CECD7522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03AF6-0022-07FF-101E-F374757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E220E-2DE1-E4A4-468F-70CF2755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17A96-ADA7-0A4D-8C46-05E08177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38ED-426E-3C7C-3442-DE4FF0C4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18A53-362E-B4EF-74AC-E000F14C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65B76-78CC-E994-C071-FF9D55A2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B6ECB-B92F-302E-05F1-E652D0C34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5288A-DD0D-373E-7FD2-F21E558D7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71A58-0299-CAAF-E586-B23D0CD0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CF770-537F-DAD0-62CB-9A2AB5BE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5C38B-F027-401B-D27C-C4A6A602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5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B525-719A-6E18-DA33-B50A1612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667C4-C0BA-EAD4-B3DF-0EFCAA2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3AEAF-E506-CD36-59FD-CC02C9E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18DB5-69EB-B92B-729B-5F034D7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0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60BB2-24C1-3814-1D92-52CFAB3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34596-89B9-CA90-9DEF-C3018CE3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19DC2-3BFF-4C09-8300-6286B898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FBE7-9239-FDD9-F394-A0C674F8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285E-3C89-EFAA-713E-2ABEB557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111E0-1E11-B7EE-62BE-FA0782C69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4084-9FE1-668A-0F86-43FE308A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ADFF1-8281-B0C0-DEB1-1CF9EDC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FE3CB-1159-AAA2-9524-E7E2FF5F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3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B92-F414-2E96-9EE2-A3D3E969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22C35-59F0-25CF-FB35-B8FCB06C6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23E04-50AB-48C3-1507-289FC8425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C1408-96F0-9337-39DF-8150FFA8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5B1D-6327-A9DB-686A-24A1B3D9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9F66-795D-43BD-7EED-DD47D794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4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87E9A-C522-2E90-AD61-89D4E20E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2E925-C27E-E792-4775-3EF6C187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72C2-4B03-1860-FFE7-BDD8A4D58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50A6-749F-48ED-BBF7-423C03A2AE2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467B5-BD24-3DCA-0A4C-81682744A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8231-C23C-B005-7C2C-54B1ECFCF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C3A1C-1719-4E93-BF4E-0C6B65C9B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ADC1-7A0A-3952-BAF7-851F13583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682"/>
            <a:ext cx="9144000" cy="488271"/>
          </a:xfrm>
        </p:spPr>
        <p:txBody>
          <a:bodyPr>
            <a:noAutofit/>
          </a:bodyPr>
          <a:lstStyle/>
          <a:p>
            <a:r>
              <a:rPr lang="en-US" sz="3200" b="1" dirty="0"/>
              <a:t>Data Preparation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95A3D-DEE2-0B7E-7D7F-40E2FEB9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1953"/>
            <a:ext cx="9144000" cy="491823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Two datasets: </a:t>
            </a:r>
            <a:r>
              <a:rPr lang="en-US" sz="2000" dirty="0" err="1"/>
              <a:t>Raw_data</a:t>
            </a:r>
            <a:r>
              <a:rPr lang="en-US" sz="2000" dirty="0"/>
              <a:t>, </a:t>
            </a:r>
            <a:r>
              <a:rPr lang="en-US" sz="2000" dirty="0" err="1"/>
              <a:t>Vendor_data</a:t>
            </a:r>
            <a:endParaRPr lang="en-US" sz="2000" dirty="0"/>
          </a:p>
          <a:p>
            <a:pPr algn="just"/>
            <a:r>
              <a:rPr lang="en-US" sz="2000" dirty="0" err="1"/>
              <a:t>Raw_data</a:t>
            </a:r>
            <a:r>
              <a:rPr lang="en-US" sz="2000" dirty="0"/>
              <a:t>: Its about sales </a:t>
            </a:r>
          </a:p>
          <a:p>
            <a:pPr algn="just"/>
            <a:r>
              <a:rPr lang="en-US" sz="2000" dirty="0"/>
              <a:t>Total records: 40,590</a:t>
            </a:r>
          </a:p>
          <a:p>
            <a:pPr algn="just"/>
            <a:r>
              <a:rPr lang="en-US" sz="2000" dirty="0"/>
              <a:t>No. of Columns: 13</a:t>
            </a:r>
          </a:p>
          <a:p>
            <a:pPr algn="just"/>
            <a:r>
              <a:rPr lang="en-US" sz="2000" dirty="0"/>
              <a:t>Columns: </a:t>
            </a:r>
            <a:r>
              <a:rPr lang="en-US" sz="1500" dirty="0"/>
              <a:t>date, </a:t>
            </a:r>
            <a:r>
              <a:rPr lang="en-US" sz="1500" dirty="0" err="1"/>
              <a:t>store_id</a:t>
            </a:r>
            <a:r>
              <a:rPr lang="en-US" sz="1500" dirty="0"/>
              <a:t>, </a:t>
            </a:r>
            <a:r>
              <a:rPr lang="en-US" sz="1500" dirty="0" err="1"/>
              <a:t>sku</a:t>
            </a:r>
            <a:r>
              <a:rPr lang="en-US" sz="1500" dirty="0"/>
              <a:t>, </a:t>
            </a:r>
            <a:r>
              <a:rPr lang="en-US" sz="1500" dirty="0" err="1"/>
              <a:t>product_category</a:t>
            </a:r>
            <a:r>
              <a:rPr lang="en-US" sz="1500" dirty="0"/>
              <a:t>, </a:t>
            </a:r>
            <a:r>
              <a:rPr lang="en-US" sz="1500" dirty="0" err="1"/>
              <a:t>total_sales_units</a:t>
            </a:r>
            <a:r>
              <a:rPr lang="en-US" sz="1500" dirty="0"/>
              <a:t>, </a:t>
            </a:r>
            <a:r>
              <a:rPr lang="en-US" sz="1500" dirty="0" err="1"/>
              <a:t>on_hand_inventory_units</a:t>
            </a:r>
            <a:r>
              <a:rPr lang="en-US" sz="1500" dirty="0"/>
              <a:t>, </a:t>
            </a:r>
            <a:r>
              <a:rPr lang="en-US" sz="1500" dirty="0" err="1"/>
              <a:t>replenishment_units</a:t>
            </a:r>
            <a:r>
              <a:rPr lang="en-US" sz="1500" dirty="0"/>
              <a:t>, </a:t>
            </a:r>
            <a:r>
              <a:rPr lang="en-US" sz="1500" dirty="0" err="1"/>
              <a:t>inventory_pipeline</a:t>
            </a:r>
            <a:r>
              <a:rPr lang="en-US" sz="1500" dirty="0"/>
              <a:t>, </a:t>
            </a:r>
            <a:r>
              <a:rPr lang="en-US" sz="1500" dirty="0" err="1"/>
              <a:t>units_in_transit</a:t>
            </a:r>
            <a:r>
              <a:rPr lang="en-US" sz="1500" dirty="0"/>
              <a:t>, </a:t>
            </a:r>
            <a:r>
              <a:rPr lang="en-US" sz="1500" dirty="0" err="1"/>
              <a:t>units_in_dc</a:t>
            </a:r>
            <a:r>
              <a:rPr lang="en-US" sz="1500" dirty="0"/>
              <a:t>, </a:t>
            </a:r>
            <a:r>
              <a:rPr lang="en-US" sz="1500" dirty="0" err="1"/>
              <a:t>units_on_order</a:t>
            </a:r>
            <a:r>
              <a:rPr lang="en-US" sz="1500" dirty="0"/>
              <a:t>, </a:t>
            </a:r>
            <a:r>
              <a:rPr lang="en-US" sz="1500" dirty="0" err="1"/>
              <a:t>units_under_promotion</a:t>
            </a:r>
            <a:r>
              <a:rPr lang="en-US" sz="1500" dirty="0"/>
              <a:t>, </a:t>
            </a:r>
            <a:r>
              <a:rPr lang="en-US" sz="1500" dirty="0" err="1"/>
              <a:t>shelf_capacity</a:t>
            </a:r>
            <a:endParaRPr lang="en-US" sz="1500" dirty="0"/>
          </a:p>
          <a:p>
            <a:pPr algn="just"/>
            <a:r>
              <a:rPr lang="en-IN" sz="2000" b="1" dirty="0"/>
              <a:t>Date</a:t>
            </a:r>
            <a:r>
              <a:rPr lang="en-IN" sz="2000" dirty="0"/>
              <a:t>: </a:t>
            </a:r>
          </a:p>
          <a:p>
            <a:pPr algn="just"/>
            <a:r>
              <a:rPr lang="en-IN" sz="2000" i="1" dirty="0" err="1"/>
              <a:t>Start</a:t>
            </a:r>
            <a:r>
              <a:rPr lang="en-IN" sz="2000" dirty="0" err="1"/>
              <a:t>_</a:t>
            </a:r>
            <a:r>
              <a:rPr lang="en-IN" sz="2000" i="1" dirty="0" err="1"/>
              <a:t>date</a:t>
            </a:r>
            <a:r>
              <a:rPr lang="en-IN" sz="2000" dirty="0"/>
              <a:t>: 01-01-2019 </a:t>
            </a:r>
            <a:r>
              <a:rPr lang="en-IN" sz="2000" i="1" dirty="0" err="1"/>
              <a:t>End_date</a:t>
            </a:r>
            <a:r>
              <a:rPr lang="en-IN" sz="2000" dirty="0"/>
              <a:t>: 03-05-2021</a:t>
            </a:r>
          </a:p>
          <a:p>
            <a:pPr algn="just"/>
            <a:r>
              <a:rPr lang="en-US" sz="2000" b="1" dirty="0"/>
              <a:t>No. of </a:t>
            </a:r>
            <a:r>
              <a:rPr lang="en-US" sz="2000" b="1" dirty="0" err="1"/>
              <a:t>store_id</a:t>
            </a:r>
            <a:r>
              <a:rPr lang="en-US" sz="2000" b="1" dirty="0"/>
              <a:t> (Unique): </a:t>
            </a:r>
            <a:r>
              <a:rPr lang="en-US" sz="2000" dirty="0"/>
              <a:t>96</a:t>
            </a:r>
          </a:p>
          <a:p>
            <a:pPr algn="just"/>
            <a:r>
              <a:rPr lang="en-US" sz="2000" b="1" dirty="0"/>
              <a:t>No. of SKU (Unique)</a:t>
            </a:r>
            <a:r>
              <a:rPr lang="en-US" sz="2000" dirty="0"/>
              <a:t>: 22</a:t>
            </a:r>
          </a:p>
          <a:p>
            <a:pPr algn="just"/>
            <a:r>
              <a:rPr lang="en-US" sz="2000" b="1" dirty="0"/>
              <a:t>No. of </a:t>
            </a:r>
            <a:r>
              <a:rPr lang="en-US" sz="2000" b="1" dirty="0" err="1"/>
              <a:t>Product_category</a:t>
            </a:r>
            <a:r>
              <a:rPr lang="en-US" sz="2000" b="1" dirty="0"/>
              <a:t> (Unique)</a:t>
            </a:r>
            <a:r>
              <a:rPr lang="en-US" sz="2000" dirty="0"/>
              <a:t>: 8</a:t>
            </a:r>
            <a:endParaRPr lang="en-IN" sz="2000" dirty="0"/>
          </a:p>
          <a:p>
            <a:pPr algn="just"/>
            <a:r>
              <a:rPr lang="en-US" sz="2000" dirty="0" err="1">
                <a:solidFill>
                  <a:srgbClr val="FF0000"/>
                </a:solidFill>
              </a:rPr>
              <a:t>inventory_pipeline</a:t>
            </a:r>
            <a:r>
              <a:rPr lang="en-US" sz="2000" dirty="0">
                <a:solidFill>
                  <a:srgbClr val="FF0000"/>
                </a:solidFill>
              </a:rPr>
              <a:t>,  </a:t>
            </a:r>
            <a:r>
              <a:rPr lang="en-US" sz="2000" dirty="0" err="1">
                <a:solidFill>
                  <a:srgbClr val="FF0000"/>
                </a:solidFill>
              </a:rPr>
              <a:t>units_in_dc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IN" sz="2000" dirty="0">
              <a:solidFill>
                <a:srgbClr val="FF0000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90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ADC1-7A0A-3952-BAF7-851F13583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682"/>
            <a:ext cx="9144000" cy="488271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Vendor data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95A3D-DEE2-0B7E-7D7F-40E2FEB9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1953"/>
            <a:ext cx="9144000" cy="4918230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Vendor_data</a:t>
            </a:r>
            <a:r>
              <a:rPr lang="en-US" sz="2000" dirty="0"/>
              <a:t>: Its about vendors</a:t>
            </a:r>
          </a:p>
          <a:p>
            <a:pPr algn="just"/>
            <a:r>
              <a:rPr lang="en-US" sz="2000" dirty="0"/>
              <a:t>Total records: 100</a:t>
            </a:r>
          </a:p>
          <a:p>
            <a:pPr algn="just"/>
            <a:r>
              <a:rPr lang="en-US" sz="2000" dirty="0"/>
              <a:t>No. of Columns: 8</a:t>
            </a:r>
          </a:p>
          <a:p>
            <a:pPr algn="just"/>
            <a:r>
              <a:rPr lang="en-US" sz="2000" b="1" dirty="0"/>
              <a:t>Columns</a:t>
            </a:r>
            <a:r>
              <a:rPr lang="en-US" sz="2000" dirty="0"/>
              <a:t>: </a:t>
            </a:r>
            <a:r>
              <a:rPr lang="en-US" sz="1600" dirty="0"/>
              <a:t>key, </a:t>
            </a:r>
            <a:r>
              <a:rPr lang="en-US" sz="1600" dirty="0" err="1"/>
              <a:t>vendor_id</a:t>
            </a:r>
            <a:r>
              <a:rPr lang="en-US" sz="1600" dirty="0"/>
              <a:t>, </a:t>
            </a:r>
            <a:r>
              <a:rPr lang="en-US" sz="1600" dirty="0" err="1"/>
              <a:t>sub_vendor_id</a:t>
            </a:r>
            <a:r>
              <a:rPr lang="en-US" sz="1600" dirty="0"/>
              <a:t>, </a:t>
            </a:r>
            <a:r>
              <a:rPr lang="en-US" sz="1600" dirty="0" err="1"/>
              <a:t>store_id</a:t>
            </a:r>
            <a:r>
              <a:rPr lang="en-US" sz="1600" dirty="0"/>
              <a:t>, </a:t>
            </a:r>
            <a:r>
              <a:rPr lang="en-US" sz="1600" dirty="0" err="1"/>
              <a:t>item_id</a:t>
            </a:r>
            <a:r>
              <a:rPr lang="en-US" sz="1600" dirty="0"/>
              <a:t>, LEAD_TIME_IN_DC, 'LEAD_TIME_IN_TRANSIT', 'LEAD_TIME_ON_ORDER’</a:t>
            </a:r>
            <a:endParaRPr lang="en-IN" sz="2000" b="1" dirty="0"/>
          </a:p>
          <a:p>
            <a:pPr algn="just"/>
            <a:endParaRPr lang="en-IN" dirty="0"/>
          </a:p>
          <a:p>
            <a:pPr algn="just"/>
            <a:r>
              <a:rPr lang="en-US" sz="2000" b="1" dirty="0"/>
              <a:t>key</a:t>
            </a:r>
            <a:r>
              <a:rPr lang="en-US" sz="2000" dirty="0"/>
              <a:t> :  100</a:t>
            </a:r>
          </a:p>
          <a:p>
            <a:pPr algn="just"/>
            <a:r>
              <a:rPr lang="en-US" sz="2000" b="1" dirty="0" err="1"/>
              <a:t>vendor</a:t>
            </a:r>
            <a:r>
              <a:rPr lang="en-US" sz="2000" dirty="0" err="1"/>
              <a:t>_</a:t>
            </a:r>
            <a:r>
              <a:rPr lang="en-US" sz="2000" b="1" dirty="0" err="1"/>
              <a:t>id</a:t>
            </a:r>
            <a:r>
              <a:rPr lang="en-US" sz="2000" dirty="0"/>
              <a:t> (</a:t>
            </a:r>
            <a:r>
              <a:rPr lang="en-US" sz="2000" b="1" dirty="0"/>
              <a:t>Unique</a:t>
            </a:r>
            <a:r>
              <a:rPr lang="en-US" sz="2000" dirty="0"/>
              <a:t>):  15</a:t>
            </a:r>
          </a:p>
          <a:p>
            <a:pPr algn="just"/>
            <a:r>
              <a:rPr lang="en-US" sz="2000" b="1" dirty="0" err="1"/>
              <a:t>sub_vendor_id</a:t>
            </a:r>
            <a:r>
              <a:rPr lang="en-US" sz="2000" b="1" dirty="0"/>
              <a:t> (Unique)</a:t>
            </a:r>
            <a:r>
              <a:rPr lang="en-US" sz="2000" dirty="0"/>
              <a:t>:  98</a:t>
            </a:r>
          </a:p>
          <a:p>
            <a:pPr algn="just"/>
            <a:r>
              <a:rPr lang="en-US" sz="2000" b="1" dirty="0" err="1"/>
              <a:t>store_id</a:t>
            </a:r>
            <a:r>
              <a:rPr lang="en-US" sz="2000" b="1" dirty="0"/>
              <a:t> (Unique)</a:t>
            </a:r>
            <a:r>
              <a:rPr lang="en-US" sz="2000" dirty="0"/>
              <a:t>:  96</a:t>
            </a:r>
          </a:p>
          <a:p>
            <a:pPr algn="just"/>
            <a:r>
              <a:rPr lang="en-US" sz="2000" b="1" dirty="0" err="1"/>
              <a:t>item_id</a:t>
            </a:r>
            <a:r>
              <a:rPr lang="en-US" sz="2000" b="1" dirty="0"/>
              <a:t> (Unique)</a:t>
            </a:r>
            <a:r>
              <a:rPr lang="en-US" sz="2000" dirty="0"/>
              <a:t>:  22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LEAD_TIME_IN_DC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ADC1-7A0A-3952-BAF7-851F13583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682"/>
            <a:ext cx="9144000" cy="48827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+mn-lt"/>
              </a:rPr>
              <a:t>Step 1: Access Data</a:t>
            </a:r>
            <a:endParaRPr lang="en-IN" sz="2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95A3D-DEE2-0B7E-7D7F-40E2FEB9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1751"/>
            <a:ext cx="9144000" cy="475843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Loading </a:t>
            </a:r>
            <a:r>
              <a:rPr lang="en-US" sz="1600" i="0" dirty="0" err="1">
                <a:effectLst/>
                <a:latin typeface="-apple-system"/>
              </a:rPr>
              <a:t>raw_data</a:t>
            </a:r>
            <a:r>
              <a:rPr lang="en-US" sz="1600" i="0" dirty="0">
                <a:effectLst/>
                <a:latin typeface="-apple-system"/>
              </a:rPr>
              <a:t> and </a:t>
            </a:r>
            <a:r>
              <a:rPr lang="en-US" sz="1600" i="0" dirty="0" err="1">
                <a:effectLst/>
                <a:latin typeface="-apple-system"/>
              </a:rPr>
              <a:t>Vendor_data</a:t>
            </a:r>
            <a:r>
              <a:rPr lang="en-US" sz="1600" i="0" dirty="0">
                <a:effectLst/>
                <a:latin typeface="-apple-system"/>
              </a:rPr>
              <a:t>.</a:t>
            </a:r>
          </a:p>
          <a:p>
            <a:pPr algn="just"/>
            <a:endParaRPr lang="en-US" sz="1600" i="0" dirty="0">
              <a:effectLst/>
              <a:latin typeface="-apple-system"/>
            </a:endParaRPr>
          </a:p>
          <a:p>
            <a:pPr algn="just"/>
            <a:r>
              <a:rPr lang="en-US" sz="2000" b="1" i="0" dirty="0">
                <a:effectLst/>
              </a:rPr>
              <a:t>Step 2: Address Missing Records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Every product may not be sold every day for certain store and product SKUs, to address the missing entries, we will </a:t>
            </a:r>
            <a:r>
              <a:rPr lang="en-US" sz="1600" b="1" dirty="0"/>
              <a:t>generate a list of all dates</a:t>
            </a:r>
            <a:r>
              <a:rPr lang="en-US" sz="1600" dirty="0"/>
              <a:t> for which we expect records.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 Created new store-</a:t>
            </a:r>
            <a:r>
              <a:rPr lang="en-US" sz="1600" dirty="0" err="1"/>
              <a:t>sku</a:t>
            </a:r>
            <a:r>
              <a:rPr lang="en-US" sz="1600" dirty="0"/>
              <a:t> dataset(with </a:t>
            </a:r>
            <a:r>
              <a:rPr lang="en-US" sz="1600" b="1" i="1" dirty="0" err="1"/>
              <a:t>store_id</a:t>
            </a:r>
            <a:r>
              <a:rPr lang="en-US" sz="1600" b="1" i="1" dirty="0"/>
              <a:t>, </a:t>
            </a:r>
            <a:r>
              <a:rPr lang="en-US" sz="1600" b="1" i="1" dirty="0" err="1"/>
              <a:t>sku</a:t>
            </a:r>
            <a:r>
              <a:rPr lang="en-US" sz="1600" b="1" i="1" dirty="0"/>
              <a:t>, </a:t>
            </a:r>
            <a:r>
              <a:rPr lang="en-US" sz="1600" b="1" i="1" dirty="0" err="1"/>
              <a:t>product_category</a:t>
            </a:r>
            <a:r>
              <a:rPr lang="en-US" sz="1600" b="1" dirty="0"/>
              <a:t>) </a:t>
            </a:r>
            <a:r>
              <a:rPr lang="en-US" sz="1600" dirty="0"/>
              <a:t>to extract unique combinations in records.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Then</a:t>
            </a:r>
            <a:r>
              <a:rPr lang="en-US" sz="1600" b="1" i="0" dirty="0">
                <a:effectLst/>
              </a:rPr>
              <a:t> cross-join </a:t>
            </a:r>
            <a:r>
              <a:rPr lang="en-US" sz="1600" i="0" dirty="0">
                <a:effectLst/>
              </a:rPr>
              <a:t>the  </a:t>
            </a:r>
            <a:r>
              <a:rPr lang="en-US" sz="1600" b="1" i="0" dirty="0">
                <a:effectLst/>
              </a:rPr>
              <a:t>dates</a:t>
            </a:r>
            <a:r>
              <a:rPr lang="en-US" sz="1600" i="0" dirty="0">
                <a:effectLst/>
              </a:rPr>
              <a:t> with each unique </a:t>
            </a:r>
            <a:r>
              <a:rPr lang="en-US" sz="1600" b="1" i="0" dirty="0">
                <a:effectLst/>
              </a:rPr>
              <a:t>store-SKU</a:t>
            </a:r>
            <a:r>
              <a:rPr lang="en-US" sz="1600" i="0" dirty="0">
                <a:effectLst/>
              </a:rPr>
              <a:t> dataset.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Then </a:t>
            </a:r>
            <a:r>
              <a:rPr lang="en-US" sz="1600" b="1" i="0" dirty="0">
                <a:effectLst/>
              </a:rPr>
              <a:t>Left outer joining </a:t>
            </a:r>
            <a:r>
              <a:rPr lang="en-US" sz="1600" i="0" dirty="0">
                <a:effectLst/>
              </a:rPr>
              <a:t>these data to our actual inventory data, to get complete set of records.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Imputing missing values (Null) with 0. </a:t>
            </a:r>
          </a:p>
          <a:p>
            <a:pPr algn="just"/>
            <a:r>
              <a:rPr lang="en-US" sz="2000" b="1" i="0" dirty="0">
                <a:effectLst/>
              </a:rPr>
              <a:t>Step 3:  Identify Key Inventory Events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/>
              <a:t>Identifying promotion and replenishment events.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/>
              <a:t>Creating flag columns for promotion and replenishment events. </a:t>
            </a: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4480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385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Data Preparation</vt:lpstr>
      <vt:lpstr>Vendor data</vt:lpstr>
      <vt:lpstr>Step 1: Access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Ram Shankar Kamat</dc:creator>
  <cp:lastModifiedBy>Ram Shankar Kamat</cp:lastModifiedBy>
  <cp:revision>1</cp:revision>
  <dcterms:created xsi:type="dcterms:W3CDTF">2023-03-28T05:41:06Z</dcterms:created>
  <dcterms:modified xsi:type="dcterms:W3CDTF">2023-03-29T07:42:19Z</dcterms:modified>
</cp:coreProperties>
</file>