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4" r:id="rId2"/>
    <p:sldId id="2076137148" r:id="rId3"/>
    <p:sldId id="2076137150" r:id="rId4"/>
    <p:sldId id="14779" r:id="rId5"/>
    <p:sldId id="291" r:id="rId6"/>
    <p:sldId id="260" r:id="rId7"/>
    <p:sldId id="285" r:id="rId8"/>
    <p:sldId id="298" r:id="rId9"/>
    <p:sldId id="286" r:id="rId10"/>
    <p:sldId id="301" r:id="rId11"/>
    <p:sldId id="302" r:id="rId12"/>
    <p:sldId id="281" r:id="rId13"/>
    <p:sldId id="299" r:id="rId14"/>
    <p:sldId id="306" r:id="rId15"/>
    <p:sldId id="303" r:id="rId16"/>
    <p:sldId id="305" r:id="rId17"/>
    <p:sldId id="292" r:id="rId18"/>
    <p:sldId id="1121" r:id="rId19"/>
    <p:sldId id="2076137151" r:id="rId20"/>
    <p:sldId id="2076137152" r:id="rId21"/>
    <p:sldId id="258" r:id="rId22"/>
    <p:sldId id="2076137146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8447D-87DF-4C4C-A4C6-AD3358839518}" v="58" dt="2023-01-23T12:44:0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hankar Kamat" userId="1bc2f97a-bbcf-4a8b-9eb3-50b1749f3038" providerId="ADAL" clId="{C8C8447D-87DF-4C4C-A4C6-AD3358839518}"/>
    <pc:docChg chg="undo redo custSel addSld delSld modSld sldOrd">
      <pc:chgData name="Ram Shankar Kamat" userId="1bc2f97a-bbcf-4a8b-9eb3-50b1749f3038" providerId="ADAL" clId="{C8C8447D-87DF-4C4C-A4C6-AD3358839518}" dt="2023-01-23T12:45:33.361" v="3089" actId="47"/>
      <pc:docMkLst>
        <pc:docMk/>
      </pc:docMkLst>
      <pc:sldChg chg="addSp delSp modSp del mod setBg">
        <pc:chgData name="Ram Shankar Kamat" userId="1bc2f97a-bbcf-4a8b-9eb3-50b1749f3038" providerId="ADAL" clId="{C8C8447D-87DF-4C4C-A4C6-AD3358839518}" dt="2023-01-23T12:45:33.361" v="3089" actId="47"/>
        <pc:sldMkLst>
          <pc:docMk/>
          <pc:sldMk cId="2975287159" sldId="257"/>
        </pc:sldMkLst>
        <pc:spChg chg="del mod">
          <ac:chgData name="Ram Shankar Kamat" userId="1bc2f97a-bbcf-4a8b-9eb3-50b1749f3038" providerId="ADAL" clId="{C8C8447D-87DF-4C4C-A4C6-AD3358839518}" dt="2022-11-24T06:43:39.165" v="468" actId="478"/>
          <ac:spMkLst>
            <pc:docMk/>
            <pc:sldMk cId="2975287159" sldId="257"/>
            <ac:spMk id="2" creationId="{E3676058-C28E-2252-2B9C-A8013170EBA8}"/>
          </ac:spMkLst>
        </pc:spChg>
        <pc:spChg chg="del mod">
          <ac:chgData name="Ram Shankar Kamat" userId="1bc2f97a-bbcf-4a8b-9eb3-50b1749f3038" providerId="ADAL" clId="{C8C8447D-87DF-4C4C-A4C6-AD3358839518}" dt="2022-11-24T06:43:33.347" v="467" actId="26606"/>
          <ac:spMkLst>
            <pc:docMk/>
            <pc:sldMk cId="2975287159" sldId="257"/>
            <ac:spMk id="3" creationId="{49A25651-BA33-02EC-581C-462DB915612E}"/>
          </ac:spMkLst>
        </pc:spChg>
        <pc:spChg chg="add del mod">
          <ac:chgData name="Ram Shankar Kamat" userId="1bc2f97a-bbcf-4a8b-9eb3-50b1749f3038" providerId="ADAL" clId="{C8C8447D-87DF-4C4C-A4C6-AD3358839518}" dt="2022-11-24T06:44:09.528" v="475" actId="478"/>
          <ac:spMkLst>
            <pc:docMk/>
            <pc:sldMk cId="2975287159" sldId="257"/>
            <ac:spMk id="6" creationId="{92ACB667-3E1F-1226-56BA-21C7A6B06D57}"/>
          </ac:spMkLst>
        </pc:spChg>
        <pc:spChg chg="add del mod">
          <ac:chgData name="Ram Shankar Kamat" userId="1bc2f97a-bbcf-4a8b-9eb3-50b1749f3038" providerId="ADAL" clId="{C8C8447D-87DF-4C4C-A4C6-AD3358839518}" dt="2022-11-24T06:44:29.585" v="480" actId="478"/>
          <ac:spMkLst>
            <pc:docMk/>
            <pc:sldMk cId="2975287159" sldId="257"/>
            <ac:spMk id="8" creationId="{6CAD7DB9-B4E0-4B83-15D9-A82E26EAB3C3}"/>
          </ac:spMkLst>
        </pc:spChg>
        <pc:spChg chg="add del">
          <ac:chgData name="Ram Shankar Kamat" userId="1bc2f97a-bbcf-4a8b-9eb3-50b1749f3038" providerId="ADAL" clId="{C8C8447D-87DF-4C4C-A4C6-AD3358839518}" dt="2022-11-24T06:43:42.436" v="469" actId="26606"/>
          <ac:spMkLst>
            <pc:docMk/>
            <pc:sldMk cId="2975287159" sldId="257"/>
            <ac:spMk id="9" creationId="{56E9B3E6-E277-4D68-BA48-9CB43FFBD6E2}"/>
          </ac:spMkLst>
        </pc:spChg>
        <pc:spChg chg="add del">
          <ac:chgData name="Ram Shankar Kamat" userId="1bc2f97a-bbcf-4a8b-9eb3-50b1749f3038" providerId="ADAL" clId="{C8C8447D-87DF-4C4C-A4C6-AD3358839518}" dt="2022-11-24T06:43:42.436" v="469" actId="26606"/>
          <ac:spMkLst>
            <pc:docMk/>
            <pc:sldMk cId="2975287159" sldId="257"/>
            <ac:spMk id="16" creationId="{D5B0017B-2ECA-49AF-B397-DC140825DF8D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23" creationId="{F3060C83-F051-4F0E-ABAD-AA0DFC48B218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25" creationId="{83C98ABE-055B-441F-B07E-44F97F083C39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27" creationId="{29FDB030-9B49-4CED-8CCD-4D99382388AC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29" creationId="{3783CA14-24A1-485C-8B30-D6A5D87987AD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31" creationId="{9A97C86A-04D6-40F7-AE84-31AB43E6A846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33" creationId="{FF9F2414-84E8-453E-B1F3-389FDE8192D9}"/>
          </ac:spMkLst>
        </pc:spChg>
        <pc:spChg chg="add del">
          <ac:chgData name="Ram Shankar Kamat" userId="1bc2f97a-bbcf-4a8b-9eb3-50b1749f3038" providerId="ADAL" clId="{C8C8447D-87DF-4C4C-A4C6-AD3358839518}" dt="2022-11-24T06:44:20.458" v="477" actId="26606"/>
          <ac:spMkLst>
            <pc:docMk/>
            <pc:sldMk cId="2975287159" sldId="257"/>
            <ac:spMk id="35" creationId="{3ECA69A1-7536-43AC-85EF-C7106179F5ED}"/>
          </ac:spMkLst>
        </pc:spChg>
        <pc:grpChg chg="add del">
          <ac:chgData name="Ram Shankar Kamat" userId="1bc2f97a-bbcf-4a8b-9eb3-50b1749f3038" providerId="ADAL" clId="{C8C8447D-87DF-4C4C-A4C6-AD3358839518}" dt="2022-11-24T06:43:42.436" v="469" actId="26606"/>
          <ac:grpSpMkLst>
            <pc:docMk/>
            <pc:sldMk cId="2975287159" sldId="257"/>
            <ac:grpSpMk id="11" creationId="{AE1C45F0-260A-458C-96ED-C1F6D2151219}"/>
          </ac:grpSpMkLst>
        </pc:grpChg>
        <pc:graphicFrameChg chg="add del mod modGraphic">
          <ac:chgData name="Ram Shankar Kamat" userId="1bc2f97a-bbcf-4a8b-9eb3-50b1749f3038" providerId="ADAL" clId="{C8C8447D-87DF-4C4C-A4C6-AD3358839518}" dt="2023-01-20T06:42:30.060" v="2454" actId="20577"/>
          <ac:graphicFrameMkLst>
            <pc:docMk/>
            <pc:sldMk cId="2975287159" sldId="257"/>
            <ac:graphicFrameMk id="5" creationId="{AC588A61-2CE0-5D2C-237D-6A00270180A4}"/>
          </ac:graphicFrameMkLst>
        </pc:graphicFrameChg>
        <pc:cxnChg chg="add del">
          <ac:chgData name="Ram Shankar Kamat" userId="1bc2f97a-bbcf-4a8b-9eb3-50b1749f3038" providerId="ADAL" clId="{C8C8447D-87DF-4C4C-A4C6-AD3358839518}" dt="2022-11-24T06:43:42.436" v="469" actId="26606"/>
          <ac:cxnSpMkLst>
            <pc:docMk/>
            <pc:sldMk cId="2975287159" sldId="257"/>
            <ac:cxnSpMk id="18" creationId="{6CF1BAF6-AD41-4082-B212-8A1F9A2E8779}"/>
          </ac:cxnSpMkLst>
        </pc:cxnChg>
      </pc:sldChg>
      <pc:sldChg chg="add">
        <pc:chgData name="Ram Shankar Kamat" userId="1bc2f97a-bbcf-4a8b-9eb3-50b1749f3038" providerId="ADAL" clId="{C8C8447D-87DF-4C4C-A4C6-AD3358839518}" dt="2023-01-23T12:41:11.542" v="3019"/>
        <pc:sldMkLst>
          <pc:docMk/>
          <pc:sldMk cId="390896653" sldId="258"/>
        </pc:sldMkLst>
      </pc:sldChg>
      <pc:sldChg chg="addSp delSp modSp add del mod">
        <pc:chgData name="Ram Shankar Kamat" userId="1bc2f97a-bbcf-4a8b-9eb3-50b1749f3038" providerId="ADAL" clId="{C8C8447D-87DF-4C4C-A4C6-AD3358839518}" dt="2022-12-19T11:57:24.335" v="1390" actId="47"/>
        <pc:sldMkLst>
          <pc:docMk/>
          <pc:sldMk cId="3423348871" sldId="258"/>
        </pc:sldMkLst>
        <pc:spChg chg="add del mod">
          <ac:chgData name="Ram Shankar Kamat" userId="1bc2f97a-bbcf-4a8b-9eb3-50b1749f3038" providerId="ADAL" clId="{C8C8447D-87DF-4C4C-A4C6-AD3358839518}" dt="2022-11-24T06:25:46.919" v="342" actId="478"/>
          <ac:spMkLst>
            <pc:docMk/>
            <pc:sldMk cId="3423348871" sldId="258"/>
            <ac:spMk id="3" creationId="{49A25651-BA33-02EC-581C-462DB915612E}"/>
          </ac:spMkLst>
        </pc:spChg>
        <pc:picChg chg="add del">
          <ac:chgData name="Ram Shankar Kamat" userId="1bc2f97a-bbcf-4a8b-9eb3-50b1749f3038" providerId="ADAL" clId="{C8C8447D-87DF-4C4C-A4C6-AD3358839518}" dt="2022-11-30T14:35:41.266" v="641" actId="22"/>
          <ac:picMkLst>
            <pc:docMk/>
            <pc:sldMk cId="3423348871" sldId="258"/>
            <ac:picMk id="4" creationId="{ED23BEA8-BEF2-12B4-CAB6-AB42CF77E6D2}"/>
          </ac:picMkLst>
        </pc:picChg>
        <pc:picChg chg="add del mod">
          <ac:chgData name="Ram Shankar Kamat" userId="1bc2f97a-bbcf-4a8b-9eb3-50b1749f3038" providerId="ADAL" clId="{C8C8447D-87DF-4C4C-A4C6-AD3358839518}" dt="2022-11-30T14:35:37.346" v="639" actId="478"/>
          <ac:picMkLst>
            <pc:docMk/>
            <pc:sldMk cId="3423348871" sldId="258"/>
            <ac:picMk id="5" creationId="{4360B898-F233-795C-5527-A5EA0767C5FD}"/>
          </ac:picMkLst>
        </pc:picChg>
        <pc:picChg chg="add del mod">
          <ac:chgData name="Ram Shankar Kamat" userId="1bc2f97a-bbcf-4a8b-9eb3-50b1749f3038" providerId="ADAL" clId="{C8C8447D-87DF-4C4C-A4C6-AD3358839518}" dt="2022-11-24T06:23:39.249" v="326"/>
          <ac:picMkLst>
            <pc:docMk/>
            <pc:sldMk cId="3423348871" sldId="258"/>
            <ac:picMk id="6" creationId="{9F481488-96BE-56F6-2296-F6C7C5652332}"/>
          </ac:picMkLst>
        </pc:picChg>
        <pc:picChg chg="add mod">
          <ac:chgData name="Ram Shankar Kamat" userId="1bc2f97a-bbcf-4a8b-9eb3-50b1749f3038" providerId="ADAL" clId="{C8C8447D-87DF-4C4C-A4C6-AD3358839518}" dt="2022-12-19T11:56:23.616" v="1389" actId="1036"/>
          <ac:picMkLst>
            <pc:docMk/>
            <pc:sldMk cId="3423348871" sldId="258"/>
            <ac:picMk id="7" creationId="{F000B492-343E-34E3-C989-97DF07A7E489}"/>
          </ac:picMkLst>
        </pc:picChg>
      </pc:sldChg>
      <pc:sldChg chg="addSp delSp modSp new del mod">
        <pc:chgData name="Ram Shankar Kamat" userId="1bc2f97a-bbcf-4a8b-9eb3-50b1749f3038" providerId="ADAL" clId="{C8C8447D-87DF-4C4C-A4C6-AD3358839518}" dt="2022-11-30T14:43:20.654" v="675" actId="2696"/>
        <pc:sldMkLst>
          <pc:docMk/>
          <pc:sldMk cId="193557698" sldId="259"/>
        </pc:sldMkLst>
        <pc:spChg chg="del mod">
          <ac:chgData name="Ram Shankar Kamat" userId="1bc2f97a-bbcf-4a8b-9eb3-50b1749f3038" providerId="ADAL" clId="{C8C8447D-87DF-4C4C-A4C6-AD3358839518}" dt="2022-11-24T06:28:36.015" v="390" actId="478"/>
          <ac:spMkLst>
            <pc:docMk/>
            <pc:sldMk cId="193557698" sldId="259"/>
            <ac:spMk id="2" creationId="{7B621A16-1BB4-8219-8027-CA4BAB0DE11E}"/>
          </ac:spMkLst>
        </pc:spChg>
        <pc:spChg chg="del">
          <ac:chgData name="Ram Shankar Kamat" userId="1bc2f97a-bbcf-4a8b-9eb3-50b1749f3038" providerId="ADAL" clId="{C8C8447D-87DF-4C4C-A4C6-AD3358839518}" dt="2022-11-24T06:21:31.063" v="303" actId="22"/>
          <ac:spMkLst>
            <pc:docMk/>
            <pc:sldMk cId="193557698" sldId="259"/>
            <ac:spMk id="3" creationId="{01CD5B59-8598-9037-6385-D2198AE3D0AB}"/>
          </ac:spMkLst>
        </pc:spChg>
        <pc:spChg chg="add mod">
          <ac:chgData name="Ram Shankar Kamat" userId="1bc2f97a-bbcf-4a8b-9eb3-50b1749f3038" providerId="ADAL" clId="{C8C8447D-87DF-4C4C-A4C6-AD3358839518}" dt="2022-11-24T06:46:46.881" v="516" actId="20577"/>
          <ac:spMkLst>
            <pc:docMk/>
            <pc:sldMk cId="193557698" sldId="259"/>
            <ac:spMk id="7" creationId="{F1A1C37F-D8F1-C705-A752-F0037880FB51}"/>
          </ac:spMkLst>
        </pc:spChg>
        <pc:spChg chg="add del mod">
          <ac:chgData name="Ram Shankar Kamat" userId="1bc2f97a-bbcf-4a8b-9eb3-50b1749f3038" providerId="ADAL" clId="{C8C8447D-87DF-4C4C-A4C6-AD3358839518}" dt="2022-11-24T06:28:50.792" v="392" actId="478"/>
          <ac:spMkLst>
            <pc:docMk/>
            <pc:sldMk cId="193557698" sldId="259"/>
            <ac:spMk id="9" creationId="{BCFD0F28-F901-CDE0-BF3F-9F44D132F517}"/>
          </ac:spMkLst>
        </pc:spChg>
        <pc:spChg chg="add del">
          <ac:chgData name="Ram Shankar Kamat" userId="1bc2f97a-bbcf-4a8b-9eb3-50b1749f3038" providerId="ADAL" clId="{C8C8447D-87DF-4C4C-A4C6-AD3358839518}" dt="2022-11-24T06:45:13.565" v="495"/>
          <ac:spMkLst>
            <pc:docMk/>
            <pc:sldMk cId="193557698" sldId="259"/>
            <ac:spMk id="10" creationId="{1B534C4D-5F28-695C-CA4B-501E5CA2BF19}"/>
          </ac:spMkLst>
        </pc:spChg>
        <pc:picChg chg="add del mod ord">
          <ac:chgData name="Ram Shankar Kamat" userId="1bc2f97a-bbcf-4a8b-9eb3-50b1749f3038" providerId="ADAL" clId="{C8C8447D-87DF-4C4C-A4C6-AD3358839518}" dt="2022-11-24T06:21:48.617" v="306" actId="21"/>
          <ac:picMkLst>
            <pc:docMk/>
            <pc:sldMk cId="193557698" sldId="259"/>
            <ac:picMk id="5" creationId="{CCA231AC-55E8-911B-A014-4E47EECE2B68}"/>
          </ac:picMkLst>
        </pc:picChg>
      </pc:sldChg>
      <pc:sldChg chg="addSp delSp modSp add mod ord">
        <pc:chgData name="Ram Shankar Kamat" userId="1bc2f97a-bbcf-4a8b-9eb3-50b1749f3038" providerId="ADAL" clId="{C8C8447D-87DF-4C4C-A4C6-AD3358839518}" dt="2022-12-19T19:07:00.235" v="1533" actId="20577"/>
        <pc:sldMkLst>
          <pc:docMk/>
          <pc:sldMk cId="3485433310" sldId="260"/>
        </pc:sldMkLst>
        <pc:spChg chg="mod">
          <ac:chgData name="Ram Shankar Kamat" userId="1bc2f97a-bbcf-4a8b-9eb3-50b1749f3038" providerId="ADAL" clId="{C8C8447D-87DF-4C4C-A4C6-AD3358839518}" dt="2022-12-19T19:07:00.235" v="1533" actId="20577"/>
          <ac:spMkLst>
            <pc:docMk/>
            <pc:sldMk cId="3485433310" sldId="260"/>
            <ac:spMk id="2" creationId="{E3676058-C28E-2252-2B9C-A8013170EBA8}"/>
          </ac:spMkLst>
        </pc:spChg>
        <pc:spChg chg="del mod">
          <ac:chgData name="Ram Shankar Kamat" userId="1bc2f97a-bbcf-4a8b-9eb3-50b1749f3038" providerId="ADAL" clId="{C8C8447D-87DF-4C4C-A4C6-AD3358839518}" dt="2022-11-24T06:25:59.239" v="345" actId="478"/>
          <ac:spMkLst>
            <pc:docMk/>
            <pc:sldMk cId="3485433310" sldId="260"/>
            <ac:spMk id="3" creationId="{49A25651-BA33-02EC-581C-462DB915612E}"/>
          </ac:spMkLst>
        </pc:spChg>
        <pc:picChg chg="add del mod">
          <ac:chgData name="Ram Shankar Kamat" userId="1bc2f97a-bbcf-4a8b-9eb3-50b1749f3038" providerId="ADAL" clId="{C8C8447D-87DF-4C4C-A4C6-AD3358839518}" dt="2022-12-19T14:04:26.114" v="1395" actId="478"/>
          <ac:picMkLst>
            <pc:docMk/>
            <pc:sldMk cId="3485433310" sldId="260"/>
            <ac:picMk id="4" creationId="{0DAE8D5C-DEB9-939F-5AEE-C9708E971891}"/>
          </ac:picMkLst>
        </pc:picChg>
        <pc:picChg chg="add mod">
          <ac:chgData name="Ram Shankar Kamat" userId="1bc2f97a-bbcf-4a8b-9eb3-50b1749f3038" providerId="ADAL" clId="{C8C8447D-87DF-4C4C-A4C6-AD3358839518}" dt="2022-12-19T16:43:15.623" v="1451" actId="14100"/>
          <ac:picMkLst>
            <pc:docMk/>
            <pc:sldMk cId="3485433310" sldId="260"/>
            <ac:picMk id="4" creationId="{3AD1717E-FE1F-32B5-24BC-CB4DBF57750F}"/>
          </ac:picMkLst>
        </pc:picChg>
        <pc:picChg chg="add del mod">
          <ac:chgData name="Ram Shankar Kamat" userId="1bc2f97a-bbcf-4a8b-9eb3-50b1749f3038" providerId="ADAL" clId="{C8C8447D-87DF-4C4C-A4C6-AD3358839518}" dt="2022-11-30T14:38:20.617" v="655" actId="478"/>
          <ac:picMkLst>
            <pc:docMk/>
            <pc:sldMk cId="3485433310" sldId="260"/>
            <ac:picMk id="4" creationId="{A7D71E3B-6780-E1A0-33CC-093044B69BF4}"/>
          </ac:picMkLst>
        </pc:picChg>
        <pc:picChg chg="add del mod">
          <ac:chgData name="Ram Shankar Kamat" userId="1bc2f97a-bbcf-4a8b-9eb3-50b1749f3038" providerId="ADAL" clId="{C8C8447D-87DF-4C4C-A4C6-AD3358839518}" dt="2022-12-19T06:42:39.335" v="1350" actId="478"/>
          <ac:picMkLst>
            <pc:docMk/>
            <pc:sldMk cId="3485433310" sldId="260"/>
            <ac:picMk id="4" creationId="{B344DD3B-5D75-4C0E-A4A4-6048C6AC16D4}"/>
          </ac:picMkLst>
        </pc:picChg>
        <pc:picChg chg="add del mod">
          <ac:chgData name="Ram Shankar Kamat" userId="1bc2f97a-bbcf-4a8b-9eb3-50b1749f3038" providerId="ADAL" clId="{C8C8447D-87DF-4C4C-A4C6-AD3358839518}" dt="2022-12-19T12:52:57.438" v="1392" actId="478"/>
          <ac:picMkLst>
            <pc:docMk/>
            <pc:sldMk cId="3485433310" sldId="260"/>
            <ac:picMk id="5" creationId="{35C023CE-C983-D23A-2E40-FD9B267BBF34}"/>
          </ac:picMkLst>
        </pc:picChg>
        <pc:picChg chg="del">
          <ac:chgData name="Ram Shankar Kamat" userId="1bc2f97a-bbcf-4a8b-9eb3-50b1749f3038" providerId="ADAL" clId="{C8C8447D-87DF-4C4C-A4C6-AD3358839518}" dt="2022-11-24T06:21:52.407" v="307" actId="478"/>
          <ac:picMkLst>
            <pc:docMk/>
            <pc:sldMk cId="3485433310" sldId="260"/>
            <ac:picMk id="5" creationId="{4360B898-F233-795C-5527-A5EA0767C5FD}"/>
          </ac:picMkLst>
        </pc:picChg>
        <pc:picChg chg="add del mod">
          <ac:chgData name="Ram Shankar Kamat" userId="1bc2f97a-bbcf-4a8b-9eb3-50b1749f3038" providerId="ADAL" clId="{C8C8447D-87DF-4C4C-A4C6-AD3358839518}" dt="2022-12-02T12:11:02.906" v="908" actId="478"/>
          <ac:picMkLst>
            <pc:docMk/>
            <pc:sldMk cId="3485433310" sldId="260"/>
            <ac:picMk id="5" creationId="{809378D0-9D78-F043-0557-7D26FD64F18C}"/>
          </ac:picMkLst>
        </pc:picChg>
        <pc:picChg chg="add del mod">
          <ac:chgData name="Ram Shankar Kamat" userId="1bc2f97a-bbcf-4a8b-9eb3-50b1749f3038" providerId="ADAL" clId="{C8C8447D-87DF-4C4C-A4C6-AD3358839518}" dt="2022-12-19T16:43:08.998" v="1448" actId="478"/>
          <ac:picMkLst>
            <pc:docMk/>
            <pc:sldMk cId="3485433310" sldId="260"/>
            <ac:picMk id="7" creationId="{F7AD8B66-DA8D-7967-339C-FB9CE6A9D253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19T12:14:09.033" v="1391" actId="47"/>
        <pc:sldMkLst>
          <pc:docMk/>
          <pc:sldMk cId="547712607" sldId="261"/>
        </pc:sldMkLst>
        <pc:spChg chg="del">
          <ac:chgData name="Ram Shankar Kamat" userId="1bc2f97a-bbcf-4a8b-9eb3-50b1749f3038" providerId="ADAL" clId="{C8C8447D-87DF-4C4C-A4C6-AD3358839518}" dt="2022-11-24T06:26:07.216" v="347" actId="478"/>
          <ac:spMkLst>
            <pc:docMk/>
            <pc:sldMk cId="547712607" sldId="261"/>
            <ac:spMk id="3" creationId="{49A25651-BA33-02EC-581C-462DB915612E}"/>
          </ac:spMkLst>
        </pc:spChg>
        <pc:picChg chg="add del mod">
          <ac:chgData name="Ram Shankar Kamat" userId="1bc2f97a-bbcf-4a8b-9eb3-50b1749f3038" providerId="ADAL" clId="{C8C8447D-87DF-4C4C-A4C6-AD3358839518}" dt="2022-12-19T06:39:58.343" v="1346" actId="478"/>
          <ac:picMkLst>
            <pc:docMk/>
            <pc:sldMk cId="547712607" sldId="261"/>
            <ac:picMk id="4" creationId="{4F5F8909-32D4-3D7D-49AF-B3DF8A3C47D2}"/>
          </ac:picMkLst>
        </pc:picChg>
        <pc:picChg chg="del">
          <ac:chgData name="Ram Shankar Kamat" userId="1bc2f97a-bbcf-4a8b-9eb3-50b1749f3038" providerId="ADAL" clId="{C8C8447D-87DF-4C4C-A4C6-AD3358839518}" dt="2022-11-24T06:24:24.170" v="332" actId="478"/>
          <ac:picMkLst>
            <pc:docMk/>
            <pc:sldMk cId="547712607" sldId="261"/>
            <ac:picMk id="4" creationId="{A7D71E3B-6780-E1A0-33CC-093044B69BF4}"/>
          </ac:picMkLst>
        </pc:picChg>
        <pc:picChg chg="add mod">
          <ac:chgData name="Ram Shankar Kamat" userId="1bc2f97a-bbcf-4a8b-9eb3-50b1749f3038" providerId="ADAL" clId="{C8C8447D-87DF-4C4C-A4C6-AD3358839518}" dt="2022-12-19T06:40:05.212" v="1349" actId="14100"/>
          <ac:picMkLst>
            <pc:docMk/>
            <pc:sldMk cId="547712607" sldId="261"/>
            <ac:picMk id="5" creationId="{02FBDF72-8FDB-6E2B-A8A8-7BB9D8AEC8BC}"/>
          </ac:picMkLst>
        </pc:picChg>
        <pc:picChg chg="add del mod">
          <ac:chgData name="Ram Shankar Kamat" userId="1bc2f97a-bbcf-4a8b-9eb3-50b1749f3038" providerId="ADAL" clId="{C8C8447D-87DF-4C4C-A4C6-AD3358839518}" dt="2022-11-30T14:37:02.383" v="648" actId="478"/>
          <ac:picMkLst>
            <pc:docMk/>
            <pc:sldMk cId="547712607" sldId="261"/>
            <ac:picMk id="6" creationId="{5B764E5F-1187-3D3B-4E6C-6639811E445E}"/>
          </ac:picMkLst>
        </pc:picChg>
      </pc:sldChg>
      <pc:sldChg chg="new del">
        <pc:chgData name="Ram Shankar Kamat" userId="1bc2f97a-bbcf-4a8b-9eb3-50b1749f3038" providerId="ADAL" clId="{C8C8447D-87DF-4C4C-A4C6-AD3358839518}" dt="2022-11-24T06:48:22.151" v="525" actId="47"/>
        <pc:sldMkLst>
          <pc:docMk/>
          <pc:sldMk cId="1873149511" sldId="262"/>
        </pc:sldMkLst>
      </pc:sldChg>
      <pc:sldChg chg="addSp delSp modSp new del mod">
        <pc:chgData name="Ram Shankar Kamat" userId="1bc2f97a-bbcf-4a8b-9eb3-50b1749f3038" providerId="ADAL" clId="{C8C8447D-87DF-4C4C-A4C6-AD3358839518}" dt="2022-11-30T14:43:24.958" v="676" actId="2696"/>
        <pc:sldMkLst>
          <pc:docMk/>
          <pc:sldMk cId="2672954007" sldId="263"/>
        </pc:sldMkLst>
        <pc:spChg chg="del">
          <ac:chgData name="Ram Shankar Kamat" userId="1bc2f97a-bbcf-4a8b-9eb3-50b1749f3038" providerId="ADAL" clId="{C8C8447D-87DF-4C4C-A4C6-AD3358839518}" dt="2022-11-24T06:48:05.220" v="519" actId="478"/>
          <ac:spMkLst>
            <pc:docMk/>
            <pc:sldMk cId="2672954007" sldId="263"/>
            <ac:spMk id="2" creationId="{F5E921CB-392A-49A5-CF82-181AADCA5E74}"/>
          </ac:spMkLst>
        </pc:spChg>
        <pc:spChg chg="del mod">
          <ac:chgData name="Ram Shankar Kamat" userId="1bc2f97a-bbcf-4a8b-9eb3-50b1749f3038" providerId="ADAL" clId="{C8C8447D-87DF-4C4C-A4C6-AD3358839518}" dt="2022-11-24T06:48:12.373" v="522" actId="22"/>
          <ac:spMkLst>
            <pc:docMk/>
            <pc:sldMk cId="2672954007" sldId="263"/>
            <ac:spMk id="3" creationId="{B1905347-D4E2-AA18-6231-862DFCC8BEB3}"/>
          </ac:spMkLst>
        </pc:spChg>
        <pc:picChg chg="add mod ord">
          <ac:chgData name="Ram Shankar Kamat" userId="1bc2f97a-bbcf-4a8b-9eb3-50b1749f3038" providerId="ADAL" clId="{C8C8447D-87DF-4C4C-A4C6-AD3358839518}" dt="2022-11-24T06:49:14.411" v="531" actId="1076"/>
          <ac:picMkLst>
            <pc:docMk/>
            <pc:sldMk cId="2672954007" sldId="263"/>
            <ac:picMk id="5" creationId="{BC983924-7400-0033-ECF0-754415A3C637}"/>
          </ac:picMkLst>
        </pc:picChg>
        <pc:picChg chg="add mod">
          <ac:chgData name="Ram Shankar Kamat" userId="1bc2f97a-bbcf-4a8b-9eb3-50b1749f3038" providerId="ADAL" clId="{C8C8447D-87DF-4C4C-A4C6-AD3358839518}" dt="2022-11-24T06:49:06.179" v="529" actId="1076"/>
          <ac:picMkLst>
            <pc:docMk/>
            <pc:sldMk cId="2672954007" sldId="263"/>
            <ac:picMk id="7" creationId="{2E8A52BF-EC21-73C9-5B06-F6DB4C11D0A8}"/>
          </ac:picMkLst>
        </pc:picChg>
      </pc:sldChg>
      <pc:sldChg chg="addSp modSp new del mod">
        <pc:chgData name="Ram Shankar Kamat" userId="1bc2f97a-bbcf-4a8b-9eb3-50b1749f3038" providerId="ADAL" clId="{C8C8447D-87DF-4C4C-A4C6-AD3358839518}" dt="2022-11-30T14:43:27.972" v="677" actId="2696"/>
        <pc:sldMkLst>
          <pc:docMk/>
          <pc:sldMk cId="2020614056" sldId="264"/>
        </pc:sldMkLst>
        <pc:spChg chg="mod">
          <ac:chgData name="Ram Shankar Kamat" userId="1bc2f97a-bbcf-4a8b-9eb3-50b1749f3038" providerId="ADAL" clId="{C8C8447D-87DF-4C4C-A4C6-AD3358839518}" dt="2022-11-24T06:51:59.021" v="560" actId="113"/>
          <ac:spMkLst>
            <pc:docMk/>
            <pc:sldMk cId="2020614056" sldId="264"/>
            <ac:spMk id="2" creationId="{C8964A82-1A79-A618-8892-7F0610F66A53}"/>
          </ac:spMkLst>
        </pc:spChg>
        <pc:spChg chg="mod">
          <ac:chgData name="Ram Shankar Kamat" userId="1bc2f97a-bbcf-4a8b-9eb3-50b1749f3038" providerId="ADAL" clId="{C8C8447D-87DF-4C4C-A4C6-AD3358839518}" dt="2022-11-24T06:52:44.141" v="569" actId="20577"/>
          <ac:spMkLst>
            <pc:docMk/>
            <pc:sldMk cId="2020614056" sldId="264"/>
            <ac:spMk id="3" creationId="{C9D339A8-7AE4-8A32-1D9D-543885F89A06}"/>
          </ac:spMkLst>
        </pc:spChg>
        <pc:picChg chg="add mod">
          <ac:chgData name="Ram Shankar Kamat" userId="1bc2f97a-bbcf-4a8b-9eb3-50b1749f3038" providerId="ADAL" clId="{C8C8447D-87DF-4C4C-A4C6-AD3358839518}" dt="2022-11-24T07:01:59.835" v="638" actId="14100"/>
          <ac:picMkLst>
            <pc:docMk/>
            <pc:sldMk cId="2020614056" sldId="264"/>
            <ac:picMk id="5" creationId="{BEC3D41D-671E-3691-6B0E-1C3663C2FEF3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1-30T14:43:31.269" v="678" actId="2696"/>
        <pc:sldMkLst>
          <pc:docMk/>
          <pc:sldMk cId="1460575558" sldId="265"/>
        </pc:sldMkLst>
        <pc:spChg chg="mod">
          <ac:chgData name="Ram Shankar Kamat" userId="1bc2f97a-bbcf-4a8b-9eb3-50b1749f3038" providerId="ADAL" clId="{C8C8447D-87DF-4C4C-A4C6-AD3358839518}" dt="2022-11-24T06:53:38.427" v="586" actId="14100"/>
          <ac:spMkLst>
            <pc:docMk/>
            <pc:sldMk cId="1460575558" sldId="265"/>
            <ac:spMk id="2" creationId="{C8964A82-1A79-A618-8892-7F0610F66A53}"/>
          </ac:spMkLst>
        </pc:spChg>
        <pc:spChg chg="del mod">
          <ac:chgData name="Ram Shankar Kamat" userId="1bc2f97a-bbcf-4a8b-9eb3-50b1749f3038" providerId="ADAL" clId="{C8C8447D-87DF-4C4C-A4C6-AD3358839518}" dt="2022-11-24T06:54:08.059" v="589" actId="22"/>
          <ac:spMkLst>
            <pc:docMk/>
            <pc:sldMk cId="1460575558" sldId="265"/>
            <ac:spMk id="3" creationId="{C9D339A8-7AE4-8A32-1D9D-543885F89A06}"/>
          </ac:spMkLst>
        </pc:spChg>
        <pc:picChg chg="del">
          <ac:chgData name="Ram Shankar Kamat" userId="1bc2f97a-bbcf-4a8b-9eb3-50b1749f3038" providerId="ADAL" clId="{C8C8447D-87DF-4C4C-A4C6-AD3358839518}" dt="2022-11-24T06:53:40.602" v="587" actId="478"/>
          <ac:picMkLst>
            <pc:docMk/>
            <pc:sldMk cId="1460575558" sldId="265"/>
            <ac:picMk id="5" creationId="{BEC3D41D-671E-3691-6B0E-1C3663C2FEF3}"/>
          </ac:picMkLst>
        </pc:picChg>
        <pc:picChg chg="add mod ord">
          <ac:chgData name="Ram Shankar Kamat" userId="1bc2f97a-bbcf-4a8b-9eb3-50b1749f3038" providerId="ADAL" clId="{C8C8447D-87DF-4C4C-A4C6-AD3358839518}" dt="2022-11-24T06:54:08.059" v="589" actId="22"/>
          <ac:picMkLst>
            <pc:docMk/>
            <pc:sldMk cId="1460575558" sldId="265"/>
            <ac:picMk id="6" creationId="{6A2D8745-E19F-0C93-7EAC-A7BE144BCBFC}"/>
          </ac:picMkLst>
        </pc:picChg>
      </pc:sldChg>
      <pc:sldChg chg="delSp modSp new mod ord">
        <pc:chgData name="Ram Shankar Kamat" userId="1bc2f97a-bbcf-4a8b-9eb3-50b1749f3038" providerId="ADAL" clId="{C8C8447D-87DF-4C4C-A4C6-AD3358839518}" dt="2023-01-23T12:41:26.433" v="3022"/>
        <pc:sldMkLst>
          <pc:docMk/>
          <pc:sldMk cId="1809283187" sldId="266"/>
        </pc:sldMkLst>
        <pc:spChg chg="mod">
          <ac:chgData name="Ram Shankar Kamat" userId="1bc2f97a-bbcf-4a8b-9eb3-50b1749f3038" providerId="ADAL" clId="{C8C8447D-87DF-4C4C-A4C6-AD3358839518}" dt="2022-11-24T06:58:10.573" v="634" actId="20577"/>
          <ac:spMkLst>
            <pc:docMk/>
            <pc:sldMk cId="1809283187" sldId="266"/>
            <ac:spMk id="2" creationId="{721E3015-C4FB-5080-FB3C-E5C007A1179C}"/>
          </ac:spMkLst>
        </pc:spChg>
        <pc:spChg chg="del">
          <ac:chgData name="Ram Shankar Kamat" userId="1bc2f97a-bbcf-4a8b-9eb3-50b1749f3038" providerId="ADAL" clId="{C8C8447D-87DF-4C4C-A4C6-AD3358839518}" dt="2022-11-24T06:58:15.355" v="635" actId="478"/>
          <ac:spMkLst>
            <pc:docMk/>
            <pc:sldMk cId="1809283187" sldId="266"/>
            <ac:spMk id="3" creationId="{85037367-A71D-3B71-F8D2-92536B8101DA}"/>
          </ac:spMkLst>
        </pc:spChg>
      </pc:sldChg>
      <pc:sldChg chg="addSp delSp modSp add del mod">
        <pc:chgData name="Ram Shankar Kamat" userId="1bc2f97a-bbcf-4a8b-9eb3-50b1749f3038" providerId="ADAL" clId="{C8C8447D-87DF-4C4C-A4C6-AD3358839518}" dt="2022-11-30T14:43:34.490" v="679" actId="2696"/>
        <pc:sldMkLst>
          <pc:docMk/>
          <pc:sldMk cId="3106395934" sldId="267"/>
        </pc:sldMkLst>
        <pc:spChg chg="mod">
          <ac:chgData name="Ram Shankar Kamat" userId="1bc2f97a-bbcf-4a8b-9eb3-50b1749f3038" providerId="ADAL" clId="{C8C8447D-87DF-4C4C-A4C6-AD3358839518}" dt="2022-11-24T06:57:35.304" v="622" actId="20577"/>
          <ac:spMkLst>
            <pc:docMk/>
            <pc:sldMk cId="3106395934" sldId="267"/>
            <ac:spMk id="2" creationId="{C8964A82-1A79-A618-8892-7F0610F66A53}"/>
          </ac:spMkLst>
        </pc:spChg>
        <pc:spChg chg="add del mod">
          <ac:chgData name="Ram Shankar Kamat" userId="1bc2f97a-bbcf-4a8b-9eb3-50b1749f3038" providerId="ADAL" clId="{C8C8447D-87DF-4C4C-A4C6-AD3358839518}" dt="2022-11-24T06:57:30.210" v="616" actId="22"/>
          <ac:spMkLst>
            <pc:docMk/>
            <pc:sldMk cId="3106395934" sldId="267"/>
            <ac:spMk id="4" creationId="{529C61C2-433A-9768-72D7-9750F36A2B2D}"/>
          </ac:spMkLst>
        </pc:spChg>
        <pc:picChg chg="del">
          <ac:chgData name="Ram Shankar Kamat" userId="1bc2f97a-bbcf-4a8b-9eb3-50b1749f3038" providerId="ADAL" clId="{C8C8447D-87DF-4C4C-A4C6-AD3358839518}" dt="2022-11-24T06:54:32.973" v="592" actId="478"/>
          <ac:picMkLst>
            <pc:docMk/>
            <pc:sldMk cId="3106395934" sldId="267"/>
            <ac:picMk id="6" creationId="{6A2D8745-E19F-0C93-7EAC-A7BE144BCBFC}"/>
          </ac:picMkLst>
        </pc:picChg>
        <pc:picChg chg="add mod ord">
          <ac:chgData name="Ram Shankar Kamat" userId="1bc2f97a-bbcf-4a8b-9eb3-50b1749f3038" providerId="ADAL" clId="{C8C8447D-87DF-4C4C-A4C6-AD3358839518}" dt="2022-11-24T06:58:23.043" v="636" actId="1076"/>
          <ac:picMkLst>
            <pc:docMk/>
            <pc:sldMk cId="3106395934" sldId="267"/>
            <ac:picMk id="7" creationId="{80E352DE-9C94-33E6-7EAE-8CE22C4BA617}"/>
          </ac:picMkLst>
        </pc:picChg>
      </pc:sldChg>
      <pc:sldChg chg="addSp delSp modSp add del mod ord">
        <pc:chgData name="Ram Shankar Kamat" userId="1bc2f97a-bbcf-4a8b-9eb3-50b1749f3038" providerId="ADAL" clId="{C8C8447D-87DF-4C4C-A4C6-AD3358839518}" dt="2022-12-08T06:57:19.850" v="1148" actId="47"/>
        <pc:sldMkLst>
          <pc:docMk/>
          <pc:sldMk cId="838691910" sldId="268"/>
        </pc:sldMkLst>
        <pc:picChg chg="add del mod">
          <ac:chgData name="Ram Shankar Kamat" userId="1bc2f97a-bbcf-4a8b-9eb3-50b1749f3038" providerId="ADAL" clId="{C8C8447D-87DF-4C4C-A4C6-AD3358839518}" dt="2022-11-30T14:40:31.831" v="667" actId="478"/>
          <ac:picMkLst>
            <pc:docMk/>
            <pc:sldMk cId="838691910" sldId="268"/>
            <ac:picMk id="4" creationId="{6D4C3887-10C8-DBE8-C38E-38C39A966E50}"/>
          </ac:picMkLst>
        </pc:picChg>
        <pc:picChg chg="del">
          <ac:chgData name="Ram Shankar Kamat" userId="1bc2f97a-bbcf-4a8b-9eb3-50b1749f3038" providerId="ADAL" clId="{C8C8447D-87DF-4C4C-A4C6-AD3358839518}" dt="2022-11-30T14:39:22.408" v="662" actId="478"/>
          <ac:picMkLst>
            <pc:docMk/>
            <pc:sldMk cId="838691910" sldId="268"/>
            <ac:picMk id="5" creationId="{809378D0-9D78-F043-0557-7D26FD64F18C}"/>
          </ac:picMkLst>
        </pc:picChg>
        <pc:picChg chg="add del mod">
          <ac:chgData name="Ram Shankar Kamat" userId="1bc2f97a-bbcf-4a8b-9eb3-50b1749f3038" providerId="ADAL" clId="{C8C8447D-87DF-4C4C-A4C6-AD3358839518}" dt="2022-11-30T16:32:19.155" v="773" actId="478"/>
          <ac:picMkLst>
            <pc:docMk/>
            <pc:sldMk cId="838691910" sldId="268"/>
            <ac:picMk id="7" creationId="{9EC74823-461E-E3C6-C2D9-BFD96EB35F3C}"/>
          </ac:picMkLst>
        </pc:picChg>
        <pc:picChg chg="add mod">
          <ac:chgData name="Ram Shankar Kamat" userId="1bc2f97a-bbcf-4a8b-9eb3-50b1749f3038" providerId="ADAL" clId="{C8C8447D-87DF-4C4C-A4C6-AD3358839518}" dt="2022-11-30T16:32:32.004" v="777" actId="14100"/>
          <ac:picMkLst>
            <pc:docMk/>
            <pc:sldMk cId="838691910" sldId="268"/>
            <ac:picMk id="9" creationId="{5AD008CF-288D-5C2F-D785-A2CD78D55521}"/>
          </ac:picMkLst>
        </pc:picChg>
      </pc:sldChg>
      <pc:sldChg chg="addSp delSp modSp new del mod">
        <pc:chgData name="Ram Shankar Kamat" userId="1bc2f97a-bbcf-4a8b-9eb3-50b1749f3038" providerId="ADAL" clId="{C8C8447D-87DF-4C4C-A4C6-AD3358839518}" dt="2022-12-08T06:04:17.560" v="1071" actId="2696"/>
        <pc:sldMkLst>
          <pc:docMk/>
          <pc:sldMk cId="2802720398" sldId="269"/>
        </pc:sldMkLst>
        <pc:spChg chg="mod">
          <ac:chgData name="Ram Shankar Kamat" userId="1bc2f97a-bbcf-4a8b-9eb3-50b1749f3038" providerId="ADAL" clId="{C8C8447D-87DF-4C4C-A4C6-AD3358839518}" dt="2022-12-02T10:36:25.266" v="831" actId="20577"/>
          <ac:spMkLst>
            <pc:docMk/>
            <pc:sldMk cId="2802720398" sldId="269"/>
            <ac:spMk id="2" creationId="{42D9BC2C-00CD-7839-4CF7-964228D49DE8}"/>
          </ac:spMkLst>
        </pc:spChg>
        <pc:spChg chg="del">
          <ac:chgData name="Ram Shankar Kamat" userId="1bc2f97a-bbcf-4a8b-9eb3-50b1749f3038" providerId="ADAL" clId="{C8C8447D-87DF-4C4C-A4C6-AD3358839518}" dt="2022-11-30T15:08:56.696" v="681" actId="22"/>
          <ac:spMkLst>
            <pc:docMk/>
            <pc:sldMk cId="2802720398" sldId="269"/>
            <ac:spMk id="3" creationId="{2BF1E79E-D8FB-AA30-B8A7-19C468494526}"/>
          </ac:spMkLst>
        </pc:spChg>
        <pc:spChg chg="add del mod">
          <ac:chgData name="Ram Shankar Kamat" userId="1bc2f97a-bbcf-4a8b-9eb3-50b1749f3038" providerId="ADAL" clId="{C8C8447D-87DF-4C4C-A4C6-AD3358839518}" dt="2022-11-30T16:00:34.824" v="684"/>
          <ac:spMkLst>
            <pc:docMk/>
            <pc:sldMk cId="2802720398" sldId="269"/>
            <ac:spMk id="7" creationId="{89076E3C-4674-9A80-24CD-75E0CDBC47D0}"/>
          </ac:spMkLst>
        </pc:spChg>
        <pc:picChg chg="add del mod ord">
          <ac:chgData name="Ram Shankar Kamat" userId="1bc2f97a-bbcf-4a8b-9eb3-50b1749f3038" providerId="ADAL" clId="{C8C8447D-87DF-4C4C-A4C6-AD3358839518}" dt="2022-11-30T16:00:32.749" v="683" actId="478"/>
          <ac:picMkLst>
            <pc:docMk/>
            <pc:sldMk cId="2802720398" sldId="269"/>
            <ac:picMk id="5" creationId="{ED6DF7EE-BBAD-015A-128F-BE33EC0CFED1}"/>
          </ac:picMkLst>
        </pc:picChg>
        <pc:picChg chg="add mod">
          <ac:chgData name="Ram Shankar Kamat" userId="1bc2f97a-bbcf-4a8b-9eb3-50b1749f3038" providerId="ADAL" clId="{C8C8447D-87DF-4C4C-A4C6-AD3358839518}" dt="2022-11-30T16:08:32.382" v="708" actId="14100"/>
          <ac:picMkLst>
            <pc:docMk/>
            <pc:sldMk cId="2802720398" sldId="269"/>
            <ac:picMk id="8" creationId="{06EF175C-BEDB-075E-39D8-DF5978CEBEBD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08T06:04:24.693" v="1072" actId="47"/>
        <pc:sldMkLst>
          <pc:docMk/>
          <pc:sldMk cId="4041966447" sldId="270"/>
        </pc:sldMkLst>
        <pc:spChg chg="mod">
          <ac:chgData name="Ram Shankar Kamat" userId="1bc2f97a-bbcf-4a8b-9eb3-50b1749f3038" providerId="ADAL" clId="{C8C8447D-87DF-4C4C-A4C6-AD3358839518}" dt="2022-12-02T10:36:40.364" v="832"/>
          <ac:spMkLst>
            <pc:docMk/>
            <pc:sldMk cId="4041966447" sldId="270"/>
            <ac:spMk id="2" creationId="{42D9BC2C-00CD-7839-4CF7-964228D49DE8}"/>
          </ac:spMkLst>
        </pc:spChg>
        <pc:spChg chg="add del mod">
          <ac:chgData name="Ram Shankar Kamat" userId="1bc2f97a-bbcf-4a8b-9eb3-50b1749f3038" providerId="ADAL" clId="{C8C8447D-87DF-4C4C-A4C6-AD3358839518}" dt="2022-11-30T16:08:10.654" v="705"/>
          <ac:spMkLst>
            <pc:docMk/>
            <pc:sldMk cId="4041966447" sldId="270"/>
            <ac:spMk id="4" creationId="{478955C4-F424-F15D-5EFB-7E71368BAC98}"/>
          </ac:spMkLst>
        </pc:spChg>
        <pc:picChg chg="add mod">
          <ac:chgData name="Ram Shankar Kamat" userId="1bc2f97a-bbcf-4a8b-9eb3-50b1749f3038" providerId="ADAL" clId="{C8C8447D-87DF-4C4C-A4C6-AD3358839518}" dt="2022-11-30T16:08:24.007" v="707" actId="14100"/>
          <ac:picMkLst>
            <pc:docMk/>
            <pc:sldMk cId="4041966447" sldId="270"/>
            <ac:picMk id="5" creationId="{7AF61F2F-71DC-2709-6426-FADD7E17FB3F}"/>
          </ac:picMkLst>
        </pc:picChg>
        <pc:picChg chg="del">
          <ac:chgData name="Ram Shankar Kamat" userId="1bc2f97a-bbcf-4a8b-9eb3-50b1749f3038" providerId="ADAL" clId="{C8C8447D-87DF-4C4C-A4C6-AD3358839518}" dt="2022-11-30T16:07:49.869" v="704" actId="478"/>
          <ac:picMkLst>
            <pc:docMk/>
            <pc:sldMk cId="4041966447" sldId="270"/>
            <ac:picMk id="8" creationId="{06EF175C-BEDB-075E-39D8-DF5978CEBEBD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08T06:04:29.822" v="1073" actId="47"/>
        <pc:sldMkLst>
          <pc:docMk/>
          <pc:sldMk cId="3354074813" sldId="271"/>
        </pc:sldMkLst>
        <pc:spChg chg="mod">
          <ac:chgData name="Ram Shankar Kamat" userId="1bc2f97a-bbcf-4a8b-9eb3-50b1749f3038" providerId="ADAL" clId="{C8C8447D-87DF-4C4C-A4C6-AD3358839518}" dt="2022-12-02T10:36:44.400" v="833"/>
          <ac:spMkLst>
            <pc:docMk/>
            <pc:sldMk cId="3354074813" sldId="271"/>
            <ac:spMk id="2" creationId="{42D9BC2C-00CD-7839-4CF7-964228D49DE8}"/>
          </ac:spMkLst>
        </pc:spChg>
        <pc:spChg chg="add del mod">
          <ac:chgData name="Ram Shankar Kamat" userId="1bc2f97a-bbcf-4a8b-9eb3-50b1749f3038" providerId="ADAL" clId="{C8C8447D-87DF-4C4C-A4C6-AD3358839518}" dt="2022-11-30T16:10:02.935" v="732"/>
          <ac:spMkLst>
            <pc:docMk/>
            <pc:sldMk cId="3354074813" sldId="271"/>
            <ac:spMk id="4" creationId="{1A7C448A-CC1F-BEB8-8B27-AF18A5099500}"/>
          </ac:spMkLst>
        </pc:spChg>
        <pc:picChg chg="del">
          <ac:chgData name="Ram Shankar Kamat" userId="1bc2f97a-bbcf-4a8b-9eb3-50b1749f3038" providerId="ADAL" clId="{C8C8447D-87DF-4C4C-A4C6-AD3358839518}" dt="2022-11-30T16:09:13.492" v="731" actId="478"/>
          <ac:picMkLst>
            <pc:docMk/>
            <pc:sldMk cId="3354074813" sldId="271"/>
            <ac:picMk id="5" creationId="{7AF61F2F-71DC-2709-6426-FADD7E17FB3F}"/>
          </ac:picMkLst>
        </pc:picChg>
        <pc:picChg chg="add mod">
          <ac:chgData name="Ram Shankar Kamat" userId="1bc2f97a-bbcf-4a8b-9eb3-50b1749f3038" providerId="ADAL" clId="{C8C8447D-87DF-4C4C-A4C6-AD3358839518}" dt="2022-11-30T16:10:09.054" v="734" actId="14100"/>
          <ac:picMkLst>
            <pc:docMk/>
            <pc:sldMk cId="3354074813" sldId="271"/>
            <ac:picMk id="6" creationId="{144B161A-A3C0-640D-DFAD-B19423358EEE}"/>
          </ac:picMkLst>
        </pc:picChg>
      </pc:sldChg>
      <pc:sldChg chg="delSp modSp new del mod">
        <pc:chgData name="Ram Shankar Kamat" userId="1bc2f97a-bbcf-4a8b-9eb3-50b1749f3038" providerId="ADAL" clId="{C8C8447D-87DF-4C4C-A4C6-AD3358839518}" dt="2022-11-30T16:26:39.032" v="740" actId="2696"/>
        <pc:sldMkLst>
          <pc:docMk/>
          <pc:sldMk cId="1562929231" sldId="272"/>
        </pc:sldMkLst>
        <pc:spChg chg="del">
          <ac:chgData name="Ram Shankar Kamat" userId="1bc2f97a-bbcf-4a8b-9eb3-50b1749f3038" providerId="ADAL" clId="{C8C8447D-87DF-4C4C-A4C6-AD3358839518}" dt="2022-11-30T16:10:31.870" v="736" actId="478"/>
          <ac:spMkLst>
            <pc:docMk/>
            <pc:sldMk cId="1562929231" sldId="272"/>
            <ac:spMk id="2" creationId="{B3D7CC08-70F8-48CF-58D9-79CB3A225792}"/>
          </ac:spMkLst>
        </pc:spChg>
        <pc:spChg chg="mod">
          <ac:chgData name="Ram Shankar Kamat" userId="1bc2f97a-bbcf-4a8b-9eb3-50b1749f3038" providerId="ADAL" clId="{C8C8447D-87DF-4C4C-A4C6-AD3358839518}" dt="2022-11-30T16:26:33.357" v="739" actId="14100"/>
          <ac:spMkLst>
            <pc:docMk/>
            <pc:sldMk cId="1562929231" sldId="272"/>
            <ac:spMk id="3" creationId="{90ABA4CC-B29E-6D41-82D4-551D539E117B}"/>
          </ac:spMkLst>
        </pc:spChg>
      </pc:sldChg>
      <pc:sldChg chg="add del">
        <pc:chgData name="Ram Shankar Kamat" userId="1bc2f97a-bbcf-4a8b-9eb3-50b1749f3038" providerId="ADAL" clId="{C8C8447D-87DF-4C4C-A4C6-AD3358839518}" dt="2022-11-30T16:26:57.908" v="743" actId="47"/>
        <pc:sldMkLst>
          <pc:docMk/>
          <pc:sldMk cId="4224398128" sldId="273"/>
        </pc:sldMkLst>
      </pc:sldChg>
      <pc:sldChg chg="addSp delSp modSp add del mod">
        <pc:chgData name="Ram Shankar Kamat" userId="1bc2f97a-bbcf-4a8b-9eb3-50b1749f3038" providerId="ADAL" clId="{C8C8447D-87DF-4C4C-A4C6-AD3358839518}" dt="2022-12-08T06:04:31.209" v="1074" actId="47"/>
        <pc:sldMkLst>
          <pc:docMk/>
          <pc:sldMk cId="1126524808" sldId="274"/>
        </pc:sldMkLst>
        <pc:spChg chg="mod">
          <ac:chgData name="Ram Shankar Kamat" userId="1bc2f97a-bbcf-4a8b-9eb3-50b1749f3038" providerId="ADAL" clId="{C8C8447D-87DF-4C4C-A4C6-AD3358839518}" dt="2022-12-02T11:42:26.722" v="889" actId="20577"/>
          <ac:spMkLst>
            <pc:docMk/>
            <pc:sldMk cId="1126524808" sldId="274"/>
            <ac:spMk id="2" creationId="{42D9BC2C-00CD-7839-4CF7-964228D49DE8}"/>
          </ac:spMkLst>
        </pc:spChg>
        <pc:spChg chg="add del mod">
          <ac:chgData name="Ram Shankar Kamat" userId="1bc2f97a-bbcf-4a8b-9eb3-50b1749f3038" providerId="ADAL" clId="{C8C8447D-87DF-4C4C-A4C6-AD3358839518}" dt="2022-11-30T16:29:04.363" v="745" actId="22"/>
          <ac:spMkLst>
            <pc:docMk/>
            <pc:sldMk cId="1126524808" sldId="274"/>
            <ac:spMk id="4" creationId="{38382432-28AC-0110-6D04-3CA730775A9B}"/>
          </ac:spMkLst>
        </pc:spChg>
        <pc:spChg chg="add mod">
          <ac:chgData name="Ram Shankar Kamat" userId="1bc2f97a-bbcf-4a8b-9eb3-50b1749f3038" providerId="ADAL" clId="{C8C8447D-87DF-4C4C-A4C6-AD3358839518}" dt="2022-11-30T16:35:17.203" v="821" actId="1076"/>
          <ac:spMkLst>
            <pc:docMk/>
            <pc:sldMk cId="1126524808" sldId="274"/>
            <ac:spMk id="8" creationId="{B128DDC2-CCD1-3650-F9C6-6C39DC4DBFA8}"/>
          </ac:spMkLst>
        </pc:spChg>
        <pc:picChg chg="del">
          <ac:chgData name="Ram Shankar Kamat" userId="1bc2f97a-bbcf-4a8b-9eb3-50b1749f3038" providerId="ADAL" clId="{C8C8447D-87DF-4C4C-A4C6-AD3358839518}" dt="2022-11-30T16:26:48.523" v="742" actId="478"/>
          <ac:picMkLst>
            <pc:docMk/>
            <pc:sldMk cId="1126524808" sldId="274"/>
            <ac:picMk id="6" creationId="{144B161A-A3C0-640D-DFAD-B19423358EEE}"/>
          </ac:picMkLst>
        </pc:picChg>
        <pc:picChg chg="add mod ord">
          <ac:chgData name="Ram Shankar Kamat" userId="1bc2f97a-bbcf-4a8b-9eb3-50b1749f3038" providerId="ADAL" clId="{C8C8447D-87DF-4C4C-A4C6-AD3358839518}" dt="2022-11-30T16:35:11.826" v="820" actId="14100"/>
          <ac:picMkLst>
            <pc:docMk/>
            <pc:sldMk cId="1126524808" sldId="274"/>
            <ac:picMk id="7" creationId="{E1A04885-AD9E-488B-00F6-25D204AB6AA1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08T06:57:23.745" v="1149" actId="47"/>
        <pc:sldMkLst>
          <pc:docMk/>
          <pc:sldMk cId="2797513587" sldId="275"/>
        </pc:sldMkLst>
        <pc:spChg chg="mod">
          <ac:chgData name="Ram Shankar Kamat" userId="1bc2f97a-bbcf-4a8b-9eb3-50b1749f3038" providerId="ADAL" clId="{C8C8447D-87DF-4C4C-A4C6-AD3358839518}" dt="2022-12-02T11:27:44.552" v="851" actId="20577"/>
          <ac:spMkLst>
            <pc:docMk/>
            <pc:sldMk cId="2797513587" sldId="275"/>
            <ac:spMk id="2" creationId="{42D9BC2C-00CD-7839-4CF7-964228D49DE8}"/>
          </ac:spMkLst>
        </pc:spChg>
        <pc:spChg chg="add del mod">
          <ac:chgData name="Ram Shankar Kamat" userId="1bc2f97a-bbcf-4a8b-9eb3-50b1749f3038" providerId="ADAL" clId="{C8C8447D-87DF-4C4C-A4C6-AD3358839518}" dt="2022-12-02T11:27:29.076" v="837" actId="22"/>
          <ac:spMkLst>
            <pc:docMk/>
            <pc:sldMk cId="2797513587" sldId="275"/>
            <ac:spMk id="4" creationId="{481B2332-3F27-B8E6-DC29-507357268898}"/>
          </ac:spMkLst>
        </pc:spChg>
        <pc:spChg chg="add mod">
          <ac:chgData name="Ram Shankar Kamat" userId="1bc2f97a-bbcf-4a8b-9eb3-50b1749f3038" providerId="ADAL" clId="{C8C8447D-87DF-4C4C-A4C6-AD3358839518}" dt="2022-12-02T11:29:55.323" v="852" actId="478"/>
          <ac:spMkLst>
            <pc:docMk/>
            <pc:sldMk cId="2797513587" sldId="275"/>
            <ac:spMk id="9" creationId="{F6716037-EE89-8E2E-BCAC-62381A2CBE5C}"/>
          </ac:spMkLst>
        </pc:spChg>
        <pc:picChg chg="add del mod ord">
          <ac:chgData name="Ram Shankar Kamat" userId="1bc2f97a-bbcf-4a8b-9eb3-50b1749f3038" providerId="ADAL" clId="{C8C8447D-87DF-4C4C-A4C6-AD3358839518}" dt="2022-12-02T11:29:55.323" v="852" actId="478"/>
          <ac:picMkLst>
            <pc:docMk/>
            <pc:sldMk cId="2797513587" sldId="275"/>
            <ac:picMk id="6" creationId="{502EA277-8A63-8B32-082A-8E4EFC610BE3}"/>
          </ac:picMkLst>
        </pc:picChg>
        <pc:picChg chg="del">
          <ac:chgData name="Ram Shankar Kamat" userId="1bc2f97a-bbcf-4a8b-9eb3-50b1749f3038" providerId="ADAL" clId="{C8C8447D-87DF-4C4C-A4C6-AD3358839518}" dt="2022-12-02T11:27:14.659" v="835" actId="478"/>
          <ac:picMkLst>
            <pc:docMk/>
            <pc:sldMk cId="2797513587" sldId="275"/>
            <ac:picMk id="8" creationId="{06EF175C-BEDB-075E-39D8-DF5978CEBEBD}"/>
          </ac:picMkLst>
        </pc:picChg>
        <pc:picChg chg="add mod">
          <ac:chgData name="Ram Shankar Kamat" userId="1bc2f97a-bbcf-4a8b-9eb3-50b1749f3038" providerId="ADAL" clId="{C8C8447D-87DF-4C4C-A4C6-AD3358839518}" dt="2022-12-02T11:30:12.259" v="857" actId="14100"/>
          <ac:picMkLst>
            <pc:docMk/>
            <pc:sldMk cId="2797513587" sldId="275"/>
            <ac:picMk id="11" creationId="{62BB6CF0-3DD9-9D6A-EC85-2F0E28592D9B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08T06:57:38.793" v="1152" actId="47"/>
        <pc:sldMkLst>
          <pc:docMk/>
          <pc:sldMk cId="1244775577" sldId="276"/>
        </pc:sldMkLst>
        <pc:spChg chg="mod">
          <ac:chgData name="Ram Shankar Kamat" userId="1bc2f97a-bbcf-4a8b-9eb3-50b1749f3038" providerId="ADAL" clId="{C8C8447D-87DF-4C4C-A4C6-AD3358839518}" dt="2022-12-02T11:30:21.814" v="868" actId="20577"/>
          <ac:spMkLst>
            <pc:docMk/>
            <pc:sldMk cId="1244775577" sldId="276"/>
            <ac:spMk id="2" creationId="{42D9BC2C-00CD-7839-4CF7-964228D49DE8}"/>
          </ac:spMkLst>
        </pc:spChg>
        <pc:spChg chg="add mod">
          <ac:chgData name="Ram Shankar Kamat" userId="1bc2f97a-bbcf-4a8b-9eb3-50b1749f3038" providerId="ADAL" clId="{C8C8447D-87DF-4C4C-A4C6-AD3358839518}" dt="2022-12-08T06:57:37.007" v="1151" actId="478"/>
          <ac:spMkLst>
            <pc:docMk/>
            <pc:sldMk cId="1244775577" sldId="276"/>
            <ac:spMk id="4" creationId="{34CF0620-1D95-562D-4323-77176B5C59F0}"/>
          </ac:spMkLst>
        </pc:spChg>
        <pc:spChg chg="add del mod">
          <ac:chgData name="Ram Shankar Kamat" userId="1bc2f97a-bbcf-4a8b-9eb3-50b1749f3038" providerId="ADAL" clId="{C8C8447D-87DF-4C4C-A4C6-AD3358839518}" dt="2022-12-02T11:37:54.435" v="870" actId="22"/>
          <ac:spMkLst>
            <pc:docMk/>
            <pc:sldMk cId="1244775577" sldId="276"/>
            <ac:spMk id="4" creationId="{64DA2CA2-E95B-7BDF-61AC-B99B3649424D}"/>
          </ac:spMkLst>
        </pc:spChg>
        <pc:picChg chg="add del mod ord">
          <ac:chgData name="Ram Shankar Kamat" userId="1bc2f97a-bbcf-4a8b-9eb3-50b1749f3038" providerId="ADAL" clId="{C8C8447D-87DF-4C4C-A4C6-AD3358839518}" dt="2022-12-08T06:57:37.007" v="1151" actId="478"/>
          <ac:picMkLst>
            <pc:docMk/>
            <pc:sldMk cId="1244775577" sldId="276"/>
            <ac:picMk id="6" creationId="{7513254E-03F9-514E-F58C-87CE443A5EAD}"/>
          </ac:picMkLst>
        </pc:picChg>
        <pc:picChg chg="del">
          <ac:chgData name="Ram Shankar Kamat" userId="1bc2f97a-bbcf-4a8b-9eb3-50b1749f3038" providerId="ADAL" clId="{C8C8447D-87DF-4C4C-A4C6-AD3358839518}" dt="2022-12-02T11:30:27.056" v="869" actId="478"/>
          <ac:picMkLst>
            <pc:docMk/>
            <pc:sldMk cId="1244775577" sldId="276"/>
            <ac:picMk id="8" creationId="{06EF175C-BEDB-075E-39D8-DF5978CEBEBD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08T06:57:26.198" v="1150" actId="47"/>
        <pc:sldMkLst>
          <pc:docMk/>
          <pc:sldMk cId="1926802396" sldId="277"/>
        </pc:sldMkLst>
        <pc:spChg chg="add del mod">
          <ac:chgData name="Ram Shankar Kamat" userId="1bc2f97a-bbcf-4a8b-9eb3-50b1749f3038" providerId="ADAL" clId="{C8C8447D-87DF-4C4C-A4C6-AD3358839518}" dt="2022-12-02T11:42:00.228" v="876" actId="22"/>
          <ac:spMkLst>
            <pc:docMk/>
            <pc:sldMk cId="1926802396" sldId="277"/>
            <ac:spMk id="4" creationId="{A80672D9-C195-FC0B-BC44-8A55D2A0B538}"/>
          </ac:spMkLst>
        </pc:spChg>
        <pc:picChg chg="del">
          <ac:chgData name="Ram Shankar Kamat" userId="1bc2f97a-bbcf-4a8b-9eb3-50b1749f3038" providerId="ADAL" clId="{C8C8447D-87DF-4C4C-A4C6-AD3358839518}" dt="2022-12-02T11:41:58.081" v="875" actId="478"/>
          <ac:picMkLst>
            <pc:docMk/>
            <pc:sldMk cId="1926802396" sldId="277"/>
            <ac:picMk id="6" creationId="{7513254E-03F9-514E-F58C-87CE443A5EAD}"/>
          </ac:picMkLst>
        </pc:picChg>
        <pc:picChg chg="add mod ord">
          <ac:chgData name="Ram Shankar Kamat" userId="1bc2f97a-bbcf-4a8b-9eb3-50b1749f3038" providerId="ADAL" clId="{C8C8447D-87DF-4C4C-A4C6-AD3358839518}" dt="2022-12-02T11:42:13.498" v="881" actId="14100"/>
          <ac:picMkLst>
            <pc:docMk/>
            <pc:sldMk cId="1926802396" sldId="277"/>
            <ac:picMk id="7" creationId="{7680093F-F146-E950-CFB0-E3C1C9526ED0}"/>
          </ac:picMkLst>
        </pc:picChg>
      </pc:sldChg>
      <pc:sldChg chg="addSp delSp modSp new del mod ord">
        <pc:chgData name="Ram Shankar Kamat" userId="1bc2f97a-bbcf-4a8b-9eb3-50b1749f3038" providerId="ADAL" clId="{C8C8447D-87DF-4C4C-A4C6-AD3358839518}" dt="2022-12-13T06:40:08.298" v="1292" actId="47"/>
        <pc:sldMkLst>
          <pc:docMk/>
          <pc:sldMk cId="2493656253" sldId="278"/>
        </pc:sldMkLst>
        <pc:spChg chg="mod">
          <ac:chgData name="Ram Shankar Kamat" userId="1bc2f97a-bbcf-4a8b-9eb3-50b1749f3038" providerId="ADAL" clId="{C8C8447D-87DF-4C4C-A4C6-AD3358839518}" dt="2022-12-08T06:59:03.367" v="1172" actId="20577"/>
          <ac:spMkLst>
            <pc:docMk/>
            <pc:sldMk cId="2493656253" sldId="278"/>
            <ac:spMk id="2" creationId="{FCF75567-271F-A5A3-15B3-BB0DFAD39E82}"/>
          </ac:spMkLst>
        </pc:spChg>
        <pc:spChg chg="mod">
          <ac:chgData name="Ram Shankar Kamat" userId="1bc2f97a-bbcf-4a8b-9eb3-50b1749f3038" providerId="ADAL" clId="{C8C8447D-87DF-4C4C-A4C6-AD3358839518}" dt="2022-12-02T11:42:43.994" v="893" actId="14100"/>
          <ac:spMkLst>
            <pc:docMk/>
            <pc:sldMk cId="2493656253" sldId="278"/>
            <ac:spMk id="3" creationId="{5EF00CF7-7D70-7599-5CC3-0E748C817979}"/>
          </ac:spMkLst>
        </pc:spChg>
        <pc:picChg chg="add del mod">
          <ac:chgData name="Ram Shankar Kamat" userId="1bc2f97a-bbcf-4a8b-9eb3-50b1749f3038" providerId="ADAL" clId="{C8C8447D-87DF-4C4C-A4C6-AD3358839518}" dt="2022-12-06T04:35:17.970" v="990" actId="478"/>
          <ac:picMkLst>
            <pc:docMk/>
            <pc:sldMk cId="2493656253" sldId="278"/>
            <ac:picMk id="5" creationId="{2B09277B-D28E-43D1-C01E-2C4F118E69A7}"/>
          </ac:picMkLst>
        </pc:picChg>
        <pc:picChg chg="add mod">
          <ac:chgData name="Ram Shankar Kamat" userId="1bc2f97a-bbcf-4a8b-9eb3-50b1749f3038" providerId="ADAL" clId="{C8C8447D-87DF-4C4C-A4C6-AD3358839518}" dt="2022-12-08T06:58:59.929" v="1167" actId="1076"/>
          <ac:picMkLst>
            <pc:docMk/>
            <pc:sldMk cId="2493656253" sldId="278"/>
            <ac:picMk id="5" creationId="{BA5A80AE-C394-1006-5CEE-94764D72A803}"/>
          </ac:picMkLst>
        </pc:picChg>
        <pc:picChg chg="add del mod">
          <ac:chgData name="Ram Shankar Kamat" userId="1bc2f97a-bbcf-4a8b-9eb3-50b1749f3038" providerId="ADAL" clId="{C8C8447D-87DF-4C4C-A4C6-AD3358839518}" dt="2022-12-08T06:58:43.969" v="1161" actId="478"/>
          <ac:picMkLst>
            <pc:docMk/>
            <pc:sldMk cId="2493656253" sldId="278"/>
            <ac:picMk id="6" creationId="{D36AB63F-4959-A0E0-858C-CA4D16E8C071}"/>
          </ac:picMkLst>
        </pc:picChg>
      </pc:sldChg>
      <pc:sldChg chg="addSp delSp modSp new del mod ord">
        <pc:chgData name="Ram Shankar Kamat" userId="1bc2f97a-bbcf-4a8b-9eb3-50b1749f3038" providerId="ADAL" clId="{C8C8447D-87DF-4C4C-A4C6-AD3358839518}" dt="2022-12-19T14:07:45.584" v="1446" actId="47"/>
        <pc:sldMkLst>
          <pc:docMk/>
          <pc:sldMk cId="1353951897" sldId="279"/>
        </pc:sldMkLst>
        <pc:spChg chg="mod">
          <ac:chgData name="Ram Shankar Kamat" userId="1bc2f97a-bbcf-4a8b-9eb3-50b1749f3038" providerId="ADAL" clId="{C8C8447D-87DF-4C4C-A4C6-AD3358839518}" dt="2022-12-05T15:31:12.940" v="937" actId="27636"/>
          <ac:spMkLst>
            <pc:docMk/>
            <pc:sldMk cId="1353951897" sldId="279"/>
            <ac:spMk id="2" creationId="{8337EB78-F3CD-3B00-C599-7FC9757C9792}"/>
          </ac:spMkLst>
        </pc:spChg>
        <pc:spChg chg="del">
          <ac:chgData name="Ram Shankar Kamat" userId="1bc2f97a-bbcf-4a8b-9eb3-50b1749f3038" providerId="ADAL" clId="{C8C8447D-87DF-4C4C-A4C6-AD3358839518}" dt="2022-12-05T15:30:46.623" v="915" actId="22"/>
          <ac:spMkLst>
            <pc:docMk/>
            <pc:sldMk cId="1353951897" sldId="279"/>
            <ac:spMk id="3" creationId="{1B94CDC7-F135-4DDB-B2FB-845CD00493A5}"/>
          </ac:spMkLst>
        </pc:spChg>
        <pc:spChg chg="add mod">
          <ac:chgData name="Ram Shankar Kamat" userId="1bc2f97a-bbcf-4a8b-9eb3-50b1749f3038" providerId="ADAL" clId="{C8C8447D-87DF-4C4C-A4C6-AD3358839518}" dt="2022-12-05T15:36:48.728" v="989" actId="20577"/>
          <ac:spMkLst>
            <pc:docMk/>
            <pc:sldMk cId="1353951897" sldId="279"/>
            <ac:spMk id="6" creationId="{68327D7E-1BB0-5BC2-5E5B-E8AEEAEE9D51}"/>
          </ac:spMkLst>
        </pc:spChg>
        <pc:picChg chg="add mod ord">
          <ac:chgData name="Ram Shankar Kamat" userId="1bc2f97a-bbcf-4a8b-9eb3-50b1749f3038" providerId="ADAL" clId="{C8C8447D-87DF-4C4C-A4C6-AD3358839518}" dt="2022-12-05T15:35:29.381" v="941" actId="1076"/>
          <ac:picMkLst>
            <pc:docMk/>
            <pc:sldMk cId="1353951897" sldId="279"/>
            <ac:picMk id="5" creationId="{6532FE0E-5FA6-387A-594A-3E0819575EC1}"/>
          </ac:picMkLst>
        </pc:picChg>
        <pc:cxnChg chg="add mod">
          <ac:chgData name="Ram Shankar Kamat" userId="1bc2f97a-bbcf-4a8b-9eb3-50b1749f3038" providerId="ADAL" clId="{C8C8447D-87DF-4C4C-A4C6-AD3358839518}" dt="2022-12-06T08:16:24.550" v="1069" actId="14100"/>
          <ac:cxnSpMkLst>
            <pc:docMk/>
            <pc:sldMk cId="1353951897" sldId="279"/>
            <ac:cxnSpMk id="4" creationId="{FD1A6DB7-F956-5237-B479-2BFEF73CED24}"/>
          </ac:cxnSpMkLst>
        </pc:cxnChg>
        <pc:cxnChg chg="add">
          <ac:chgData name="Ram Shankar Kamat" userId="1bc2f97a-bbcf-4a8b-9eb3-50b1749f3038" providerId="ADAL" clId="{C8C8447D-87DF-4C4C-A4C6-AD3358839518}" dt="2022-12-06T08:16:31.814" v="1070" actId="11529"/>
          <ac:cxnSpMkLst>
            <pc:docMk/>
            <pc:sldMk cId="1353951897" sldId="279"/>
            <ac:cxnSpMk id="9" creationId="{3854DBD6-BAA1-9433-F587-A9AF177A23DA}"/>
          </ac:cxnSpMkLst>
        </pc:cxnChg>
      </pc:sldChg>
      <pc:sldChg chg="addSp delSp modSp new del mod ord">
        <pc:chgData name="Ram Shankar Kamat" userId="1bc2f97a-bbcf-4a8b-9eb3-50b1749f3038" providerId="ADAL" clId="{C8C8447D-87DF-4C4C-A4C6-AD3358839518}" dt="2022-12-13T06:40:04.759" v="1290" actId="47"/>
        <pc:sldMkLst>
          <pc:docMk/>
          <pc:sldMk cId="714204341" sldId="280"/>
        </pc:sldMkLst>
        <pc:spChg chg="mod">
          <ac:chgData name="Ram Shankar Kamat" userId="1bc2f97a-bbcf-4a8b-9eb3-50b1749f3038" providerId="ADAL" clId="{C8C8447D-87DF-4C4C-A4C6-AD3358839518}" dt="2022-12-08T06:46:10.853" v="1099" actId="20577"/>
          <ac:spMkLst>
            <pc:docMk/>
            <pc:sldMk cId="714204341" sldId="280"/>
            <ac:spMk id="2" creationId="{E7917921-2CCD-509F-5632-A5BE4749AC4D}"/>
          </ac:spMkLst>
        </pc:spChg>
        <pc:spChg chg="del">
          <ac:chgData name="Ram Shankar Kamat" userId="1bc2f97a-bbcf-4a8b-9eb3-50b1749f3038" providerId="ADAL" clId="{C8C8447D-87DF-4C4C-A4C6-AD3358839518}" dt="2022-12-06T06:56:49.092" v="998" actId="22"/>
          <ac:spMkLst>
            <pc:docMk/>
            <pc:sldMk cId="714204341" sldId="280"/>
            <ac:spMk id="3" creationId="{D9A3DC34-2F3F-41BA-D877-50A56CE0C679}"/>
          </ac:spMkLst>
        </pc:spChg>
        <pc:spChg chg="add del mod">
          <ac:chgData name="Ram Shankar Kamat" userId="1bc2f97a-bbcf-4a8b-9eb3-50b1749f3038" providerId="ADAL" clId="{C8C8447D-87DF-4C4C-A4C6-AD3358839518}" dt="2022-12-08T06:35:44.956" v="1081" actId="478"/>
          <ac:spMkLst>
            <pc:docMk/>
            <pc:sldMk cId="714204341" sldId="280"/>
            <ac:spMk id="4" creationId="{7D8F4A6A-7B3E-E977-9725-1136E10CB017}"/>
          </ac:spMkLst>
        </pc:spChg>
        <pc:picChg chg="add del mod ord">
          <ac:chgData name="Ram Shankar Kamat" userId="1bc2f97a-bbcf-4a8b-9eb3-50b1749f3038" providerId="ADAL" clId="{C8C8447D-87DF-4C4C-A4C6-AD3358839518}" dt="2022-12-08T06:35:30.888" v="1077" actId="478"/>
          <ac:picMkLst>
            <pc:docMk/>
            <pc:sldMk cId="714204341" sldId="280"/>
            <ac:picMk id="5" creationId="{60580A27-9A17-E656-4C85-224F5174ADEE}"/>
          </ac:picMkLst>
        </pc:picChg>
        <pc:picChg chg="add del mod">
          <ac:chgData name="Ram Shankar Kamat" userId="1bc2f97a-bbcf-4a8b-9eb3-50b1749f3038" providerId="ADAL" clId="{C8C8447D-87DF-4C4C-A4C6-AD3358839518}" dt="2022-12-08T08:54:23.064" v="1282" actId="478"/>
          <ac:picMkLst>
            <pc:docMk/>
            <pc:sldMk cId="714204341" sldId="280"/>
            <ac:picMk id="7" creationId="{4B7273C3-4614-38C1-EA08-8DC164875C7A}"/>
          </ac:picMkLst>
        </pc:picChg>
        <pc:picChg chg="add mod">
          <ac:chgData name="Ram Shankar Kamat" userId="1bc2f97a-bbcf-4a8b-9eb3-50b1749f3038" providerId="ADAL" clId="{C8C8447D-87DF-4C4C-A4C6-AD3358839518}" dt="2022-12-08T08:54:29.995" v="1285" actId="1076"/>
          <ac:picMkLst>
            <pc:docMk/>
            <pc:sldMk cId="714204341" sldId="280"/>
            <ac:picMk id="9" creationId="{5E3CCF54-82AE-CB6A-FB24-FBB32702A3A3}"/>
          </ac:picMkLst>
        </pc:picChg>
      </pc:sldChg>
      <pc:sldChg chg="addSp delSp modSp new mod ord">
        <pc:chgData name="Ram Shankar Kamat" userId="1bc2f97a-bbcf-4a8b-9eb3-50b1749f3038" providerId="ADAL" clId="{C8C8447D-87DF-4C4C-A4C6-AD3358839518}" dt="2023-01-20T12:00:00.353" v="2715" actId="114"/>
        <pc:sldMkLst>
          <pc:docMk/>
          <pc:sldMk cId="73798552" sldId="281"/>
        </pc:sldMkLst>
        <pc:spChg chg="mod">
          <ac:chgData name="Ram Shankar Kamat" userId="1bc2f97a-bbcf-4a8b-9eb3-50b1749f3038" providerId="ADAL" clId="{C8C8447D-87DF-4C4C-A4C6-AD3358839518}" dt="2022-12-21T10:44:25.911" v="1648" actId="20577"/>
          <ac:spMkLst>
            <pc:docMk/>
            <pc:sldMk cId="73798552" sldId="281"/>
            <ac:spMk id="2" creationId="{58230655-473D-3C10-47A0-316229D0438E}"/>
          </ac:spMkLst>
        </pc:spChg>
        <pc:spChg chg="del">
          <ac:chgData name="Ram Shankar Kamat" userId="1bc2f97a-bbcf-4a8b-9eb3-50b1749f3038" providerId="ADAL" clId="{C8C8447D-87DF-4C4C-A4C6-AD3358839518}" dt="2022-12-06T06:58:34.447" v="1045" actId="22"/>
          <ac:spMkLst>
            <pc:docMk/>
            <pc:sldMk cId="73798552" sldId="281"/>
            <ac:spMk id="3" creationId="{8C20C18E-3CE4-154C-7C12-692C63513D95}"/>
          </ac:spMkLst>
        </pc:spChg>
        <pc:spChg chg="add del mod">
          <ac:chgData name="Ram Shankar Kamat" userId="1bc2f97a-bbcf-4a8b-9eb3-50b1749f3038" providerId="ADAL" clId="{C8C8447D-87DF-4C4C-A4C6-AD3358839518}" dt="2022-12-13T06:58:43.063" v="1301" actId="22"/>
          <ac:spMkLst>
            <pc:docMk/>
            <pc:sldMk cId="73798552" sldId="281"/>
            <ac:spMk id="4" creationId="{2D616801-D023-A3AD-0F3F-3DDA025807E8}"/>
          </ac:spMkLst>
        </pc:spChg>
        <pc:spChg chg="add del mod">
          <ac:chgData name="Ram Shankar Kamat" userId="1bc2f97a-bbcf-4a8b-9eb3-50b1749f3038" providerId="ADAL" clId="{C8C8447D-87DF-4C4C-A4C6-AD3358839518}" dt="2022-12-23T17:37:41.416" v="1896" actId="22"/>
          <ac:spMkLst>
            <pc:docMk/>
            <pc:sldMk cId="73798552" sldId="281"/>
            <ac:spMk id="4" creationId="{375E3CF2-621D-4A6D-D9F0-2A8178023BAB}"/>
          </ac:spMkLst>
        </pc:spChg>
        <pc:spChg chg="add del mod">
          <ac:chgData name="Ram Shankar Kamat" userId="1bc2f97a-bbcf-4a8b-9eb3-50b1749f3038" providerId="ADAL" clId="{C8C8447D-87DF-4C4C-A4C6-AD3358839518}" dt="2022-12-26T09:22:51.963" v="2177" actId="478"/>
          <ac:spMkLst>
            <pc:docMk/>
            <pc:sldMk cId="73798552" sldId="281"/>
            <ac:spMk id="4" creationId="{C2E409F2-89B7-99D9-5311-20F6F004FEEB}"/>
          </ac:spMkLst>
        </pc:spChg>
        <pc:spChg chg="add mod">
          <ac:chgData name="Ram Shankar Kamat" userId="1bc2f97a-bbcf-4a8b-9eb3-50b1749f3038" providerId="ADAL" clId="{C8C8447D-87DF-4C4C-A4C6-AD3358839518}" dt="2022-12-26T09:24:07.742" v="2202" actId="20577"/>
          <ac:spMkLst>
            <pc:docMk/>
            <pc:sldMk cId="73798552" sldId="281"/>
            <ac:spMk id="6" creationId="{05B307AB-BBFB-5BDE-9D21-3B57A05EF920}"/>
          </ac:spMkLst>
        </pc:spChg>
        <pc:spChg chg="add mod">
          <ac:chgData name="Ram Shankar Kamat" userId="1bc2f97a-bbcf-4a8b-9eb3-50b1749f3038" providerId="ADAL" clId="{C8C8447D-87DF-4C4C-A4C6-AD3358839518}" dt="2023-01-20T12:00:00.353" v="2715" actId="114"/>
          <ac:spMkLst>
            <pc:docMk/>
            <pc:sldMk cId="73798552" sldId="281"/>
            <ac:spMk id="9" creationId="{FD99FD5A-27D7-8914-F7C4-EF7980A0E89F}"/>
          </ac:spMkLst>
        </pc:spChg>
        <pc:spChg chg="add mod">
          <ac:chgData name="Ram Shankar Kamat" userId="1bc2f97a-bbcf-4a8b-9eb3-50b1749f3038" providerId="ADAL" clId="{C8C8447D-87DF-4C4C-A4C6-AD3358839518}" dt="2022-12-26T06:57:28.240" v="2176" actId="20577"/>
          <ac:spMkLst>
            <pc:docMk/>
            <pc:sldMk cId="73798552" sldId="281"/>
            <ac:spMk id="10" creationId="{C6B37D9E-3475-AB46-FF03-DE6790B36216}"/>
          </ac:spMkLst>
        </pc:spChg>
        <pc:picChg chg="add mod">
          <ac:chgData name="Ram Shankar Kamat" userId="1bc2f97a-bbcf-4a8b-9eb3-50b1749f3038" providerId="ADAL" clId="{C8C8447D-87DF-4C4C-A4C6-AD3358839518}" dt="2023-01-20T08:31:03.452" v="2641" actId="14100"/>
          <ac:picMkLst>
            <pc:docMk/>
            <pc:sldMk cId="73798552" sldId="281"/>
            <ac:picMk id="4" creationId="{D4FC1E54-468B-F842-42E5-FAE31190DF1A}"/>
          </ac:picMkLst>
        </pc:picChg>
        <pc:picChg chg="add del mod ord">
          <ac:chgData name="Ram Shankar Kamat" userId="1bc2f97a-bbcf-4a8b-9eb3-50b1749f3038" providerId="ADAL" clId="{C8C8447D-87DF-4C4C-A4C6-AD3358839518}" dt="2022-12-26T06:56:35.025" v="2154" actId="478"/>
          <ac:picMkLst>
            <pc:docMk/>
            <pc:sldMk cId="73798552" sldId="281"/>
            <ac:picMk id="5" creationId="{A5255AF4-8174-CFCA-910F-EE0B47040225}"/>
          </ac:picMkLst>
        </pc:picChg>
        <pc:picChg chg="add del mod ord">
          <ac:chgData name="Ram Shankar Kamat" userId="1bc2f97a-bbcf-4a8b-9eb3-50b1749f3038" providerId="ADAL" clId="{C8C8447D-87DF-4C4C-A4C6-AD3358839518}" dt="2022-12-08T06:42:24.942" v="1085" actId="478"/>
          <ac:picMkLst>
            <pc:docMk/>
            <pc:sldMk cId="73798552" sldId="281"/>
            <ac:picMk id="5" creationId="{BB9912E3-04E3-6689-46F0-34FECBFA70A6}"/>
          </ac:picMkLst>
        </pc:picChg>
        <pc:picChg chg="add del mod ord">
          <ac:chgData name="Ram Shankar Kamat" userId="1bc2f97a-bbcf-4a8b-9eb3-50b1749f3038" providerId="ADAL" clId="{C8C8447D-87DF-4C4C-A4C6-AD3358839518}" dt="2022-12-21T10:37:09.458" v="1614" actId="478"/>
          <ac:picMkLst>
            <pc:docMk/>
            <pc:sldMk cId="73798552" sldId="281"/>
            <ac:picMk id="5" creationId="{D7833A24-D5DB-BA1E-0AF0-1F7AE2BA44EA}"/>
          </ac:picMkLst>
        </pc:picChg>
        <pc:picChg chg="add del">
          <ac:chgData name="Ram Shankar Kamat" userId="1bc2f97a-bbcf-4a8b-9eb3-50b1749f3038" providerId="ADAL" clId="{C8C8447D-87DF-4C4C-A4C6-AD3358839518}" dt="2023-01-20T08:30:50.191" v="2637" actId="22"/>
          <ac:picMkLst>
            <pc:docMk/>
            <pc:sldMk cId="73798552" sldId="281"/>
            <ac:picMk id="7" creationId="{19C17872-3ED0-9CB1-17E2-4D4C51A687A7}"/>
          </ac:picMkLst>
        </pc:picChg>
        <pc:picChg chg="add del mod">
          <ac:chgData name="Ram Shankar Kamat" userId="1bc2f97a-bbcf-4a8b-9eb3-50b1749f3038" providerId="ADAL" clId="{C8C8447D-87DF-4C4C-A4C6-AD3358839518}" dt="2022-12-08T06:57:06.230" v="1143" actId="478"/>
          <ac:picMkLst>
            <pc:docMk/>
            <pc:sldMk cId="73798552" sldId="281"/>
            <ac:picMk id="7" creationId="{6BFF3B3C-8A25-26AD-2896-F7B456D8FA8F}"/>
          </ac:picMkLst>
        </pc:picChg>
        <pc:picChg chg="add del mod">
          <ac:chgData name="Ram Shankar Kamat" userId="1bc2f97a-bbcf-4a8b-9eb3-50b1749f3038" providerId="ADAL" clId="{C8C8447D-87DF-4C4C-A4C6-AD3358839518}" dt="2022-12-23T17:36:30.197" v="1894" actId="478"/>
          <ac:picMkLst>
            <pc:docMk/>
            <pc:sldMk cId="73798552" sldId="281"/>
            <ac:picMk id="7" creationId="{FC4BE901-EBC2-7770-3CAC-7BDAB84EC0A1}"/>
          </ac:picMkLst>
        </pc:picChg>
        <pc:picChg chg="add del mod">
          <ac:chgData name="Ram Shankar Kamat" userId="1bc2f97a-bbcf-4a8b-9eb3-50b1749f3038" providerId="ADAL" clId="{C8C8447D-87DF-4C4C-A4C6-AD3358839518}" dt="2023-01-20T08:30:15.386" v="2633" actId="478"/>
          <ac:picMkLst>
            <pc:docMk/>
            <pc:sldMk cId="73798552" sldId="281"/>
            <ac:picMk id="8" creationId="{86B7315B-FEE2-0046-AC1A-1FFEF3E7ACA5}"/>
          </ac:picMkLst>
        </pc:picChg>
        <pc:picChg chg="add del">
          <ac:chgData name="Ram Shankar Kamat" userId="1bc2f97a-bbcf-4a8b-9eb3-50b1749f3038" providerId="ADAL" clId="{C8C8447D-87DF-4C4C-A4C6-AD3358839518}" dt="2022-12-21T10:38:13.240" v="1620" actId="22"/>
          <ac:picMkLst>
            <pc:docMk/>
            <pc:sldMk cId="73798552" sldId="281"/>
            <ac:picMk id="9" creationId="{4C9DD2AC-9496-F4AC-901A-495242190F15}"/>
          </ac:picMkLst>
        </pc:picChg>
        <pc:picChg chg="add del mod">
          <ac:chgData name="Ram Shankar Kamat" userId="1bc2f97a-bbcf-4a8b-9eb3-50b1749f3038" providerId="ADAL" clId="{C8C8447D-87DF-4C4C-A4C6-AD3358839518}" dt="2022-12-13T06:53:23.643" v="1296" actId="478"/>
          <ac:picMkLst>
            <pc:docMk/>
            <pc:sldMk cId="73798552" sldId="281"/>
            <ac:picMk id="9" creationId="{D6A8E15A-95EC-53B1-7FBF-9A9DF5E9972F}"/>
          </ac:picMkLst>
        </pc:picChg>
      </pc:sldChg>
      <pc:sldChg chg="addSp delSp modSp new del mod ord">
        <pc:chgData name="Ram Shankar Kamat" userId="1bc2f97a-bbcf-4a8b-9eb3-50b1749f3038" providerId="ADAL" clId="{C8C8447D-87DF-4C4C-A4C6-AD3358839518}" dt="2022-12-21T10:55:16.783" v="1711" actId="47"/>
        <pc:sldMkLst>
          <pc:docMk/>
          <pc:sldMk cId="1429164670" sldId="282"/>
        </pc:sldMkLst>
        <pc:spChg chg="mod">
          <ac:chgData name="Ram Shankar Kamat" userId="1bc2f97a-bbcf-4a8b-9eb3-50b1749f3038" providerId="ADAL" clId="{C8C8447D-87DF-4C4C-A4C6-AD3358839518}" dt="2022-12-06T07:01:21.233" v="1065" actId="27636"/>
          <ac:spMkLst>
            <pc:docMk/>
            <pc:sldMk cId="1429164670" sldId="282"/>
            <ac:spMk id="2" creationId="{844031BB-3C3C-72AD-ADF6-275ED45EBD1A}"/>
          </ac:spMkLst>
        </pc:spChg>
        <pc:spChg chg="del mod">
          <ac:chgData name="Ram Shankar Kamat" userId="1bc2f97a-bbcf-4a8b-9eb3-50b1749f3038" providerId="ADAL" clId="{C8C8447D-87DF-4C4C-A4C6-AD3358839518}" dt="2022-12-06T07:00:22.376" v="1054" actId="22"/>
          <ac:spMkLst>
            <pc:docMk/>
            <pc:sldMk cId="1429164670" sldId="282"/>
            <ac:spMk id="3" creationId="{7B80AF88-3354-0C48-49BB-6DE037720003}"/>
          </ac:spMkLst>
        </pc:spChg>
        <pc:spChg chg="add del mod">
          <ac:chgData name="Ram Shankar Kamat" userId="1bc2f97a-bbcf-4a8b-9eb3-50b1749f3038" providerId="ADAL" clId="{C8C8447D-87DF-4C4C-A4C6-AD3358839518}" dt="2022-12-08T07:00:03.328" v="1174" actId="22"/>
          <ac:spMkLst>
            <pc:docMk/>
            <pc:sldMk cId="1429164670" sldId="282"/>
            <ac:spMk id="4" creationId="{575C4225-B598-BA6B-1F79-E0A9FF52826B}"/>
          </ac:spMkLst>
        </pc:spChg>
        <pc:spChg chg="add del mod">
          <ac:chgData name="Ram Shankar Kamat" userId="1bc2f97a-bbcf-4a8b-9eb3-50b1749f3038" providerId="ADAL" clId="{C8C8447D-87DF-4C4C-A4C6-AD3358839518}" dt="2022-12-13T07:11:27.168" v="1320" actId="22"/>
          <ac:spMkLst>
            <pc:docMk/>
            <pc:sldMk cId="1429164670" sldId="282"/>
            <ac:spMk id="4" creationId="{F53A387A-15D2-952A-B97D-A069085320ED}"/>
          </ac:spMkLst>
        </pc:spChg>
        <pc:picChg chg="add del mod ord">
          <ac:chgData name="Ram Shankar Kamat" userId="1bc2f97a-bbcf-4a8b-9eb3-50b1749f3038" providerId="ADAL" clId="{C8C8447D-87DF-4C4C-A4C6-AD3358839518}" dt="2022-12-08T06:59:11.223" v="1173" actId="478"/>
          <ac:picMkLst>
            <pc:docMk/>
            <pc:sldMk cId="1429164670" sldId="282"/>
            <ac:picMk id="5" creationId="{6422EF1A-4A28-962B-EAF4-A5A8D0907BF1}"/>
          </ac:picMkLst>
        </pc:picChg>
        <pc:picChg chg="add mod ord">
          <ac:chgData name="Ram Shankar Kamat" userId="1bc2f97a-bbcf-4a8b-9eb3-50b1749f3038" providerId="ADAL" clId="{C8C8447D-87DF-4C4C-A4C6-AD3358839518}" dt="2022-12-13T07:11:32.127" v="1321" actId="14100"/>
          <ac:picMkLst>
            <pc:docMk/>
            <pc:sldMk cId="1429164670" sldId="282"/>
            <ac:picMk id="6" creationId="{F8F6BC97-8761-38AD-5140-0EE5FCFDB1EE}"/>
          </ac:picMkLst>
        </pc:picChg>
        <pc:picChg chg="add del mod ord">
          <ac:chgData name="Ram Shankar Kamat" userId="1bc2f97a-bbcf-4a8b-9eb3-50b1749f3038" providerId="ADAL" clId="{C8C8447D-87DF-4C4C-A4C6-AD3358839518}" dt="2022-12-13T07:11:24.669" v="1319" actId="478"/>
          <ac:picMkLst>
            <pc:docMk/>
            <pc:sldMk cId="1429164670" sldId="282"/>
            <ac:picMk id="7" creationId="{C25DB808-349F-F6C1-18B7-055E69AA8401}"/>
          </ac:picMkLst>
        </pc:picChg>
        <pc:picChg chg="add del">
          <ac:chgData name="Ram Shankar Kamat" userId="1bc2f97a-bbcf-4a8b-9eb3-50b1749f3038" providerId="ADAL" clId="{C8C8447D-87DF-4C4C-A4C6-AD3358839518}" dt="2022-12-08T07:02:11.628" v="1180" actId="22"/>
          <ac:picMkLst>
            <pc:docMk/>
            <pc:sldMk cId="1429164670" sldId="282"/>
            <ac:picMk id="9" creationId="{AABFCEE8-B0EF-7329-D403-0B99B3CFA850}"/>
          </ac:picMkLst>
        </pc:picChg>
      </pc:sldChg>
      <pc:sldChg chg="delSp add del mod">
        <pc:chgData name="Ram Shankar Kamat" userId="1bc2f97a-bbcf-4a8b-9eb3-50b1749f3038" providerId="ADAL" clId="{C8C8447D-87DF-4C4C-A4C6-AD3358839518}" dt="2022-12-08T06:48:18.222" v="1139" actId="47"/>
        <pc:sldMkLst>
          <pc:docMk/>
          <pc:sldMk cId="2726665126" sldId="283"/>
        </pc:sldMkLst>
        <pc:picChg chg="del">
          <ac:chgData name="Ram Shankar Kamat" userId="1bc2f97a-bbcf-4a8b-9eb3-50b1749f3038" providerId="ADAL" clId="{C8C8447D-87DF-4C4C-A4C6-AD3358839518}" dt="2022-12-08T06:46:23.911" v="1103" actId="478"/>
          <ac:picMkLst>
            <pc:docMk/>
            <pc:sldMk cId="2726665126" sldId="283"/>
            <ac:picMk id="7" creationId="{4B7273C3-4614-38C1-EA08-8DC164875C7A}"/>
          </ac:picMkLst>
        </pc:picChg>
      </pc:sldChg>
      <pc:sldChg chg="modSp add del mod">
        <pc:chgData name="Ram Shankar Kamat" userId="1bc2f97a-bbcf-4a8b-9eb3-50b1749f3038" providerId="ADAL" clId="{C8C8447D-87DF-4C4C-A4C6-AD3358839518}" dt="2022-12-08T06:55:55.721" v="1140" actId="47"/>
        <pc:sldMkLst>
          <pc:docMk/>
          <pc:sldMk cId="2473521855" sldId="284"/>
        </pc:sldMkLst>
        <pc:spChg chg="mod">
          <ac:chgData name="Ram Shankar Kamat" userId="1bc2f97a-bbcf-4a8b-9eb3-50b1749f3038" providerId="ADAL" clId="{C8C8447D-87DF-4C4C-A4C6-AD3358839518}" dt="2022-12-08T06:46:30.884" v="1115" actId="20577"/>
          <ac:spMkLst>
            <pc:docMk/>
            <pc:sldMk cId="2473521855" sldId="284"/>
            <ac:spMk id="2" creationId="{E7917921-2CCD-509F-5632-A5BE4749AC4D}"/>
          </ac:spMkLst>
        </pc:spChg>
      </pc:sldChg>
      <pc:sldChg chg="addSp delSp modSp add del mod ord">
        <pc:chgData name="Ram Shankar Kamat" userId="1bc2f97a-bbcf-4a8b-9eb3-50b1749f3038" providerId="ADAL" clId="{C8C8447D-87DF-4C4C-A4C6-AD3358839518}" dt="2023-01-20T16:43:59.284" v="2719" actId="14100"/>
        <pc:sldMkLst>
          <pc:docMk/>
          <pc:sldMk cId="953582191" sldId="285"/>
        </pc:sldMkLst>
        <pc:spChg chg="mod">
          <ac:chgData name="Ram Shankar Kamat" userId="1bc2f97a-bbcf-4a8b-9eb3-50b1749f3038" providerId="ADAL" clId="{C8C8447D-87DF-4C4C-A4C6-AD3358839518}" dt="2022-12-19T19:07:27.050" v="1544" actId="20577"/>
          <ac:spMkLst>
            <pc:docMk/>
            <pc:sldMk cId="953582191" sldId="285"/>
            <ac:spMk id="2" creationId="{E7917921-2CCD-509F-5632-A5BE4749AC4D}"/>
          </ac:spMkLst>
        </pc:spChg>
        <pc:spChg chg="add mod">
          <ac:chgData name="Ram Shankar Kamat" userId="1bc2f97a-bbcf-4a8b-9eb3-50b1749f3038" providerId="ADAL" clId="{C8C8447D-87DF-4C4C-A4C6-AD3358839518}" dt="2023-01-20T08:51:16.683" v="2672" actId="20577"/>
          <ac:spMkLst>
            <pc:docMk/>
            <pc:sldMk cId="953582191" sldId="285"/>
            <ac:spMk id="6" creationId="{5773DD15-5FB3-F95F-A128-9BEAC8F05E10}"/>
          </ac:spMkLst>
        </pc:spChg>
        <pc:picChg chg="add del mod">
          <ac:chgData name="Ram Shankar Kamat" userId="1bc2f97a-bbcf-4a8b-9eb3-50b1749f3038" providerId="ADAL" clId="{C8C8447D-87DF-4C4C-A4C6-AD3358839518}" dt="2023-01-20T08:53:08.130" v="2675" actId="478"/>
          <ac:picMkLst>
            <pc:docMk/>
            <pc:sldMk cId="953582191" sldId="285"/>
            <ac:picMk id="4" creationId="{4F395C28-D48C-ECA3-1FC4-888078A32337}"/>
          </ac:picMkLst>
        </pc:picChg>
        <pc:picChg chg="add del mod">
          <ac:chgData name="Ram Shankar Kamat" userId="1bc2f97a-bbcf-4a8b-9eb3-50b1749f3038" providerId="ADAL" clId="{C8C8447D-87DF-4C4C-A4C6-AD3358839518}" dt="2022-12-13T06:53:11.614" v="1293" actId="478"/>
          <ac:picMkLst>
            <pc:docMk/>
            <pc:sldMk cId="953582191" sldId="285"/>
            <ac:picMk id="4" creationId="{8E96F9B6-34E9-A0DE-7E2B-8C753D07D1A3}"/>
          </ac:picMkLst>
        </pc:picChg>
        <pc:picChg chg="add mod">
          <ac:chgData name="Ram Shankar Kamat" userId="1bc2f97a-bbcf-4a8b-9eb3-50b1749f3038" providerId="ADAL" clId="{C8C8447D-87DF-4C4C-A4C6-AD3358839518}" dt="2023-01-20T16:43:59.284" v="2719" actId="14100"/>
          <ac:picMkLst>
            <pc:docMk/>
            <pc:sldMk cId="953582191" sldId="285"/>
            <ac:picMk id="4" creationId="{949E4ADE-AF80-29A9-2E92-D3E67A79C636}"/>
          </ac:picMkLst>
        </pc:picChg>
        <pc:picChg chg="add del mod">
          <ac:chgData name="Ram Shankar Kamat" userId="1bc2f97a-bbcf-4a8b-9eb3-50b1749f3038" providerId="ADAL" clId="{C8C8447D-87DF-4C4C-A4C6-AD3358839518}" dt="2023-01-19T12:18:05.714" v="2280" actId="478"/>
          <ac:picMkLst>
            <pc:docMk/>
            <pc:sldMk cId="953582191" sldId="285"/>
            <ac:picMk id="4" creationId="{9BE20355-9CEA-9692-DA0D-2782753A720D}"/>
          </ac:picMkLst>
        </pc:picChg>
        <pc:picChg chg="add del mod">
          <ac:chgData name="Ram Shankar Kamat" userId="1bc2f97a-bbcf-4a8b-9eb3-50b1749f3038" providerId="ADAL" clId="{C8C8447D-87DF-4C4C-A4C6-AD3358839518}" dt="2023-01-19T12:25:28.291" v="2301" actId="478"/>
          <ac:picMkLst>
            <pc:docMk/>
            <pc:sldMk cId="953582191" sldId="285"/>
            <ac:picMk id="5" creationId="{22803A1B-1114-B552-B344-94C095A8FF30}"/>
          </ac:picMkLst>
        </pc:picChg>
        <pc:picChg chg="add del mod">
          <ac:chgData name="Ram Shankar Kamat" userId="1bc2f97a-bbcf-4a8b-9eb3-50b1749f3038" providerId="ADAL" clId="{C8C8447D-87DF-4C4C-A4C6-AD3358839518}" dt="2022-12-19T17:08:45.550" v="1454" actId="478"/>
          <ac:picMkLst>
            <pc:docMk/>
            <pc:sldMk cId="953582191" sldId="285"/>
            <ac:picMk id="5" creationId="{69DF6746-11DB-9502-B6B5-5064D568DD7F}"/>
          </ac:picMkLst>
        </pc:picChg>
        <pc:picChg chg="del">
          <ac:chgData name="Ram Shankar Kamat" userId="1bc2f97a-bbcf-4a8b-9eb3-50b1749f3038" providerId="ADAL" clId="{C8C8447D-87DF-4C4C-A4C6-AD3358839518}" dt="2022-12-08T06:47:06.174" v="1117" actId="478"/>
          <ac:picMkLst>
            <pc:docMk/>
            <pc:sldMk cId="953582191" sldId="285"/>
            <ac:picMk id="7" creationId="{4B7273C3-4614-38C1-EA08-8DC164875C7A}"/>
          </ac:picMkLst>
        </pc:picChg>
        <pc:picChg chg="add del">
          <ac:chgData name="Ram Shankar Kamat" userId="1bc2f97a-bbcf-4a8b-9eb3-50b1749f3038" providerId="ADAL" clId="{C8C8447D-87DF-4C4C-A4C6-AD3358839518}" dt="2023-01-20T08:53:06.618" v="2674" actId="22"/>
          <ac:picMkLst>
            <pc:docMk/>
            <pc:sldMk cId="953582191" sldId="285"/>
            <ac:picMk id="7" creationId="{B4D9B257-FD0F-470A-DD64-D875E2C73605}"/>
          </ac:picMkLst>
        </pc:picChg>
        <pc:picChg chg="add del mod">
          <ac:chgData name="Ram Shankar Kamat" userId="1bc2f97a-bbcf-4a8b-9eb3-50b1749f3038" providerId="ADAL" clId="{C8C8447D-87DF-4C4C-A4C6-AD3358839518}" dt="2023-01-20T08:50:32.413" v="2651" actId="478"/>
          <ac:picMkLst>
            <pc:docMk/>
            <pc:sldMk cId="953582191" sldId="285"/>
            <ac:picMk id="8" creationId="{32624CCB-DD06-76D3-DC7C-D3DFBCDF38B9}"/>
          </ac:picMkLst>
        </pc:picChg>
        <pc:picChg chg="add del mod">
          <ac:chgData name="Ram Shankar Kamat" userId="1bc2f97a-bbcf-4a8b-9eb3-50b1749f3038" providerId="ADAL" clId="{C8C8447D-87DF-4C4C-A4C6-AD3358839518}" dt="2023-01-20T09:33:01.640" v="2697" actId="478"/>
          <ac:picMkLst>
            <pc:docMk/>
            <pc:sldMk cId="953582191" sldId="285"/>
            <ac:picMk id="10" creationId="{115908BC-CA06-39CB-566C-6DA46108C4AC}"/>
          </ac:picMkLst>
        </pc:picChg>
        <pc:picChg chg="add del mod">
          <ac:chgData name="Ram Shankar Kamat" userId="1bc2f97a-bbcf-4a8b-9eb3-50b1749f3038" providerId="ADAL" clId="{C8C8447D-87DF-4C4C-A4C6-AD3358839518}" dt="2023-01-20T16:43:50.065" v="2716" actId="478"/>
          <ac:picMkLst>
            <pc:docMk/>
            <pc:sldMk cId="953582191" sldId="285"/>
            <ac:picMk id="12" creationId="{AC5838A9-0B47-1ABD-65F1-FC163967070D}"/>
          </ac:picMkLst>
        </pc:picChg>
      </pc:sldChg>
      <pc:sldChg chg="addSp delSp modSp add mod ord setBg">
        <pc:chgData name="Ram Shankar Kamat" userId="1bc2f97a-bbcf-4a8b-9eb3-50b1749f3038" providerId="ADAL" clId="{C8C8447D-87DF-4C4C-A4C6-AD3358839518}" dt="2022-12-26T11:56:06.176" v="2233" actId="255"/>
        <pc:sldMkLst>
          <pc:docMk/>
          <pc:sldMk cId="1168511698" sldId="286"/>
        </pc:sldMkLst>
        <pc:spChg chg="mod">
          <ac:chgData name="Ram Shankar Kamat" userId="1bc2f97a-bbcf-4a8b-9eb3-50b1749f3038" providerId="ADAL" clId="{C8C8447D-87DF-4C4C-A4C6-AD3358839518}" dt="2022-12-26T11:56:06.176" v="2233" actId="255"/>
          <ac:spMkLst>
            <pc:docMk/>
            <pc:sldMk cId="1168511698" sldId="286"/>
            <ac:spMk id="2" creationId="{844031BB-3C3C-72AD-ADF6-275ED45EBD1A}"/>
          </ac:spMkLst>
        </pc:spChg>
        <pc:spChg chg="add del mod">
          <ac:chgData name="Ram Shankar Kamat" userId="1bc2f97a-bbcf-4a8b-9eb3-50b1749f3038" providerId="ADAL" clId="{C8C8447D-87DF-4C4C-A4C6-AD3358839518}" dt="2022-12-08T08:46:25.461" v="1273" actId="478"/>
          <ac:spMkLst>
            <pc:docMk/>
            <pc:sldMk cId="1168511698" sldId="286"/>
            <ac:spMk id="4" creationId="{55E95BCF-A70E-3586-BB5B-FCB35FDB0CD5}"/>
          </ac:spMkLst>
        </pc:spChg>
        <pc:spChg chg="add del">
          <ac:chgData name="Ram Shankar Kamat" userId="1bc2f97a-bbcf-4a8b-9eb3-50b1749f3038" providerId="ADAL" clId="{C8C8447D-87DF-4C4C-A4C6-AD3358839518}" dt="2022-12-23T17:52:48.623" v="2065" actId="26606"/>
          <ac:spMkLst>
            <pc:docMk/>
            <pc:sldMk cId="1168511698" sldId="286"/>
            <ac:spMk id="8" creationId="{A4AC5506-6312-4701-8D3C-40187889A947}"/>
          </ac:spMkLst>
        </pc:spChg>
        <pc:spChg chg="add del">
          <ac:chgData name="Ram Shankar Kamat" userId="1bc2f97a-bbcf-4a8b-9eb3-50b1749f3038" providerId="ADAL" clId="{C8C8447D-87DF-4C4C-A4C6-AD3358839518}" dt="2022-12-23T17:56:14.128" v="2119" actId="26606"/>
          <ac:spMkLst>
            <pc:docMk/>
            <pc:sldMk cId="1168511698" sldId="286"/>
            <ac:spMk id="15" creationId="{C59AB4C8-9178-4F7A-8404-6890510B5917}"/>
          </ac:spMkLst>
        </pc:spChg>
        <pc:spChg chg="add del">
          <ac:chgData name="Ram Shankar Kamat" userId="1bc2f97a-bbcf-4a8b-9eb3-50b1749f3038" providerId="ADAL" clId="{C8C8447D-87DF-4C4C-A4C6-AD3358839518}" dt="2022-12-23T17:56:14.128" v="2119" actId="26606"/>
          <ac:spMkLst>
            <pc:docMk/>
            <pc:sldMk cId="1168511698" sldId="286"/>
            <ac:spMk id="17" creationId="{4CFDFB37-4BC7-42C6-915D-A6609139BFE7}"/>
          </ac:spMkLst>
        </pc:spChg>
        <pc:picChg chg="add del mod">
          <ac:chgData name="Ram Shankar Kamat" userId="1bc2f97a-bbcf-4a8b-9eb3-50b1749f3038" providerId="ADAL" clId="{C8C8447D-87DF-4C4C-A4C6-AD3358839518}" dt="2022-12-13T08:42:49.980" v="1339" actId="478"/>
          <ac:picMkLst>
            <pc:docMk/>
            <pc:sldMk cId="1168511698" sldId="286"/>
            <ac:picMk id="4" creationId="{0D9E5FA9-955A-15EE-A87D-2783B06E3F04}"/>
          </ac:picMkLst>
        </pc:picChg>
        <pc:picChg chg="add del mod">
          <ac:chgData name="Ram Shankar Kamat" userId="1bc2f97a-bbcf-4a8b-9eb3-50b1749f3038" providerId="ADAL" clId="{C8C8447D-87DF-4C4C-A4C6-AD3358839518}" dt="2022-12-23T17:54:14.472" v="2103" actId="478"/>
          <ac:picMkLst>
            <pc:docMk/>
            <pc:sldMk cId="1168511698" sldId="286"/>
            <ac:picMk id="4" creationId="{37276216-FC93-8154-E4DC-A9E79F60433F}"/>
          </ac:picMkLst>
        </pc:picChg>
        <pc:picChg chg="add del mod">
          <ac:chgData name="Ram Shankar Kamat" userId="1bc2f97a-bbcf-4a8b-9eb3-50b1749f3038" providerId="ADAL" clId="{C8C8447D-87DF-4C4C-A4C6-AD3358839518}" dt="2022-12-23T18:33:55.380" v="2141" actId="478"/>
          <ac:picMkLst>
            <pc:docMk/>
            <pc:sldMk cId="1168511698" sldId="286"/>
            <ac:picMk id="4" creationId="{616EB211-CDC7-D2C0-C700-8C4AE6B00E53}"/>
          </ac:picMkLst>
        </pc:picChg>
        <pc:picChg chg="add mod">
          <ac:chgData name="Ram Shankar Kamat" userId="1bc2f97a-bbcf-4a8b-9eb3-50b1749f3038" providerId="ADAL" clId="{C8C8447D-87DF-4C4C-A4C6-AD3358839518}" dt="2022-12-26T06:55:10.579" v="2153" actId="14100"/>
          <ac:picMkLst>
            <pc:docMk/>
            <pc:sldMk cId="1168511698" sldId="286"/>
            <ac:picMk id="4" creationId="{729FDC68-02F5-ED68-2EDD-93BF1CF1BCE6}"/>
          </ac:picMkLst>
        </pc:picChg>
        <pc:picChg chg="add del mod">
          <ac:chgData name="Ram Shankar Kamat" userId="1bc2f97a-bbcf-4a8b-9eb3-50b1749f3038" providerId="ADAL" clId="{C8C8447D-87DF-4C4C-A4C6-AD3358839518}" dt="2022-12-23T17:52:30.637" v="2058" actId="478"/>
          <ac:picMkLst>
            <pc:docMk/>
            <pc:sldMk cId="1168511698" sldId="286"/>
            <ac:picMk id="5" creationId="{46D1D5D3-DEFC-90A3-CEA2-6FB9A28BD0CC}"/>
          </ac:picMkLst>
        </pc:picChg>
        <pc:picChg chg="add del mod">
          <ac:chgData name="Ram Shankar Kamat" userId="1bc2f97a-bbcf-4a8b-9eb3-50b1749f3038" providerId="ADAL" clId="{C8C8447D-87DF-4C4C-A4C6-AD3358839518}" dt="2022-12-26T06:55:01.391" v="2150" actId="478"/>
          <ac:picMkLst>
            <pc:docMk/>
            <pc:sldMk cId="1168511698" sldId="286"/>
            <ac:picMk id="6" creationId="{68C46331-141E-2B03-4151-99D6BD8332A5}"/>
          </ac:picMkLst>
        </pc:picChg>
        <pc:picChg chg="add del mod">
          <ac:chgData name="Ram Shankar Kamat" userId="1bc2f97a-bbcf-4a8b-9eb3-50b1749f3038" providerId="ADAL" clId="{C8C8447D-87DF-4C4C-A4C6-AD3358839518}" dt="2022-12-08T08:46:15.796" v="1269" actId="478"/>
          <ac:picMkLst>
            <pc:docMk/>
            <pc:sldMk cId="1168511698" sldId="286"/>
            <ac:picMk id="6" creationId="{F279F092-3E7B-8ABD-20B2-833CF23DEC93}"/>
          </ac:picMkLst>
        </pc:picChg>
        <pc:picChg chg="del">
          <ac:chgData name="Ram Shankar Kamat" userId="1bc2f97a-bbcf-4a8b-9eb3-50b1749f3038" providerId="ADAL" clId="{C8C8447D-87DF-4C4C-A4C6-AD3358839518}" dt="2022-12-08T07:02:18.505" v="1182" actId="478"/>
          <ac:picMkLst>
            <pc:docMk/>
            <pc:sldMk cId="1168511698" sldId="286"/>
            <ac:picMk id="7" creationId="{C25DB808-349F-F6C1-18B7-055E69AA8401}"/>
          </ac:picMkLst>
        </pc:picChg>
        <pc:picChg chg="add del mod">
          <ac:chgData name="Ram Shankar Kamat" userId="1bc2f97a-bbcf-4a8b-9eb3-50b1749f3038" providerId="ADAL" clId="{C8C8447D-87DF-4C4C-A4C6-AD3358839518}" dt="2022-12-23T17:54:49.093" v="2106" actId="478"/>
          <ac:picMkLst>
            <pc:docMk/>
            <pc:sldMk cId="1168511698" sldId="286"/>
            <ac:picMk id="7" creationId="{CA468070-F66E-9824-84F5-EC56711457C5}"/>
          </ac:picMkLst>
        </pc:picChg>
        <pc:picChg chg="add del mod">
          <ac:chgData name="Ram Shankar Kamat" userId="1bc2f97a-bbcf-4a8b-9eb3-50b1749f3038" providerId="ADAL" clId="{C8C8447D-87DF-4C4C-A4C6-AD3358839518}" dt="2022-12-13T07:11:37.684" v="1322" actId="478"/>
          <ac:picMkLst>
            <pc:docMk/>
            <pc:sldMk cId="1168511698" sldId="286"/>
            <ac:picMk id="9" creationId="{FFD74D85-1D72-125A-AFDC-FA6E8C8B5509}"/>
          </ac:picMkLst>
        </pc:picChg>
        <pc:picChg chg="add del mod">
          <ac:chgData name="Ram Shankar Kamat" userId="1bc2f97a-bbcf-4a8b-9eb3-50b1749f3038" providerId="ADAL" clId="{C8C8447D-87DF-4C4C-A4C6-AD3358839518}" dt="2022-12-23T18:27:44.004" v="2126" actId="478"/>
          <ac:picMkLst>
            <pc:docMk/>
            <pc:sldMk cId="1168511698" sldId="286"/>
            <ac:picMk id="10" creationId="{E1284671-95A3-EC40-1936-477BE343D266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13T06:40:06.933" v="1291" actId="47"/>
        <pc:sldMkLst>
          <pc:docMk/>
          <pc:sldMk cId="610309311" sldId="287"/>
        </pc:sldMkLst>
        <pc:spChg chg="mod">
          <ac:chgData name="Ram Shankar Kamat" userId="1bc2f97a-bbcf-4a8b-9eb3-50b1749f3038" providerId="ADAL" clId="{C8C8447D-87DF-4C4C-A4C6-AD3358839518}" dt="2022-12-08T07:09:01.403" v="1212" actId="20577"/>
          <ac:spMkLst>
            <pc:docMk/>
            <pc:sldMk cId="610309311" sldId="287"/>
            <ac:spMk id="2" creationId="{58230655-473D-3C10-47A0-316229D0438E}"/>
          </ac:spMkLst>
        </pc:spChg>
        <pc:spChg chg="del">
          <ac:chgData name="Ram Shankar Kamat" userId="1bc2f97a-bbcf-4a8b-9eb3-50b1749f3038" providerId="ADAL" clId="{C8C8447D-87DF-4C4C-A4C6-AD3358839518}" dt="2022-12-08T07:09:27.559" v="1213" actId="22"/>
          <ac:spMkLst>
            <pc:docMk/>
            <pc:sldMk cId="610309311" sldId="287"/>
            <ac:spMk id="4" creationId="{2D616801-D023-A3AD-0F3F-3DDA025807E8}"/>
          </ac:spMkLst>
        </pc:spChg>
        <pc:spChg chg="add mod">
          <ac:chgData name="Ram Shankar Kamat" userId="1bc2f97a-bbcf-4a8b-9eb3-50b1749f3038" providerId="ADAL" clId="{C8C8447D-87DF-4C4C-A4C6-AD3358839518}" dt="2022-12-08T08:52:44.502" v="1278" actId="478"/>
          <ac:spMkLst>
            <pc:docMk/>
            <pc:sldMk cId="610309311" sldId="287"/>
            <ac:spMk id="7" creationId="{9F64AB02-86CC-40D5-D042-9120B569796B}"/>
          </ac:spMkLst>
        </pc:spChg>
        <pc:picChg chg="add del mod ord">
          <ac:chgData name="Ram Shankar Kamat" userId="1bc2f97a-bbcf-4a8b-9eb3-50b1749f3038" providerId="ADAL" clId="{C8C8447D-87DF-4C4C-A4C6-AD3358839518}" dt="2022-12-08T08:52:44.502" v="1278" actId="478"/>
          <ac:picMkLst>
            <pc:docMk/>
            <pc:sldMk cId="610309311" sldId="287"/>
            <ac:picMk id="5" creationId="{6B57754D-AD32-37A6-F424-B22B0F03BBAB}"/>
          </ac:picMkLst>
        </pc:picChg>
        <pc:picChg chg="del">
          <ac:chgData name="Ram Shankar Kamat" userId="1bc2f97a-bbcf-4a8b-9eb3-50b1749f3038" providerId="ADAL" clId="{C8C8447D-87DF-4C4C-A4C6-AD3358839518}" dt="2022-12-08T07:08:55.237" v="1201" actId="478"/>
          <ac:picMkLst>
            <pc:docMk/>
            <pc:sldMk cId="610309311" sldId="287"/>
            <ac:picMk id="9" creationId="{D6A8E15A-95EC-53B1-7FBF-9A9DF5E9972F}"/>
          </ac:picMkLst>
        </pc:picChg>
        <pc:picChg chg="add mod">
          <ac:chgData name="Ram Shankar Kamat" userId="1bc2f97a-bbcf-4a8b-9eb3-50b1749f3038" providerId="ADAL" clId="{C8C8447D-87DF-4C4C-A4C6-AD3358839518}" dt="2022-12-08T08:52:50.441" v="1281" actId="14100"/>
          <ac:picMkLst>
            <pc:docMk/>
            <pc:sldMk cId="610309311" sldId="287"/>
            <ac:picMk id="10" creationId="{1B48A078-4E76-D4D1-DFEC-14FD4C9EDF07}"/>
          </ac:picMkLst>
        </pc:picChg>
      </pc:sldChg>
      <pc:sldChg chg="addSp delSp modSp add del mod ord">
        <pc:chgData name="Ram Shankar Kamat" userId="1bc2f97a-bbcf-4a8b-9eb3-50b1749f3038" providerId="ADAL" clId="{C8C8447D-87DF-4C4C-A4C6-AD3358839518}" dt="2022-12-19T17:12:55.749" v="1516" actId="47"/>
        <pc:sldMkLst>
          <pc:docMk/>
          <pc:sldMk cId="3850946502" sldId="288"/>
        </pc:sldMkLst>
        <pc:spChg chg="mod">
          <ac:chgData name="Ram Shankar Kamat" userId="1bc2f97a-bbcf-4a8b-9eb3-50b1749f3038" providerId="ADAL" clId="{C8C8447D-87DF-4C4C-A4C6-AD3358839518}" dt="2022-12-08T07:13:32.345" v="1238" actId="20577"/>
          <ac:spMkLst>
            <pc:docMk/>
            <pc:sldMk cId="3850946502" sldId="288"/>
            <ac:spMk id="2" creationId="{FCF75567-271F-A5A3-15B3-BB0DFAD39E82}"/>
          </ac:spMkLst>
        </pc:spChg>
        <pc:spChg chg="del">
          <ac:chgData name="Ram Shankar Kamat" userId="1bc2f97a-bbcf-4a8b-9eb3-50b1749f3038" providerId="ADAL" clId="{C8C8447D-87DF-4C4C-A4C6-AD3358839518}" dt="2022-12-13T07:04:02.369" v="1312" actId="22"/>
          <ac:spMkLst>
            <pc:docMk/>
            <pc:sldMk cId="3850946502" sldId="288"/>
            <ac:spMk id="3" creationId="{5EF00CF7-7D70-7599-5CC3-0E748C817979}"/>
          </ac:spMkLst>
        </pc:spChg>
        <pc:picChg chg="add mod ord">
          <ac:chgData name="Ram Shankar Kamat" userId="1bc2f97a-bbcf-4a8b-9eb3-50b1749f3038" providerId="ADAL" clId="{C8C8447D-87DF-4C4C-A4C6-AD3358839518}" dt="2022-12-13T07:04:15.839" v="1318" actId="1076"/>
          <ac:picMkLst>
            <pc:docMk/>
            <pc:sldMk cId="3850946502" sldId="288"/>
            <ac:picMk id="5" creationId="{5EB0BF3F-FE24-5C5E-32CB-622A72C67362}"/>
          </ac:picMkLst>
        </pc:picChg>
        <pc:picChg chg="del">
          <ac:chgData name="Ram Shankar Kamat" userId="1bc2f97a-bbcf-4a8b-9eb3-50b1749f3038" providerId="ADAL" clId="{C8C8447D-87DF-4C4C-A4C6-AD3358839518}" dt="2022-12-08T07:13:14.195" v="1222" actId="478"/>
          <ac:picMkLst>
            <pc:docMk/>
            <pc:sldMk cId="3850946502" sldId="288"/>
            <ac:picMk id="5" creationId="{BA5A80AE-C394-1006-5CEE-94764D72A803}"/>
          </ac:picMkLst>
        </pc:picChg>
        <pc:picChg chg="add del mod">
          <ac:chgData name="Ram Shankar Kamat" userId="1bc2f97a-bbcf-4a8b-9eb3-50b1749f3038" providerId="ADAL" clId="{C8C8447D-87DF-4C4C-A4C6-AD3358839518}" dt="2022-12-13T07:02:56.567" v="1311" actId="478"/>
          <ac:picMkLst>
            <pc:docMk/>
            <pc:sldMk cId="3850946502" sldId="288"/>
            <ac:picMk id="6" creationId="{85D33C2B-7BA0-F590-1C5F-DE67702B3913}"/>
          </ac:picMkLst>
        </pc:picChg>
      </pc:sldChg>
      <pc:sldChg chg="addSp delSp modSp add del mod ord">
        <pc:chgData name="Ram Shankar Kamat" userId="1bc2f97a-bbcf-4a8b-9eb3-50b1749f3038" providerId="ADAL" clId="{C8C8447D-87DF-4C4C-A4C6-AD3358839518}" dt="2022-12-12T10:57:35.025" v="1287" actId="47"/>
        <pc:sldMkLst>
          <pc:docMk/>
          <pc:sldMk cId="1468502640" sldId="289"/>
        </pc:sldMkLst>
        <pc:spChg chg="mod">
          <ac:chgData name="Ram Shankar Kamat" userId="1bc2f97a-bbcf-4a8b-9eb3-50b1749f3038" providerId="ADAL" clId="{C8C8447D-87DF-4C4C-A4C6-AD3358839518}" dt="2022-12-08T07:14:40.977" v="1249" actId="20577"/>
          <ac:spMkLst>
            <pc:docMk/>
            <pc:sldMk cId="1468502640" sldId="289"/>
            <ac:spMk id="2" creationId="{58230655-473D-3C10-47A0-316229D0438E}"/>
          </ac:spMkLst>
        </pc:spChg>
        <pc:spChg chg="add del mod">
          <ac:chgData name="Ram Shankar Kamat" userId="1bc2f97a-bbcf-4a8b-9eb3-50b1749f3038" providerId="ADAL" clId="{C8C8447D-87DF-4C4C-A4C6-AD3358839518}" dt="2022-12-08T07:25:00.425" v="1252" actId="22"/>
          <ac:spMkLst>
            <pc:docMk/>
            <pc:sldMk cId="1468502640" sldId="289"/>
            <ac:spMk id="4" creationId="{6BAA4D82-B21A-C411-6C56-2F200D889686}"/>
          </ac:spMkLst>
        </pc:spChg>
        <pc:picChg chg="del">
          <ac:chgData name="Ram Shankar Kamat" userId="1bc2f97a-bbcf-4a8b-9eb3-50b1749f3038" providerId="ADAL" clId="{C8C8447D-87DF-4C4C-A4C6-AD3358839518}" dt="2022-12-08T07:15:19.612" v="1250" actId="478"/>
          <ac:picMkLst>
            <pc:docMk/>
            <pc:sldMk cId="1468502640" sldId="289"/>
            <ac:picMk id="5" creationId="{6B57754D-AD32-37A6-F424-B22B0F03BBAB}"/>
          </ac:picMkLst>
        </pc:picChg>
        <pc:picChg chg="add mod ord">
          <ac:chgData name="Ram Shankar Kamat" userId="1bc2f97a-bbcf-4a8b-9eb3-50b1749f3038" providerId="ADAL" clId="{C8C8447D-87DF-4C4C-A4C6-AD3358839518}" dt="2022-12-08T07:25:05.046" v="1254" actId="1076"/>
          <ac:picMkLst>
            <pc:docMk/>
            <pc:sldMk cId="1468502640" sldId="289"/>
            <ac:picMk id="7" creationId="{7139EEA6-71A6-5A19-7E50-CDCBE618BF73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19T17:10:27.845" v="1501" actId="47"/>
        <pc:sldMkLst>
          <pc:docMk/>
          <pc:sldMk cId="2070258382" sldId="289"/>
        </pc:sldMkLst>
        <pc:picChg chg="add mod">
          <ac:chgData name="Ram Shankar Kamat" userId="1bc2f97a-bbcf-4a8b-9eb3-50b1749f3038" providerId="ADAL" clId="{C8C8447D-87DF-4C4C-A4C6-AD3358839518}" dt="2022-12-13T06:54:55.153" v="1300" actId="1076"/>
          <ac:picMkLst>
            <pc:docMk/>
            <pc:sldMk cId="2070258382" sldId="289"/>
            <ac:picMk id="4" creationId="{50ADE4B9-1C4C-0FFB-756E-DD50C60A6336}"/>
          </ac:picMkLst>
        </pc:picChg>
        <pc:picChg chg="del">
          <ac:chgData name="Ram Shankar Kamat" userId="1bc2f97a-bbcf-4a8b-9eb3-50b1749f3038" providerId="ADAL" clId="{C8C8447D-87DF-4C4C-A4C6-AD3358839518}" dt="2022-12-13T06:54:50.283" v="1298" actId="478"/>
          <ac:picMkLst>
            <pc:docMk/>
            <pc:sldMk cId="2070258382" sldId="289"/>
            <ac:picMk id="5" creationId="{69DF6746-11DB-9502-B6B5-5064D568DD7F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23T17:49:00.039" v="2015" actId="47"/>
        <pc:sldMkLst>
          <pc:docMk/>
          <pc:sldMk cId="1248613162" sldId="290"/>
        </pc:sldMkLst>
        <pc:spChg chg="mod">
          <ac:chgData name="Ram Shankar Kamat" userId="1bc2f97a-bbcf-4a8b-9eb3-50b1749f3038" providerId="ADAL" clId="{C8C8447D-87DF-4C4C-A4C6-AD3358839518}" dt="2022-12-21T10:46:54.642" v="1706" actId="20577"/>
          <ac:spMkLst>
            <pc:docMk/>
            <pc:sldMk cId="1248613162" sldId="290"/>
            <ac:spMk id="2" creationId="{58230655-473D-3C10-47A0-316229D0438E}"/>
          </ac:spMkLst>
        </pc:spChg>
        <pc:spChg chg="add mod">
          <ac:chgData name="Ram Shankar Kamat" userId="1bc2f97a-bbcf-4a8b-9eb3-50b1749f3038" providerId="ADAL" clId="{C8C8447D-87DF-4C4C-A4C6-AD3358839518}" dt="2022-12-13T07:02:34.065" v="1306" actId="478"/>
          <ac:spMkLst>
            <pc:docMk/>
            <pc:sldMk cId="1248613162" sldId="290"/>
            <ac:spMk id="4" creationId="{99941AC7-8AE9-6F9D-4476-E83F18F69B68}"/>
          </ac:spMkLst>
        </pc:spChg>
        <pc:spChg chg="add mod">
          <ac:chgData name="Ram Shankar Kamat" userId="1bc2f97a-bbcf-4a8b-9eb3-50b1749f3038" providerId="ADAL" clId="{C8C8447D-87DF-4C4C-A4C6-AD3358839518}" dt="2022-12-21T10:46:38.341" v="1686" actId="20577"/>
          <ac:spMkLst>
            <pc:docMk/>
            <pc:sldMk cId="1248613162" sldId="290"/>
            <ac:spMk id="6" creationId="{C96C7454-56D3-C6B0-EA75-9E9F11DE21B3}"/>
          </ac:spMkLst>
        </pc:spChg>
        <pc:picChg chg="add mod">
          <ac:chgData name="Ram Shankar Kamat" userId="1bc2f97a-bbcf-4a8b-9eb3-50b1749f3038" providerId="ADAL" clId="{C8C8447D-87DF-4C4C-A4C6-AD3358839518}" dt="2022-12-21T10:47:02.181" v="1708" actId="14100"/>
          <ac:picMkLst>
            <pc:docMk/>
            <pc:sldMk cId="1248613162" sldId="290"/>
            <ac:picMk id="5" creationId="{8FD0E827-D4C5-F186-4BFF-0970FA16C280}"/>
          </ac:picMkLst>
        </pc:picChg>
        <pc:picChg chg="del">
          <ac:chgData name="Ram Shankar Kamat" userId="1bc2f97a-bbcf-4a8b-9eb3-50b1749f3038" providerId="ADAL" clId="{C8C8447D-87DF-4C4C-A4C6-AD3358839518}" dt="2022-12-13T07:02:34.065" v="1306" actId="478"/>
          <ac:picMkLst>
            <pc:docMk/>
            <pc:sldMk cId="1248613162" sldId="290"/>
            <ac:picMk id="5" creationId="{D7833A24-D5DB-BA1E-0AF0-1F7AE2BA44EA}"/>
          </ac:picMkLst>
        </pc:picChg>
        <pc:picChg chg="add del mod">
          <ac:chgData name="Ram Shankar Kamat" userId="1bc2f97a-bbcf-4a8b-9eb3-50b1749f3038" providerId="ADAL" clId="{C8C8447D-87DF-4C4C-A4C6-AD3358839518}" dt="2022-12-21T10:45:40.866" v="1649" actId="478"/>
          <ac:picMkLst>
            <pc:docMk/>
            <pc:sldMk cId="1248613162" sldId="290"/>
            <ac:picMk id="7" creationId="{024E6D13-3207-6E20-1461-EB9C8E75D224}"/>
          </ac:picMkLst>
        </pc:picChg>
      </pc:sldChg>
      <pc:sldChg chg="addSp delSp modSp add mod ord">
        <pc:chgData name="Ram Shankar Kamat" userId="1bc2f97a-bbcf-4a8b-9eb3-50b1749f3038" providerId="ADAL" clId="{C8C8447D-87DF-4C4C-A4C6-AD3358839518}" dt="2022-12-19T19:06:50.886" v="1531" actId="20577"/>
        <pc:sldMkLst>
          <pc:docMk/>
          <pc:sldMk cId="3176965161" sldId="291"/>
        </pc:sldMkLst>
        <pc:spChg chg="mod">
          <ac:chgData name="Ram Shankar Kamat" userId="1bc2f97a-bbcf-4a8b-9eb3-50b1749f3038" providerId="ADAL" clId="{C8C8447D-87DF-4C4C-A4C6-AD3358839518}" dt="2022-12-19T19:06:50.886" v="1531" actId="20577"/>
          <ac:spMkLst>
            <pc:docMk/>
            <pc:sldMk cId="3176965161" sldId="291"/>
            <ac:spMk id="2" creationId="{E3676058-C28E-2252-2B9C-A8013170EBA8}"/>
          </ac:spMkLst>
        </pc:spChg>
        <pc:picChg chg="add del mod">
          <ac:chgData name="Ram Shankar Kamat" userId="1bc2f97a-bbcf-4a8b-9eb3-50b1749f3038" providerId="ADAL" clId="{C8C8447D-87DF-4C4C-A4C6-AD3358839518}" dt="2022-12-19T14:07:34.837" v="1442" actId="478"/>
          <ac:picMkLst>
            <pc:docMk/>
            <pc:sldMk cId="3176965161" sldId="291"/>
            <ac:picMk id="4" creationId="{5E123B2C-9152-D9C6-2CE1-D2BF4FFD5AF0}"/>
          </ac:picMkLst>
        </pc:picChg>
        <pc:picChg chg="del">
          <ac:chgData name="Ram Shankar Kamat" userId="1bc2f97a-bbcf-4a8b-9eb3-50b1749f3038" providerId="ADAL" clId="{C8C8447D-87DF-4C4C-A4C6-AD3358839518}" dt="2022-12-19T06:44:57.078" v="1354" actId="478"/>
          <ac:picMkLst>
            <pc:docMk/>
            <pc:sldMk cId="3176965161" sldId="291"/>
            <ac:picMk id="5" creationId="{35C023CE-C983-D23A-2E40-FD9B267BBF34}"/>
          </ac:picMkLst>
        </pc:picChg>
        <pc:picChg chg="add mod">
          <ac:chgData name="Ram Shankar Kamat" userId="1bc2f97a-bbcf-4a8b-9eb3-50b1749f3038" providerId="ADAL" clId="{C8C8447D-87DF-4C4C-A4C6-AD3358839518}" dt="2022-12-19T14:08:33.595" v="1447" actId="14100"/>
          <ac:picMkLst>
            <pc:docMk/>
            <pc:sldMk cId="3176965161" sldId="291"/>
            <ac:picMk id="5" creationId="{E2FFA56E-73FB-98B4-345F-C2DF8D22D3D9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3-01-19T19:32:23.787" v="2433" actId="47"/>
        <pc:sldMkLst>
          <pc:docMk/>
          <pc:sldMk cId="3696442454" sldId="292"/>
        </pc:sldMkLst>
        <pc:spChg chg="mod">
          <ac:chgData name="Ram Shankar Kamat" userId="1bc2f97a-bbcf-4a8b-9eb3-50b1749f3038" providerId="ADAL" clId="{C8C8447D-87DF-4C4C-A4C6-AD3358839518}" dt="2022-12-20T14:04:22.239" v="1603" actId="20577"/>
          <ac:spMkLst>
            <pc:docMk/>
            <pc:sldMk cId="3696442454" sldId="292"/>
            <ac:spMk id="2" creationId="{844031BB-3C3C-72AD-ADF6-275ED45EBD1A}"/>
          </ac:spMkLst>
        </pc:spChg>
        <pc:picChg chg="add del mod">
          <ac:chgData name="Ram Shankar Kamat" userId="1bc2f97a-bbcf-4a8b-9eb3-50b1749f3038" providerId="ADAL" clId="{C8C8447D-87DF-4C4C-A4C6-AD3358839518}" dt="2022-12-21T11:15:10.868" v="1891" actId="478"/>
          <ac:picMkLst>
            <pc:docMk/>
            <pc:sldMk cId="3696442454" sldId="292"/>
            <ac:picMk id="4" creationId="{022153DC-2FCF-EF74-2FC9-A78ECE298B13}"/>
          </ac:picMkLst>
        </pc:picChg>
        <pc:picChg chg="add del mod">
          <ac:chgData name="Ram Shankar Kamat" userId="1bc2f97a-bbcf-4a8b-9eb3-50b1749f3038" providerId="ADAL" clId="{C8C8447D-87DF-4C4C-A4C6-AD3358839518}" dt="2022-12-20T14:01:38.238" v="1550" actId="478"/>
          <ac:picMkLst>
            <pc:docMk/>
            <pc:sldMk cId="3696442454" sldId="292"/>
            <ac:picMk id="4" creationId="{A70C5D08-6264-DFBA-E54D-BCBB12752185}"/>
          </ac:picMkLst>
        </pc:picChg>
        <pc:picChg chg="add del mod">
          <ac:chgData name="Ram Shankar Kamat" userId="1bc2f97a-bbcf-4a8b-9eb3-50b1749f3038" providerId="ADAL" clId="{C8C8447D-87DF-4C4C-A4C6-AD3358839518}" dt="2022-12-21T11:10:27.782" v="1879" actId="478"/>
          <ac:picMkLst>
            <pc:docMk/>
            <pc:sldMk cId="3696442454" sldId="292"/>
            <ac:picMk id="5" creationId="{2C19A082-EE54-1E08-9A7F-3B48F9047409}"/>
          </ac:picMkLst>
        </pc:picChg>
        <pc:picChg chg="del">
          <ac:chgData name="Ram Shankar Kamat" userId="1bc2f97a-bbcf-4a8b-9eb3-50b1749f3038" providerId="ADAL" clId="{C8C8447D-87DF-4C4C-A4C6-AD3358839518}" dt="2022-12-19T10:17:54.992" v="1363" actId="478"/>
          <ac:picMkLst>
            <pc:docMk/>
            <pc:sldMk cId="3696442454" sldId="292"/>
            <ac:picMk id="5" creationId="{46D1D5D3-DEFC-90A3-CEA2-6FB9A28BD0CC}"/>
          </ac:picMkLst>
        </pc:picChg>
        <pc:picChg chg="add mod">
          <ac:chgData name="Ram Shankar Kamat" userId="1bc2f97a-bbcf-4a8b-9eb3-50b1749f3038" providerId="ADAL" clId="{C8C8447D-87DF-4C4C-A4C6-AD3358839518}" dt="2022-12-21T11:15:13.537" v="1893" actId="1076"/>
          <ac:picMkLst>
            <pc:docMk/>
            <pc:sldMk cId="3696442454" sldId="292"/>
            <ac:picMk id="7" creationId="{05EAD0FD-035C-1C83-FCC1-028A2AA13A9A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20T14:09:10.787" v="1609" actId="47"/>
        <pc:sldMkLst>
          <pc:docMk/>
          <pc:sldMk cId="2614129971" sldId="293"/>
        </pc:sldMkLst>
        <pc:picChg chg="del">
          <ac:chgData name="Ram Shankar Kamat" userId="1bc2f97a-bbcf-4a8b-9eb3-50b1749f3038" providerId="ADAL" clId="{C8C8447D-87DF-4C4C-A4C6-AD3358839518}" dt="2022-12-19T10:22:24.039" v="1368" actId="478"/>
          <ac:picMkLst>
            <pc:docMk/>
            <pc:sldMk cId="2614129971" sldId="293"/>
            <ac:picMk id="4" creationId="{A70C5D08-6264-DFBA-E54D-BCBB12752185}"/>
          </ac:picMkLst>
        </pc:picChg>
        <pc:picChg chg="add mod">
          <ac:chgData name="Ram Shankar Kamat" userId="1bc2f97a-bbcf-4a8b-9eb3-50b1749f3038" providerId="ADAL" clId="{C8C8447D-87DF-4C4C-A4C6-AD3358839518}" dt="2022-12-19T10:22:28.596" v="1371" actId="1076"/>
          <ac:picMkLst>
            <pc:docMk/>
            <pc:sldMk cId="2614129971" sldId="293"/>
            <ac:picMk id="5" creationId="{2D05A502-83CD-8145-F864-A1394BC4470F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21T10:31:46.319" v="1613" actId="2696"/>
        <pc:sldMkLst>
          <pc:docMk/>
          <pc:sldMk cId="3482203100" sldId="294"/>
        </pc:sldMkLst>
        <pc:picChg chg="del">
          <ac:chgData name="Ram Shankar Kamat" userId="1bc2f97a-bbcf-4a8b-9eb3-50b1749f3038" providerId="ADAL" clId="{C8C8447D-87DF-4C4C-A4C6-AD3358839518}" dt="2022-12-19T10:48:39.135" v="1372" actId="478"/>
          <ac:picMkLst>
            <pc:docMk/>
            <pc:sldMk cId="3482203100" sldId="294"/>
            <ac:picMk id="4" creationId="{A70C5D08-6264-DFBA-E54D-BCBB12752185}"/>
          </ac:picMkLst>
        </pc:picChg>
        <pc:picChg chg="add del mod">
          <ac:chgData name="Ram Shankar Kamat" userId="1bc2f97a-bbcf-4a8b-9eb3-50b1749f3038" providerId="ADAL" clId="{C8C8447D-87DF-4C4C-A4C6-AD3358839518}" dt="2022-12-21T10:31:05.493" v="1612" actId="478"/>
          <ac:picMkLst>
            <pc:docMk/>
            <pc:sldMk cId="3482203100" sldId="294"/>
            <ac:picMk id="5" creationId="{7EF1B7A2-CCF6-15CB-CF51-FED3B6F64C45}"/>
          </ac:picMkLst>
        </pc:picChg>
      </pc:sldChg>
      <pc:sldChg chg="add del">
        <pc:chgData name="Ram Shankar Kamat" userId="1bc2f97a-bbcf-4a8b-9eb3-50b1749f3038" providerId="ADAL" clId="{C8C8447D-87DF-4C4C-A4C6-AD3358839518}" dt="2022-12-19T19:36:08.412" v="1549" actId="47"/>
        <pc:sldMkLst>
          <pc:docMk/>
          <pc:sldMk cId="3771662598" sldId="295"/>
        </pc:sldMkLst>
      </pc:sldChg>
      <pc:sldChg chg="addSp delSp modSp add del mod">
        <pc:chgData name="Ram Shankar Kamat" userId="1bc2f97a-bbcf-4a8b-9eb3-50b1749f3038" providerId="ADAL" clId="{C8C8447D-87DF-4C4C-A4C6-AD3358839518}" dt="2022-12-21T10:48:29.704" v="1710" actId="47"/>
        <pc:sldMkLst>
          <pc:docMk/>
          <pc:sldMk cId="4041546441" sldId="296"/>
        </pc:sldMkLst>
        <pc:picChg chg="add mod">
          <ac:chgData name="Ram Shankar Kamat" userId="1bc2f97a-bbcf-4a8b-9eb3-50b1749f3038" providerId="ADAL" clId="{C8C8447D-87DF-4C4C-A4C6-AD3358839518}" dt="2022-12-19T10:52:35.845" v="1379" actId="14100"/>
          <ac:picMkLst>
            <pc:docMk/>
            <pc:sldMk cId="4041546441" sldId="296"/>
            <ac:picMk id="4" creationId="{00B33655-D4FA-B753-D141-80539A3C9790}"/>
          </ac:picMkLst>
        </pc:picChg>
        <pc:picChg chg="del">
          <ac:chgData name="Ram Shankar Kamat" userId="1bc2f97a-bbcf-4a8b-9eb3-50b1749f3038" providerId="ADAL" clId="{C8C8447D-87DF-4C4C-A4C6-AD3358839518}" dt="2022-12-19T10:52:31.463" v="1377" actId="478"/>
          <ac:picMkLst>
            <pc:docMk/>
            <pc:sldMk cId="4041546441" sldId="296"/>
            <ac:picMk id="5" creationId="{7EF1B7A2-CCF6-15CB-CF51-FED3B6F64C45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2-12-21T10:48:26.647" v="1709" actId="47"/>
        <pc:sldMkLst>
          <pc:docMk/>
          <pc:sldMk cId="982091416" sldId="297"/>
        </pc:sldMkLst>
        <pc:picChg chg="del">
          <ac:chgData name="Ram Shankar Kamat" userId="1bc2f97a-bbcf-4a8b-9eb3-50b1749f3038" providerId="ADAL" clId="{C8C8447D-87DF-4C4C-A4C6-AD3358839518}" dt="2022-12-19T10:53:35.398" v="1381" actId="478"/>
          <ac:picMkLst>
            <pc:docMk/>
            <pc:sldMk cId="982091416" sldId="297"/>
            <ac:picMk id="4" creationId="{00B33655-D4FA-B753-D141-80539A3C9790}"/>
          </ac:picMkLst>
        </pc:picChg>
        <pc:picChg chg="add mod">
          <ac:chgData name="Ram Shankar Kamat" userId="1bc2f97a-bbcf-4a8b-9eb3-50b1749f3038" providerId="ADAL" clId="{C8C8447D-87DF-4C4C-A4C6-AD3358839518}" dt="2022-12-19T10:53:38.421" v="1383" actId="1076"/>
          <ac:picMkLst>
            <pc:docMk/>
            <pc:sldMk cId="982091416" sldId="297"/>
            <ac:picMk id="5" creationId="{18AA1129-2743-7E75-166B-D845898CEB74}"/>
          </ac:picMkLst>
        </pc:picChg>
      </pc:sldChg>
      <pc:sldChg chg="addSp delSp modSp add mod ord">
        <pc:chgData name="Ram Shankar Kamat" userId="1bc2f97a-bbcf-4a8b-9eb3-50b1749f3038" providerId="ADAL" clId="{C8C8447D-87DF-4C4C-A4C6-AD3358839518}" dt="2023-01-20T16:47:36.098" v="2728" actId="14100"/>
        <pc:sldMkLst>
          <pc:docMk/>
          <pc:sldMk cId="2260106204" sldId="298"/>
        </pc:sldMkLst>
        <pc:spChg chg="mod">
          <ac:chgData name="Ram Shankar Kamat" userId="1bc2f97a-bbcf-4a8b-9eb3-50b1749f3038" providerId="ADAL" clId="{C8C8447D-87DF-4C4C-A4C6-AD3358839518}" dt="2022-12-19T19:07:20.189" v="1542" actId="20577"/>
          <ac:spMkLst>
            <pc:docMk/>
            <pc:sldMk cId="2260106204" sldId="298"/>
            <ac:spMk id="2" creationId="{E7917921-2CCD-509F-5632-A5BE4749AC4D}"/>
          </ac:spMkLst>
        </pc:spChg>
        <pc:spChg chg="mod">
          <ac:chgData name="Ram Shankar Kamat" userId="1bc2f97a-bbcf-4a8b-9eb3-50b1749f3038" providerId="ADAL" clId="{C8C8447D-87DF-4C4C-A4C6-AD3358839518}" dt="2023-01-19T12:23:31.681" v="2300" actId="20577"/>
          <ac:spMkLst>
            <pc:docMk/>
            <pc:sldMk cId="2260106204" sldId="298"/>
            <ac:spMk id="6" creationId="{5773DD15-5FB3-F95F-A128-9BEAC8F05E10}"/>
          </ac:spMkLst>
        </pc:spChg>
        <pc:picChg chg="add del mod">
          <ac:chgData name="Ram Shankar Kamat" userId="1bc2f97a-bbcf-4a8b-9eb3-50b1749f3038" providerId="ADAL" clId="{C8C8447D-87DF-4C4C-A4C6-AD3358839518}" dt="2023-01-20T16:47:15.531" v="2725" actId="478"/>
          <ac:picMkLst>
            <pc:docMk/>
            <pc:sldMk cId="2260106204" sldId="298"/>
            <ac:picMk id="4" creationId="{7BB55B31-25BA-5B96-1BDF-866391B38E12}"/>
          </ac:picMkLst>
        </pc:picChg>
        <pc:picChg chg="del">
          <ac:chgData name="Ram Shankar Kamat" userId="1bc2f97a-bbcf-4a8b-9eb3-50b1749f3038" providerId="ADAL" clId="{C8C8447D-87DF-4C4C-A4C6-AD3358839518}" dt="2022-12-19T17:10:33.034" v="1502" actId="478"/>
          <ac:picMkLst>
            <pc:docMk/>
            <pc:sldMk cId="2260106204" sldId="298"/>
            <ac:picMk id="4" creationId="{9BE20355-9CEA-9692-DA0D-2782753A720D}"/>
          </ac:picMkLst>
        </pc:picChg>
        <pc:picChg chg="add del mod">
          <ac:chgData name="Ram Shankar Kamat" userId="1bc2f97a-bbcf-4a8b-9eb3-50b1749f3038" providerId="ADAL" clId="{C8C8447D-87DF-4C4C-A4C6-AD3358839518}" dt="2023-01-20T08:59:30.909" v="2681" actId="478"/>
          <ac:picMkLst>
            <pc:docMk/>
            <pc:sldMk cId="2260106204" sldId="298"/>
            <ac:picMk id="4" creationId="{C4747C4D-8AB7-2989-DD62-D021D3A44A67}"/>
          </ac:picMkLst>
        </pc:picChg>
        <pc:picChg chg="add del mod">
          <ac:chgData name="Ram Shankar Kamat" userId="1bc2f97a-bbcf-4a8b-9eb3-50b1749f3038" providerId="ADAL" clId="{C8C8447D-87DF-4C4C-A4C6-AD3358839518}" dt="2023-01-20T09:34:28.553" v="2703" actId="478"/>
          <ac:picMkLst>
            <pc:docMk/>
            <pc:sldMk cId="2260106204" sldId="298"/>
            <ac:picMk id="5" creationId="{05A670F3-F24D-5F77-22F1-53B5B313166E}"/>
          </ac:picMkLst>
        </pc:picChg>
        <pc:picChg chg="add del mod">
          <ac:chgData name="Ram Shankar Kamat" userId="1bc2f97a-bbcf-4a8b-9eb3-50b1749f3038" providerId="ADAL" clId="{C8C8447D-87DF-4C4C-A4C6-AD3358839518}" dt="2023-01-19T12:23:00.546" v="2283" actId="478"/>
          <ac:picMkLst>
            <pc:docMk/>
            <pc:sldMk cId="2260106204" sldId="298"/>
            <ac:picMk id="5" creationId="{FFE2FB80-E420-4D8E-1F3B-2AF4578EEC1D}"/>
          </ac:picMkLst>
        </pc:picChg>
        <pc:picChg chg="add mod">
          <ac:chgData name="Ram Shankar Kamat" userId="1bc2f97a-bbcf-4a8b-9eb3-50b1749f3038" providerId="ADAL" clId="{C8C8447D-87DF-4C4C-A4C6-AD3358839518}" dt="2023-01-20T16:47:36.098" v="2728" actId="14100"/>
          <ac:picMkLst>
            <pc:docMk/>
            <pc:sldMk cId="2260106204" sldId="298"/>
            <ac:picMk id="7" creationId="{230B4CBF-6A36-CB84-11FD-7B5008AA7724}"/>
          </ac:picMkLst>
        </pc:picChg>
        <pc:picChg chg="add del mod">
          <ac:chgData name="Ram Shankar Kamat" userId="1bc2f97a-bbcf-4a8b-9eb3-50b1749f3038" providerId="ADAL" clId="{C8C8447D-87DF-4C4C-A4C6-AD3358839518}" dt="2023-01-20T16:46:05.629" v="2720" actId="478"/>
          <ac:picMkLst>
            <pc:docMk/>
            <pc:sldMk cId="2260106204" sldId="298"/>
            <ac:picMk id="8" creationId="{26198EBC-3285-EC89-7423-DA60504F2D63}"/>
          </ac:picMkLst>
        </pc:picChg>
      </pc:sldChg>
      <pc:sldChg chg="addSp delSp modSp add mod ord">
        <pc:chgData name="Ram Shankar Kamat" userId="1bc2f97a-bbcf-4a8b-9eb3-50b1749f3038" providerId="ADAL" clId="{C8C8447D-87DF-4C4C-A4C6-AD3358839518}" dt="2023-01-20T08:35:13.532" v="2645" actId="14100"/>
        <pc:sldMkLst>
          <pc:docMk/>
          <pc:sldMk cId="1041031935" sldId="299"/>
        </pc:sldMkLst>
        <pc:spChg chg="mod">
          <ac:chgData name="Ram Shankar Kamat" userId="1bc2f97a-bbcf-4a8b-9eb3-50b1749f3038" providerId="ADAL" clId="{C8C8447D-87DF-4C4C-A4C6-AD3358839518}" dt="2023-01-20T07:07:00.177" v="2528" actId="20577"/>
          <ac:spMkLst>
            <pc:docMk/>
            <pc:sldMk cId="1041031935" sldId="299"/>
            <ac:spMk id="2" creationId="{844031BB-3C3C-72AD-ADF6-275ED45EBD1A}"/>
          </ac:spMkLst>
        </pc:spChg>
        <pc:picChg chg="add del mod">
          <ac:chgData name="Ram Shankar Kamat" userId="1bc2f97a-bbcf-4a8b-9eb3-50b1749f3038" providerId="ADAL" clId="{C8C8447D-87DF-4C4C-A4C6-AD3358839518}" dt="2022-12-21T11:12:11.065" v="1882" actId="478"/>
          <ac:picMkLst>
            <pc:docMk/>
            <pc:sldMk cId="1041031935" sldId="299"/>
            <ac:picMk id="4" creationId="{9AAD42FE-C1C1-779E-5F7E-FC2F582BBAC3}"/>
          </ac:picMkLst>
        </pc:picChg>
        <pc:picChg chg="add del">
          <ac:chgData name="Ram Shankar Kamat" userId="1bc2f97a-bbcf-4a8b-9eb3-50b1749f3038" providerId="ADAL" clId="{C8C8447D-87DF-4C4C-A4C6-AD3358839518}" dt="2023-01-19T13:49:46.607" v="2332" actId="478"/>
          <ac:picMkLst>
            <pc:docMk/>
            <pc:sldMk cId="1041031935" sldId="299"/>
            <ac:picMk id="4" creationId="{BC280ABA-9AB2-60F5-2F62-EF51B23ACFD2}"/>
          </ac:picMkLst>
        </pc:picChg>
        <pc:picChg chg="add mod">
          <ac:chgData name="Ram Shankar Kamat" userId="1bc2f97a-bbcf-4a8b-9eb3-50b1749f3038" providerId="ADAL" clId="{C8C8447D-87DF-4C4C-A4C6-AD3358839518}" dt="2023-01-20T08:35:13.532" v="2645" actId="14100"/>
          <ac:picMkLst>
            <pc:docMk/>
            <pc:sldMk cId="1041031935" sldId="299"/>
            <ac:picMk id="4" creationId="{D46F84CE-20F5-7C8F-6305-FAD0E4A3806F}"/>
          </ac:picMkLst>
        </pc:picChg>
        <pc:picChg chg="add del mod">
          <ac:chgData name="Ram Shankar Kamat" userId="1bc2f97a-bbcf-4a8b-9eb3-50b1749f3038" providerId="ADAL" clId="{C8C8447D-87DF-4C4C-A4C6-AD3358839518}" dt="2023-01-19T13:43:42.814" v="2306" actId="478"/>
          <ac:picMkLst>
            <pc:docMk/>
            <pc:sldMk cId="1041031935" sldId="299"/>
            <ac:picMk id="5" creationId="{0C376117-0485-2C44-BF0E-C64E7C3F8B41}"/>
          </ac:picMkLst>
        </pc:picChg>
        <pc:picChg chg="del">
          <ac:chgData name="Ram Shankar Kamat" userId="1bc2f97a-bbcf-4a8b-9eb3-50b1749f3038" providerId="ADAL" clId="{C8C8447D-87DF-4C4C-A4C6-AD3358839518}" dt="2022-12-20T14:09:00.632" v="1605" actId="478"/>
          <ac:picMkLst>
            <pc:docMk/>
            <pc:sldMk cId="1041031935" sldId="299"/>
            <ac:picMk id="5" creationId="{2C19A082-EE54-1E08-9A7F-3B48F9047409}"/>
          </ac:picMkLst>
        </pc:picChg>
        <pc:picChg chg="add del mod">
          <ac:chgData name="Ram Shankar Kamat" userId="1bc2f97a-bbcf-4a8b-9eb3-50b1749f3038" providerId="ADAL" clId="{C8C8447D-87DF-4C4C-A4C6-AD3358839518}" dt="2023-01-19T13:53:26.022" v="2342" actId="478"/>
          <ac:picMkLst>
            <pc:docMk/>
            <pc:sldMk cId="1041031935" sldId="299"/>
            <ac:picMk id="7" creationId="{6FD4FB42-CAC9-30A7-903A-B91C5872FC04}"/>
          </ac:picMkLst>
        </pc:picChg>
        <pc:picChg chg="add del mod">
          <ac:chgData name="Ram Shankar Kamat" userId="1bc2f97a-bbcf-4a8b-9eb3-50b1749f3038" providerId="ADAL" clId="{C8C8447D-87DF-4C4C-A4C6-AD3358839518}" dt="2023-01-20T08:35:09.196" v="2643" actId="478"/>
          <ac:picMkLst>
            <pc:docMk/>
            <pc:sldMk cId="1041031935" sldId="299"/>
            <ac:picMk id="9" creationId="{220203D2-C38A-7884-F2DD-C1793E27C940}"/>
          </ac:picMkLst>
        </pc:picChg>
      </pc:sldChg>
      <pc:sldChg chg="modSp new del mod">
        <pc:chgData name="Ram Shankar Kamat" userId="1bc2f97a-bbcf-4a8b-9eb3-50b1749f3038" providerId="ADAL" clId="{C8C8447D-87DF-4C4C-A4C6-AD3358839518}" dt="2022-12-26T09:27:03.941" v="2209" actId="2696"/>
        <pc:sldMkLst>
          <pc:docMk/>
          <pc:sldMk cId="1587165676" sldId="300"/>
        </pc:sldMkLst>
        <pc:spChg chg="mod">
          <ac:chgData name="Ram Shankar Kamat" userId="1bc2f97a-bbcf-4a8b-9eb3-50b1749f3038" providerId="ADAL" clId="{C8C8447D-87DF-4C4C-A4C6-AD3358839518}" dt="2022-12-21T11:00:18.571" v="1726" actId="14100"/>
          <ac:spMkLst>
            <pc:docMk/>
            <pc:sldMk cId="1587165676" sldId="300"/>
            <ac:spMk id="2" creationId="{BB9DF019-8859-408A-2219-5C6121C082B6}"/>
          </ac:spMkLst>
        </pc:spChg>
        <pc:spChg chg="mod">
          <ac:chgData name="Ram Shankar Kamat" userId="1bc2f97a-bbcf-4a8b-9eb3-50b1749f3038" providerId="ADAL" clId="{C8C8447D-87DF-4C4C-A4C6-AD3358839518}" dt="2022-12-21T11:02:53.357" v="1878" actId="5793"/>
          <ac:spMkLst>
            <pc:docMk/>
            <pc:sldMk cId="1587165676" sldId="300"/>
            <ac:spMk id="3" creationId="{F85E4E18-D9D1-314E-8CB6-0792D6FC5AD7}"/>
          </ac:spMkLst>
        </pc:spChg>
      </pc:sldChg>
      <pc:sldChg chg="addSp delSp modSp add mod">
        <pc:chgData name="Ram Shankar Kamat" userId="1bc2f97a-bbcf-4a8b-9eb3-50b1749f3038" providerId="ADAL" clId="{C8C8447D-87DF-4C4C-A4C6-AD3358839518}" dt="2023-01-20T11:59:07.339" v="2711" actId="114"/>
        <pc:sldMkLst>
          <pc:docMk/>
          <pc:sldMk cId="2592533999" sldId="301"/>
        </pc:sldMkLst>
        <pc:spChg chg="add del mod">
          <ac:chgData name="Ram Shankar Kamat" userId="1bc2f97a-bbcf-4a8b-9eb3-50b1749f3038" providerId="ADAL" clId="{C8C8447D-87DF-4C4C-A4C6-AD3358839518}" dt="2022-12-23T17:44:30.529" v="1975" actId="478"/>
          <ac:spMkLst>
            <pc:docMk/>
            <pc:sldMk cId="2592533999" sldId="301"/>
            <ac:spMk id="4" creationId="{B1FA73E5-8166-9837-7B07-8A5419553531}"/>
          </ac:spMkLst>
        </pc:spChg>
        <pc:spChg chg="add del mod">
          <ac:chgData name="Ram Shankar Kamat" userId="1bc2f97a-bbcf-4a8b-9eb3-50b1749f3038" providerId="ADAL" clId="{C8C8447D-87DF-4C4C-A4C6-AD3358839518}" dt="2023-01-20T08:24:39.179" v="2546"/>
          <ac:spMkLst>
            <pc:docMk/>
            <pc:sldMk cId="2592533999" sldId="301"/>
            <ac:spMk id="5" creationId="{4B7D8969-7D90-EC5B-F53F-3F529F774980}"/>
          </ac:spMkLst>
        </pc:spChg>
        <pc:spChg chg="mod">
          <ac:chgData name="Ram Shankar Kamat" userId="1bc2f97a-bbcf-4a8b-9eb3-50b1749f3038" providerId="ADAL" clId="{C8C8447D-87DF-4C4C-A4C6-AD3358839518}" dt="2022-12-26T09:25:32.477" v="2208" actId="20577"/>
          <ac:spMkLst>
            <pc:docMk/>
            <pc:sldMk cId="2592533999" sldId="301"/>
            <ac:spMk id="6" creationId="{05B307AB-BBFB-5BDE-9D21-3B57A05EF920}"/>
          </ac:spMkLst>
        </pc:spChg>
        <pc:spChg chg="mod">
          <ac:chgData name="Ram Shankar Kamat" userId="1bc2f97a-bbcf-4a8b-9eb3-50b1749f3038" providerId="ADAL" clId="{C8C8447D-87DF-4C4C-A4C6-AD3358839518}" dt="2022-12-23T17:44:59.209" v="1989" actId="20577"/>
          <ac:spMkLst>
            <pc:docMk/>
            <pc:sldMk cId="2592533999" sldId="301"/>
            <ac:spMk id="10" creationId="{C6B37D9E-3475-AB46-FF03-DE6790B36216}"/>
          </ac:spMkLst>
        </pc:spChg>
        <pc:spChg chg="add mod">
          <ac:chgData name="Ram Shankar Kamat" userId="1bc2f97a-bbcf-4a8b-9eb3-50b1749f3038" providerId="ADAL" clId="{C8C8447D-87DF-4C4C-A4C6-AD3358839518}" dt="2023-01-20T11:59:07.339" v="2711" actId="114"/>
          <ac:spMkLst>
            <pc:docMk/>
            <pc:sldMk cId="2592533999" sldId="301"/>
            <ac:spMk id="11" creationId="{B91AD0C5-1358-7024-8ABE-B26826A616E8}"/>
          </ac:spMkLst>
        </pc:spChg>
        <pc:picChg chg="add mod">
          <ac:chgData name="Ram Shankar Kamat" userId="1bc2f97a-bbcf-4a8b-9eb3-50b1749f3038" providerId="ADAL" clId="{C8C8447D-87DF-4C4C-A4C6-AD3358839518}" dt="2023-01-20T08:23:03.117" v="2537" actId="14100"/>
          <ac:picMkLst>
            <pc:docMk/>
            <pc:sldMk cId="2592533999" sldId="301"/>
            <ac:picMk id="4" creationId="{9541EDAB-98A5-AB79-AA12-44B38A7E2089}"/>
          </ac:picMkLst>
        </pc:picChg>
        <pc:picChg chg="del">
          <ac:chgData name="Ram Shankar Kamat" userId="1bc2f97a-bbcf-4a8b-9eb3-50b1749f3038" providerId="ADAL" clId="{C8C8447D-87DF-4C4C-A4C6-AD3358839518}" dt="2022-12-23T17:44:09.957" v="1969" actId="478"/>
          <ac:picMkLst>
            <pc:docMk/>
            <pc:sldMk cId="2592533999" sldId="301"/>
            <ac:picMk id="5" creationId="{A5255AF4-8174-CFCA-910F-EE0B47040225}"/>
          </ac:picMkLst>
        </pc:picChg>
        <pc:picChg chg="add del mod">
          <ac:chgData name="Ram Shankar Kamat" userId="1bc2f97a-bbcf-4a8b-9eb3-50b1749f3038" providerId="ADAL" clId="{C8C8447D-87DF-4C4C-A4C6-AD3358839518}" dt="2023-01-20T08:20:42.105" v="2533" actId="478"/>
          <ac:picMkLst>
            <pc:docMk/>
            <pc:sldMk cId="2592533999" sldId="301"/>
            <ac:picMk id="8" creationId="{2D11733D-CE2A-2176-A39A-228106D824F7}"/>
          </ac:picMkLst>
        </pc:picChg>
        <pc:cxnChg chg="add del mod">
          <ac:chgData name="Ram Shankar Kamat" userId="1bc2f97a-bbcf-4a8b-9eb3-50b1749f3038" providerId="ADAL" clId="{C8C8447D-87DF-4C4C-A4C6-AD3358839518}" dt="2023-01-20T08:24:39.179" v="2544" actId="478"/>
          <ac:cxnSpMkLst>
            <pc:docMk/>
            <pc:sldMk cId="2592533999" sldId="301"/>
            <ac:cxnSpMk id="9" creationId="{AFA70919-0E10-C2D3-256F-D0B109A25C0C}"/>
          </ac:cxnSpMkLst>
        </pc:cxnChg>
      </pc:sldChg>
      <pc:sldChg chg="addSp delSp modSp add mod">
        <pc:chgData name="Ram Shankar Kamat" userId="1bc2f97a-bbcf-4a8b-9eb3-50b1749f3038" providerId="ADAL" clId="{C8C8447D-87DF-4C4C-A4C6-AD3358839518}" dt="2023-01-20T11:59:40.658" v="2713" actId="114"/>
        <pc:sldMkLst>
          <pc:docMk/>
          <pc:sldMk cId="3493931469" sldId="302"/>
        </pc:sldMkLst>
        <pc:spChg chg="mod">
          <ac:chgData name="Ram Shankar Kamat" userId="1bc2f97a-bbcf-4a8b-9eb3-50b1749f3038" providerId="ADAL" clId="{C8C8447D-87DF-4C4C-A4C6-AD3358839518}" dt="2022-12-26T09:25:06.685" v="2205" actId="20577"/>
          <ac:spMkLst>
            <pc:docMk/>
            <pc:sldMk cId="3493931469" sldId="302"/>
            <ac:spMk id="6" creationId="{05B307AB-BBFB-5BDE-9D21-3B57A05EF920}"/>
          </ac:spMkLst>
        </pc:spChg>
        <pc:spChg chg="add mod">
          <ac:chgData name="Ram Shankar Kamat" userId="1bc2f97a-bbcf-4a8b-9eb3-50b1749f3038" providerId="ADAL" clId="{C8C8447D-87DF-4C4C-A4C6-AD3358839518}" dt="2023-01-20T11:59:40.658" v="2713" actId="114"/>
          <ac:spMkLst>
            <pc:docMk/>
            <pc:sldMk cId="3493931469" sldId="302"/>
            <ac:spMk id="7" creationId="{242935B8-EF98-AD8E-6932-AA40B25E29A1}"/>
          </ac:spMkLst>
        </pc:spChg>
        <pc:spChg chg="mod">
          <ac:chgData name="Ram Shankar Kamat" userId="1bc2f97a-bbcf-4a8b-9eb3-50b1749f3038" providerId="ADAL" clId="{C8C8447D-87DF-4C4C-A4C6-AD3358839518}" dt="2022-12-23T17:49:45.242" v="2031" actId="20577"/>
          <ac:spMkLst>
            <pc:docMk/>
            <pc:sldMk cId="3493931469" sldId="302"/>
            <ac:spMk id="10" creationId="{C6B37D9E-3475-AB46-FF03-DE6790B36216}"/>
          </ac:spMkLst>
        </pc:spChg>
        <pc:picChg chg="add del mod">
          <ac:chgData name="Ram Shankar Kamat" userId="1bc2f97a-bbcf-4a8b-9eb3-50b1749f3038" providerId="ADAL" clId="{C8C8447D-87DF-4C4C-A4C6-AD3358839518}" dt="2023-01-20T08:28:53.783" v="2626" actId="478"/>
          <ac:picMkLst>
            <pc:docMk/>
            <pc:sldMk cId="3493931469" sldId="302"/>
            <ac:picMk id="4" creationId="{80F2E5A5-E480-04CD-C5BE-DD76BAAAF60D}"/>
          </ac:picMkLst>
        </pc:picChg>
        <pc:picChg chg="add mod">
          <ac:chgData name="Ram Shankar Kamat" userId="1bc2f97a-bbcf-4a8b-9eb3-50b1749f3038" providerId="ADAL" clId="{C8C8447D-87DF-4C4C-A4C6-AD3358839518}" dt="2023-01-20T08:29:01.860" v="2629" actId="14100"/>
          <ac:picMkLst>
            <pc:docMk/>
            <pc:sldMk cId="3493931469" sldId="302"/>
            <ac:picMk id="5" creationId="{7FD16368-0AA3-6C2E-74DC-6B3417AE1A52}"/>
          </ac:picMkLst>
        </pc:picChg>
        <pc:picChg chg="del">
          <ac:chgData name="Ram Shankar Kamat" userId="1bc2f97a-bbcf-4a8b-9eb3-50b1749f3038" providerId="ADAL" clId="{C8C8447D-87DF-4C4C-A4C6-AD3358839518}" dt="2022-12-23T17:49:03.416" v="2016" actId="478"/>
          <ac:picMkLst>
            <pc:docMk/>
            <pc:sldMk cId="3493931469" sldId="302"/>
            <ac:picMk id="8" creationId="{2D11733D-CE2A-2176-A39A-228106D824F7}"/>
          </ac:picMkLst>
        </pc:picChg>
      </pc:sldChg>
      <pc:sldChg chg="addSp delSp modSp add mod">
        <pc:chgData name="Ram Shankar Kamat" userId="1bc2f97a-bbcf-4a8b-9eb3-50b1749f3038" providerId="ADAL" clId="{C8C8447D-87DF-4C4C-A4C6-AD3358839518}" dt="2023-01-23T12:44:22.185" v="3087" actId="14100"/>
        <pc:sldMkLst>
          <pc:docMk/>
          <pc:sldMk cId="2770473178" sldId="303"/>
        </pc:sldMkLst>
        <pc:spChg chg="mod">
          <ac:chgData name="Ram Shankar Kamat" userId="1bc2f97a-bbcf-4a8b-9eb3-50b1749f3038" providerId="ADAL" clId="{C8C8447D-87DF-4C4C-A4C6-AD3358839518}" dt="2023-01-23T12:42:17.768" v="3042" actId="20577"/>
          <ac:spMkLst>
            <pc:docMk/>
            <pc:sldMk cId="2770473178" sldId="303"/>
            <ac:spMk id="2" creationId="{844031BB-3C3C-72AD-ADF6-275ED45EBD1A}"/>
          </ac:spMkLst>
        </pc:spChg>
        <pc:spChg chg="add mod">
          <ac:chgData name="Ram Shankar Kamat" userId="1bc2f97a-bbcf-4a8b-9eb3-50b1749f3038" providerId="ADAL" clId="{C8C8447D-87DF-4C4C-A4C6-AD3358839518}" dt="2023-01-23T12:43:58.496" v="3068" actId="14100"/>
          <ac:spMkLst>
            <pc:docMk/>
            <pc:sldMk cId="2770473178" sldId="303"/>
            <ac:spMk id="5" creationId="{047426A2-849C-C955-19B4-219B76C9155F}"/>
          </ac:spMkLst>
        </pc:spChg>
        <pc:spChg chg="add mod">
          <ac:chgData name="Ram Shankar Kamat" userId="1bc2f97a-bbcf-4a8b-9eb3-50b1749f3038" providerId="ADAL" clId="{C8C8447D-87DF-4C4C-A4C6-AD3358839518}" dt="2023-01-23T12:44:22.185" v="3087" actId="14100"/>
          <ac:spMkLst>
            <pc:docMk/>
            <pc:sldMk cId="2770473178" sldId="303"/>
            <ac:spMk id="6" creationId="{1EC368C7-D51A-809A-EDE4-7F6F1E365B3B}"/>
          </ac:spMkLst>
        </pc:spChg>
        <pc:picChg chg="add mod">
          <ac:chgData name="Ram Shankar Kamat" userId="1bc2f97a-bbcf-4a8b-9eb3-50b1749f3038" providerId="ADAL" clId="{C8C8447D-87DF-4C4C-A4C6-AD3358839518}" dt="2023-01-23T12:41:52.720" v="3024" actId="1076"/>
          <ac:picMkLst>
            <pc:docMk/>
            <pc:sldMk cId="2770473178" sldId="303"/>
            <ac:picMk id="3" creationId="{3844ED0D-71C7-1A68-0397-84BDA24293B5}"/>
          </ac:picMkLst>
        </pc:picChg>
        <pc:picChg chg="add mod">
          <ac:chgData name="Ram Shankar Kamat" userId="1bc2f97a-bbcf-4a8b-9eb3-50b1749f3038" providerId="ADAL" clId="{C8C8447D-87DF-4C4C-A4C6-AD3358839518}" dt="2023-01-23T12:41:49.359" v="3023" actId="1076"/>
          <ac:picMkLst>
            <pc:docMk/>
            <pc:sldMk cId="2770473178" sldId="303"/>
            <ac:picMk id="4" creationId="{443CEA5C-2E75-340A-3BAF-2113DED391ED}"/>
          </ac:picMkLst>
        </pc:picChg>
        <pc:picChg chg="add del">
          <ac:chgData name="Ram Shankar Kamat" userId="1bc2f97a-bbcf-4a8b-9eb3-50b1749f3038" providerId="ADAL" clId="{C8C8447D-87DF-4C4C-A4C6-AD3358839518}" dt="2023-01-17T07:26:30.577" v="2236" actId="22"/>
          <ac:picMkLst>
            <pc:docMk/>
            <pc:sldMk cId="2770473178" sldId="303"/>
            <ac:picMk id="4" creationId="{571F7465-8D11-10D2-F19C-12966EA3A224}"/>
          </ac:picMkLst>
        </pc:picChg>
        <pc:picChg chg="add del">
          <ac:chgData name="Ram Shankar Kamat" userId="1bc2f97a-bbcf-4a8b-9eb3-50b1749f3038" providerId="ADAL" clId="{C8C8447D-87DF-4C4C-A4C6-AD3358839518}" dt="2023-01-19T19:25:52.928" v="2404" actId="22"/>
          <ac:picMkLst>
            <pc:docMk/>
            <pc:sldMk cId="2770473178" sldId="303"/>
            <ac:picMk id="4" creationId="{63D51DF8-E2C0-1F55-9EF5-B4B1470C44DA}"/>
          </ac:picMkLst>
        </pc:picChg>
        <pc:picChg chg="add del">
          <ac:chgData name="Ram Shankar Kamat" userId="1bc2f97a-bbcf-4a8b-9eb3-50b1749f3038" providerId="ADAL" clId="{C8C8447D-87DF-4C4C-A4C6-AD3358839518}" dt="2023-01-17T07:27:09.385" v="2238" actId="478"/>
          <ac:picMkLst>
            <pc:docMk/>
            <pc:sldMk cId="2770473178" sldId="303"/>
            <ac:picMk id="5" creationId="{46D1D5D3-DEFC-90A3-CEA2-6FB9A28BD0CC}"/>
          </ac:picMkLst>
        </pc:picChg>
        <pc:picChg chg="add del mod">
          <ac:chgData name="Ram Shankar Kamat" userId="1bc2f97a-bbcf-4a8b-9eb3-50b1749f3038" providerId="ADAL" clId="{C8C8447D-87DF-4C4C-A4C6-AD3358839518}" dt="2023-01-20T09:27:18.992" v="2690" actId="478"/>
          <ac:picMkLst>
            <pc:docMk/>
            <pc:sldMk cId="2770473178" sldId="303"/>
            <ac:picMk id="6" creationId="{77BCB36B-C4F9-1334-A739-13707A10DD3D}"/>
          </ac:picMkLst>
        </pc:picChg>
        <pc:picChg chg="add del mod">
          <ac:chgData name="Ram Shankar Kamat" userId="1bc2f97a-bbcf-4a8b-9eb3-50b1749f3038" providerId="ADAL" clId="{C8C8447D-87DF-4C4C-A4C6-AD3358839518}" dt="2023-01-19T19:25:54.718" v="2405" actId="478"/>
          <ac:picMkLst>
            <pc:docMk/>
            <pc:sldMk cId="2770473178" sldId="303"/>
            <ac:picMk id="7" creationId="{F19A3A4B-BB32-260C-ABF6-D1A754878587}"/>
          </ac:picMkLst>
        </pc:picChg>
      </pc:sldChg>
      <pc:sldChg chg="addSp delSp modSp add del mod">
        <pc:chgData name="Ram Shankar Kamat" userId="1bc2f97a-bbcf-4a8b-9eb3-50b1749f3038" providerId="ADAL" clId="{C8C8447D-87DF-4C4C-A4C6-AD3358839518}" dt="2023-01-23T12:44:35.208" v="3088" actId="47"/>
        <pc:sldMkLst>
          <pc:docMk/>
          <pc:sldMk cId="960018063" sldId="304"/>
        </pc:sldMkLst>
        <pc:spChg chg="mod">
          <ac:chgData name="Ram Shankar Kamat" userId="1bc2f97a-bbcf-4a8b-9eb3-50b1749f3038" providerId="ADAL" clId="{C8C8447D-87DF-4C4C-A4C6-AD3358839518}" dt="2023-01-17T07:28:15.014" v="2269" actId="20577"/>
          <ac:spMkLst>
            <pc:docMk/>
            <pc:sldMk cId="960018063" sldId="304"/>
            <ac:spMk id="2" creationId="{844031BB-3C3C-72AD-ADF6-275ED45EBD1A}"/>
          </ac:spMkLst>
        </pc:spChg>
        <pc:picChg chg="add del mod">
          <ac:chgData name="Ram Shankar Kamat" userId="1bc2f97a-bbcf-4a8b-9eb3-50b1749f3038" providerId="ADAL" clId="{C8C8447D-87DF-4C4C-A4C6-AD3358839518}" dt="2023-01-19T19:12:29.092" v="2397" actId="478"/>
          <ac:picMkLst>
            <pc:docMk/>
            <pc:sldMk cId="960018063" sldId="304"/>
            <ac:picMk id="4" creationId="{830FA1FE-41B8-A7CF-FB85-C8429CF7FE72}"/>
          </ac:picMkLst>
        </pc:picChg>
        <pc:picChg chg="add mod">
          <ac:chgData name="Ram Shankar Kamat" userId="1bc2f97a-bbcf-4a8b-9eb3-50b1749f3038" providerId="ADAL" clId="{C8C8447D-87DF-4C4C-A4C6-AD3358839518}" dt="2023-01-20T09:27:56.027" v="2695" actId="14100"/>
          <ac:picMkLst>
            <pc:docMk/>
            <pc:sldMk cId="960018063" sldId="304"/>
            <ac:picMk id="4" creationId="{9E8BA53C-B0D1-CEDC-4EF9-ADF19E0D5089}"/>
          </ac:picMkLst>
        </pc:picChg>
        <pc:picChg chg="add del mod">
          <ac:chgData name="Ram Shankar Kamat" userId="1bc2f97a-bbcf-4a8b-9eb3-50b1749f3038" providerId="ADAL" clId="{C8C8447D-87DF-4C4C-A4C6-AD3358839518}" dt="2023-01-20T09:25:27.842" v="2686" actId="478"/>
          <ac:picMkLst>
            <pc:docMk/>
            <pc:sldMk cId="960018063" sldId="304"/>
            <ac:picMk id="5" creationId="{346AC6E6-DD5A-03A9-8FB1-B796C55843DD}"/>
          </ac:picMkLst>
        </pc:picChg>
        <pc:picChg chg="del">
          <ac:chgData name="Ram Shankar Kamat" userId="1bc2f97a-bbcf-4a8b-9eb3-50b1749f3038" providerId="ADAL" clId="{C8C8447D-87DF-4C4C-A4C6-AD3358839518}" dt="2023-01-17T07:28:19.309" v="2270" actId="478"/>
          <ac:picMkLst>
            <pc:docMk/>
            <pc:sldMk cId="960018063" sldId="304"/>
            <ac:picMk id="7" creationId="{F19A3A4B-BB32-260C-ABF6-D1A754878587}"/>
          </ac:picMkLst>
        </pc:picChg>
      </pc:sldChg>
      <pc:sldChg chg="add del">
        <pc:chgData name="Ram Shankar Kamat" userId="1bc2f97a-bbcf-4a8b-9eb3-50b1749f3038" providerId="ADAL" clId="{C8C8447D-87DF-4C4C-A4C6-AD3358839518}" dt="2023-01-19T19:32:24.088" v="2434" actId="47"/>
        <pc:sldMkLst>
          <pc:docMk/>
          <pc:sldMk cId="1348226647" sldId="305"/>
        </pc:sldMkLst>
      </pc:sldChg>
      <pc:sldChg chg="addSp delSp modSp add mod ord">
        <pc:chgData name="Ram Shankar Kamat" userId="1bc2f97a-bbcf-4a8b-9eb3-50b1749f3038" providerId="ADAL" clId="{C8C8447D-87DF-4C4C-A4C6-AD3358839518}" dt="2023-01-20T08:36:41.715" v="2650" actId="14100"/>
        <pc:sldMkLst>
          <pc:docMk/>
          <pc:sldMk cId="1335351819" sldId="306"/>
        </pc:sldMkLst>
        <pc:spChg chg="mod">
          <ac:chgData name="Ram Shankar Kamat" userId="1bc2f97a-bbcf-4a8b-9eb3-50b1749f3038" providerId="ADAL" clId="{C8C8447D-87DF-4C4C-A4C6-AD3358839518}" dt="2023-01-20T07:11:02.343" v="2532" actId="404"/>
          <ac:spMkLst>
            <pc:docMk/>
            <pc:sldMk cId="1335351819" sldId="306"/>
            <ac:spMk id="2" creationId="{844031BB-3C3C-72AD-ADF6-275ED45EBD1A}"/>
          </ac:spMkLst>
        </pc:spChg>
        <pc:picChg chg="add mod">
          <ac:chgData name="Ram Shankar Kamat" userId="1bc2f97a-bbcf-4a8b-9eb3-50b1749f3038" providerId="ADAL" clId="{C8C8447D-87DF-4C4C-A4C6-AD3358839518}" dt="2023-01-20T08:36:41.715" v="2650" actId="14100"/>
          <ac:picMkLst>
            <pc:docMk/>
            <pc:sldMk cId="1335351819" sldId="306"/>
            <ac:picMk id="4" creationId="{714AAB17-231C-54A3-4522-567C0573EE80}"/>
          </ac:picMkLst>
        </pc:picChg>
        <pc:picChg chg="del mod">
          <ac:chgData name="Ram Shankar Kamat" userId="1bc2f97a-bbcf-4a8b-9eb3-50b1749f3038" providerId="ADAL" clId="{C8C8447D-87DF-4C4C-A4C6-AD3358839518}" dt="2023-01-19T13:49:28.290" v="2329" actId="478"/>
          <ac:picMkLst>
            <pc:docMk/>
            <pc:sldMk cId="1335351819" sldId="306"/>
            <ac:picMk id="4" creationId="{BC280ABA-9AB2-60F5-2F62-EF51B23ACFD2}"/>
          </ac:picMkLst>
        </pc:picChg>
        <pc:picChg chg="add del mod">
          <ac:chgData name="Ram Shankar Kamat" userId="1bc2f97a-bbcf-4a8b-9eb3-50b1749f3038" providerId="ADAL" clId="{C8C8447D-87DF-4C4C-A4C6-AD3358839518}" dt="2023-01-19T13:52:34.959" v="2338" actId="478"/>
          <ac:picMkLst>
            <pc:docMk/>
            <pc:sldMk cId="1335351819" sldId="306"/>
            <ac:picMk id="5" creationId="{31403963-9926-DBE4-7B23-908FC1FE866D}"/>
          </ac:picMkLst>
        </pc:picChg>
        <pc:picChg chg="del mod">
          <ac:chgData name="Ram Shankar Kamat" userId="1bc2f97a-bbcf-4a8b-9eb3-50b1749f3038" providerId="ADAL" clId="{C8C8447D-87DF-4C4C-A4C6-AD3358839518}" dt="2023-01-19T13:49:52.621" v="2334" actId="478"/>
          <ac:picMkLst>
            <pc:docMk/>
            <pc:sldMk cId="1335351819" sldId="306"/>
            <ac:picMk id="7" creationId="{6FD4FB42-CAC9-30A7-903A-B91C5872FC04}"/>
          </ac:picMkLst>
        </pc:picChg>
        <pc:picChg chg="add del mod">
          <ac:chgData name="Ram Shankar Kamat" userId="1bc2f97a-bbcf-4a8b-9eb3-50b1749f3038" providerId="ADAL" clId="{C8C8447D-87DF-4C4C-A4C6-AD3358839518}" dt="2023-01-20T08:36:33.326" v="2646" actId="478"/>
          <ac:picMkLst>
            <pc:docMk/>
            <pc:sldMk cId="1335351819" sldId="306"/>
            <ac:picMk id="8" creationId="{9DF153BA-0F58-12CD-BF45-939183F6B447}"/>
          </ac:picMkLst>
        </pc:picChg>
      </pc:sldChg>
      <pc:sldChg chg="add ord">
        <pc:chgData name="Ram Shankar Kamat" userId="1bc2f97a-bbcf-4a8b-9eb3-50b1749f3038" providerId="ADAL" clId="{C8C8447D-87DF-4C4C-A4C6-AD3358839518}" dt="2023-01-23T12:40:27.874" v="3017"/>
        <pc:sldMkLst>
          <pc:docMk/>
          <pc:sldMk cId="3592753680" sldId="1121"/>
        </pc:sldMkLst>
      </pc:sldChg>
      <pc:sldChg chg="modSp add mod ord">
        <pc:chgData name="Ram Shankar Kamat" userId="1bc2f97a-bbcf-4a8b-9eb3-50b1749f3038" providerId="ADAL" clId="{C8C8447D-87DF-4C4C-A4C6-AD3358839518}" dt="2023-01-23T12:07:22.228" v="2799" actId="20577"/>
        <pc:sldMkLst>
          <pc:docMk/>
          <pc:sldMk cId="503177586" sldId="1134"/>
        </pc:sldMkLst>
        <pc:spChg chg="mod">
          <ac:chgData name="Ram Shankar Kamat" userId="1bc2f97a-bbcf-4a8b-9eb3-50b1749f3038" providerId="ADAL" clId="{C8C8447D-87DF-4C4C-A4C6-AD3358839518}" dt="2023-01-23T12:07:22.228" v="2799" actId="20577"/>
          <ac:spMkLst>
            <pc:docMk/>
            <pc:sldMk cId="503177586" sldId="1134"/>
            <ac:spMk id="14" creationId="{4190BEA1-D03E-7A43-A06C-0C4E225A9EBD}"/>
          </ac:spMkLst>
        </pc:spChg>
      </pc:sldChg>
      <pc:sldChg chg="addSp delSp modSp add mod">
        <pc:chgData name="Ram Shankar Kamat" userId="1bc2f97a-bbcf-4a8b-9eb3-50b1749f3038" providerId="ADAL" clId="{C8C8447D-87DF-4C4C-A4C6-AD3358839518}" dt="2023-01-23T12:38:23.375" v="3013" actId="1076"/>
        <pc:sldMkLst>
          <pc:docMk/>
          <pc:sldMk cId="2759744217" sldId="14779"/>
        </pc:sldMkLst>
        <pc:spChg chg="add del">
          <ac:chgData name="Ram Shankar Kamat" userId="1bc2f97a-bbcf-4a8b-9eb3-50b1749f3038" providerId="ADAL" clId="{C8C8447D-87DF-4C4C-A4C6-AD3358839518}" dt="2023-01-23T12:32:31.632" v="2967" actId="478"/>
          <ac:spMkLst>
            <pc:docMk/>
            <pc:sldMk cId="2759744217" sldId="14779"/>
            <ac:spMk id="72" creationId="{90347165-7F00-409C-927B-4AC900DAB7DD}"/>
          </ac:spMkLst>
        </pc:spChg>
        <pc:spChg chg="del">
          <ac:chgData name="Ram Shankar Kamat" userId="1bc2f97a-bbcf-4a8b-9eb3-50b1749f3038" providerId="ADAL" clId="{C8C8447D-87DF-4C4C-A4C6-AD3358839518}" dt="2023-01-23T12:32:05.967" v="2958" actId="478"/>
          <ac:spMkLst>
            <pc:docMk/>
            <pc:sldMk cId="2759744217" sldId="14779"/>
            <ac:spMk id="73" creationId="{223CB7B9-427F-4AF9-9EC3-E211A90036CC}"/>
          </ac:spMkLst>
        </pc:spChg>
        <pc:spChg chg="del mod">
          <ac:chgData name="Ram Shankar Kamat" userId="1bc2f97a-bbcf-4a8b-9eb3-50b1749f3038" providerId="ADAL" clId="{C8C8447D-87DF-4C4C-A4C6-AD3358839518}" dt="2023-01-23T12:32:03.286" v="2957" actId="478"/>
          <ac:spMkLst>
            <pc:docMk/>
            <pc:sldMk cId="2759744217" sldId="14779"/>
            <ac:spMk id="74" creationId="{E2802D13-E152-433A-9E01-83C70BF0EC27}"/>
          </ac:spMkLst>
        </pc:spChg>
        <pc:spChg chg="del">
          <ac:chgData name="Ram Shankar Kamat" userId="1bc2f97a-bbcf-4a8b-9eb3-50b1749f3038" providerId="ADAL" clId="{C8C8447D-87DF-4C4C-A4C6-AD3358839518}" dt="2023-01-23T12:32:00.339" v="2955" actId="478"/>
          <ac:spMkLst>
            <pc:docMk/>
            <pc:sldMk cId="2759744217" sldId="14779"/>
            <ac:spMk id="75" creationId="{F1580B83-8A78-461C-96B8-A971835718D3}"/>
          </ac:spMkLst>
        </pc:spChg>
        <pc:spChg chg="del">
          <ac:chgData name="Ram Shankar Kamat" userId="1bc2f97a-bbcf-4a8b-9eb3-50b1749f3038" providerId="ADAL" clId="{C8C8447D-87DF-4C4C-A4C6-AD3358839518}" dt="2023-01-23T12:31:58.578" v="2954" actId="478"/>
          <ac:spMkLst>
            <pc:docMk/>
            <pc:sldMk cId="2759744217" sldId="14779"/>
            <ac:spMk id="76" creationId="{66B4C7A9-EC03-4C95-9C25-AF8FD42C2D43}"/>
          </ac:spMkLst>
        </pc:spChg>
        <pc:spChg chg="mod">
          <ac:chgData name="Ram Shankar Kamat" userId="1bc2f97a-bbcf-4a8b-9eb3-50b1749f3038" providerId="ADAL" clId="{C8C8447D-87DF-4C4C-A4C6-AD3358839518}" dt="2023-01-23T12:38:23.375" v="3013" actId="1076"/>
          <ac:spMkLst>
            <pc:docMk/>
            <pc:sldMk cId="2759744217" sldId="14779"/>
            <ac:spMk id="80" creationId="{15F19C2A-1EC7-405A-BA5E-08A079259370}"/>
          </ac:spMkLst>
        </pc:spChg>
        <pc:spChg chg="mod">
          <ac:chgData name="Ram Shankar Kamat" userId="1bc2f97a-bbcf-4a8b-9eb3-50b1749f3038" providerId="ADAL" clId="{C8C8447D-87DF-4C4C-A4C6-AD3358839518}" dt="2023-01-23T12:34:59.226" v="2976" actId="1076"/>
          <ac:spMkLst>
            <pc:docMk/>
            <pc:sldMk cId="2759744217" sldId="14779"/>
            <ac:spMk id="81" creationId="{0ADA5454-8743-4130-8C5B-CC23D2479283}"/>
          </ac:spMkLst>
        </pc:spChg>
        <pc:spChg chg="mod">
          <ac:chgData name="Ram Shankar Kamat" userId="1bc2f97a-bbcf-4a8b-9eb3-50b1749f3038" providerId="ADAL" clId="{C8C8447D-87DF-4C4C-A4C6-AD3358839518}" dt="2023-01-23T12:36:54.501" v="2999" actId="20577"/>
          <ac:spMkLst>
            <pc:docMk/>
            <pc:sldMk cId="2759744217" sldId="14779"/>
            <ac:spMk id="82" creationId="{C40FBB0C-775F-4DDD-8816-BC395349EFD6}"/>
          </ac:spMkLst>
        </pc:spChg>
        <pc:spChg chg="mod">
          <ac:chgData name="Ram Shankar Kamat" userId="1bc2f97a-bbcf-4a8b-9eb3-50b1749f3038" providerId="ADAL" clId="{C8C8447D-87DF-4C4C-A4C6-AD3358839518}" dt="2023-01-23T12:34:53.705" v="2975" actId="1076"/>
          <ac:spMkLst>
            <pc:docMk/>
            <pc:sldMk cId="2759744217" sldId="14779"/>
            <ac:spMk id="83" creationId="{2784A223-9229-416F-B2F0-AF72B5A5553A}"/>
          </ac:spMkLst>
        </pc:spChg>
        <pc:spChg chg="mod">
          <ac:chgData name="Ram Shankar Kamat" userId="1bc2f97a-bbcf-4a8b-9eb3-50b1749f3038" providerId="ADAL" clId="{C8C8447D-87DF-4C4C-A4C6-AD3358839518}" dt="2023-01-23T12:37:24.827" v="3011" actId="20577"/>
          <ac:spMkLst>
            <pc:docMk/>
            <pc:sldMk cId="2759744217" sldId="14779"/>
            <ac:spMk id="88" creationId="{CE2F6768-AB7F-44A2-AC29-879EC2BB8C72}"/>
          </ac:spMkLst>
        </pc:spChg>
        <pc:spChg chg="mod">
          <ac:chgData name="Ram Shankar Kamat" userId="1bc2f97a-bbcf-4a8b-9eb3-50b1749f3038" providerId="ADAL" clId="{C8C8447D-87DF-4C4C-A4C6-AD3358839518}" dt="2023-01-23T12:36:26.346" v="2982" actId="20577"/>
          <ac:spMkLst>
            <pc:docMk/>
            <pc:sldMk cId="2759744217" sldId="14779"/>
            <ac:spMk id="89" creationId="{8D4E363B-A56B-45D0-A43A-B66B901A8FE7}"/>
          </ac:spMkLst>
        </pc:spChg>
        <pc:spChg chg="mod">
          <ac:chgData name="Ram Shankar Kamat" userId="1bc2f97a-bbcf-4a8b-9eb3-50b1749f3038" providerId="ADAL" clId="{C8C8447D-87DF-4C4C-A4C6-AD3358839518}" dt="2023-01-23T12:34:53.705" v="2975" actId="1076"/>
          <ac:spMkLst>
            <pc:docMk/>
            <pc:sldMk cId="2759744217" sldId="14779"/>
            <ac:spMk id="94" creationId="{37D6EB42-400C-4B02-A490-588520BBEBBF}"/>
          </ac:spMkLst>
        </pc:spChg>
        <pc:spChg chg="mod">
          <ac:chgData name="Ram Shankar Kamat" userId="1bc2f97a-bbcf-4a8b-9eb3-50b1749f3038" providerId="ADAL" clId="{C8C8447D-87DF-4C4C-A4C6-AD3358839518}" dt="2023-01-23T12:34:53.705" v="2975" actId="1076"/>
          <ac:spMkLst>
            <pc:docMk/>
            <pc:sldMk cId="2759744217" sldId="14779"/>
            <ac:spMk id="143" creationId="{54625F6F-7097-4BB7-8B62-0F88AC5273B2}"/>
          </ac:spMkLst>
        </pc:spChg>
        <pc:spChg chg="del">
          <ac:chgData name="Ram Shankar Kamat" userId="1bc2f97a-bbcf-4a8b-9eb3-50b1749f3038" providerId="ADAL" clId="{C8C8447D-87DF-4C4C-A4C6-AD3358839518}" dt="2023-01-23T12:32:53.556" v="2968" actId="478"/>
          <ac:spMkLst>
            <pc:docMk/>
            <pc:sldMk cId="2759744217" sldId="14779"/>
            <ac:spMk id="148" creationId="{8D7B08D2-BE81-4A28-9D06-549464CDF3A2}"/>
          </ac:spMkLst>
        </pc:spChg>
        <pc:grpChg chg="mod">
          <ac:chgData name="Ram Shankar Kamat" userId="1bc2f97a-bbcf-4a8b-9eb3-50b1749f3038" providerId="ADAL" clId="{C8C8447D-87DF-4C4C-A4C6-AD3358839518}" dt="2023-01-23T12:35:58.976" v="2979" actId="1076"/>
          <ac:grpSpMkLst>
            <pc:docMk/>
            <pc:sldMk cId="2759744217" sldId="14779"/>
            <ac:grpSpMk id="62" creationId="{CEFD32BF-C5B2-4500-9F5F-B25A0AE263C6}"/>
          </ac:grpSpMkLst>
        </pc:grpChg>
        <pc:grpChg chg="mod">
          <ac:chgData name="Ram Shankar Kamat" userId="1bc2f97a-bbcf-4a8b-9eb3-50b1749f3038" providerId="ADAL" clId="{C8C8447D-87DF-4C4C-A4C6-AD3358839518}" dt="2023-01-23T12:35:17.176" v="2977" actId="1076"/>
          <ac:grpSpMkLst>
            <pc:docMk/>
            <pc:sldMk cId="2759744217" sldId="14779"/>
            <ac:grpSpMk id="85" creationId="{45FC8AC0-3DF0-4596-A870-BF620F2D237D}"/>
          </ac:grpSpMkLst>
        </pc:grpChg>
        <pc:grpChg chg="mod">
          <ac:chgData name="Ram Shankar Kamat" userId="1bc2f97a-bbcf-4a8b-9eb3-50b1749f3038" providerId="ADAL" clId="{C8C8447D-87DF-4C4C-A4C6-AD3358839518}" dt="2023-01-23T12:36:06.833" v="2980" actId="1076"/>
          <ac:grpSpMkLst>
            <pc:docMk/>
            <pc:sldMk cId="2759744217" sldId="14779"/>
            <ac:grpSpMk id="95" creationId="{8A8DFDAC-471A-4E09-8641-1101657AD9A1}"/>
          </ac:grpSpMkLst>
        </pc:grpChg>
        <pc:grpChg chg="mod">
          <ac:chgData name="Ram Shankar Kamat" userId="1bc2f97a-bbcf-4a8b-9eb3-50b1749f3038" providerId="ADAL" clId="{C8C8447D-87DF-4C4C-A4C6-AD3358839518}" dt="2023-01-23T12:34:53.705" v="2975" actId="1076"/>
          <ac:grpSpMkLst>
            <pc:docMk/>
            <pc:sldMk cId="2759744217" sldId="14779"/>
            <ac:grpSpMk id="109" creationId="{23AF5DCD-3E1A-4C90-ACA2-BB280B701DF7}"/>
          </ac:grpSpMkLst>
        </pc:grpChg>
        <pc:picChg chg="del">
          <ac:chgData name="Ram Shankar Kamat" userId="1bc2f97a-bbcf-4a8b-9eb3-50b1749f3038" providerId="ADAL" clId="{C8C8447D-87DF-4C4C-A4C6-AD3358839518}" dt="2023-01-23T12:31:55.114" v="2953" actId="478"/>
          <ac:picMkLst>
            <pc:docMk/>
            <pc:sldMk cId="2759744217" sldId="14779"/>
            <ac:picMk id="5" creationId="{0B92B685-947C-4805-BB0C-5F56E7432BCA}"/>
          </ac:picMkLst>
        </pc:picChg>
        <pc:picChg chg="mod">
          <ac:chgData name="Ram Shankar Kamat" userId="1bc2f97a-bbcf-4a8b-9eb3-50b1749f3038" providerId="ADAL" clId="{C8C8447D-87DF-4C4C-A4C6-AD3358839518}" dt="2023-01-23T12:36:12.240" v="2981" actId="1076"/>
          <ac:picMkLst>
            <pc:docMk/>
            <pc:sldMk cId="2759744217" sldId="14779"/>
            <ac:picMk id="7" creationId="{BECA36A3-3AA0-44C3-BA87-01D9ECE3B85C}"/>
          </ac:picMkLst>
        </pc:picChg>
        <pc:cxnChg chg="del mod">
          <ac:chgData name="Ram Shankar Kamat" userId="1bc2f97a-bbcf-4a8b-9eb3-50b1749f3038" providerId="ADAL" clId="{C8C8447D-87DF-4C4C-A4C6-AD3358839518}" dt="2023-01-23T12:32:02.017" v="2956" actId="478"/>
          <ac:cxnSpMkLst>
            <pc:docMk/>
            <pc:sldMk cId="2759744217" sldId="14779"/>
            <ac:cxnSpMk id="77" creationId="{236A2C9A-F3B8-4874-B074-08CA50343D58}"/>
          </ac:cxnSpMkLst>
        </pc:cxnChg>
        <pc:cxnChg chg="mod">
          <ac:chgData name="Ram Shankar Kamat" userId="1bc2f97a-bbcf-4a8b-9eb3-50b1749f3038" providerId="ADAL" clId="{C8C8447D-87DF-4C4C-A4C6-AD3358839518}" dt="2023-01-23T12:34:53.705" v="2975" actId="1076"/>
          <ac:cxnSpMkLst>
            <pc:docMk/>
            <pc:sldMk cId="2759744217" sldId="14779"/>
            <ac:cxnSpMk id="84" creationId="{B5EE3769-8264-452A-A520-1142E4DE0BB7}"/>
          </ac:cxnSpMkLst>
        </pc:cxnChg>
      </pc:sldChg>
      <pc:sldChg chg="add">
        <pc:chgData name="Ram Shankar Kamat" userId="1bc2f97a-bbcf-4a8b-9eb3-50b1749f3038" providerId="ADAL" clId="{C8C8447D-87DF-4C4C-A4C6-AD3358839518}" dt="2023-01-23T12:41:20.789" v="3020"/>
        <pc:sldMkLst>
          <pc:docMk/>
          <pc:sldMk cId="1641464547" sldId="2076137146"/>
        </pc:sldMkLst>
      </pc:sldChg>
      <pc:sldChg chg="modSp add mod">
        <pc:chgData name="Ram Shankar Kamat" userId="1bc2f97a-bbcf-4a8b-9eb3-50b1749f3038" providerId="ADAL" clId="{C8C8447D-87DF-4C4C-A4C6-AD3358839518}" dt="2023-01-23T12:08:16.784" v="2829" actId="20577"/>
        <pc:sldMkLst>
          <pc:docMk/>
          <pc:sldMk cId="3516036118" sldId="2076137148"/>
        </pc:sldMkLst>
        <pc:spChg chg="mod">
          <ac:chgData name="Ram Shankar Kamat" userId="1bc2f97a-bbcf-4a8b-9eb3-50b1749f3038" providerId="ADAL" clId="{C8C8447D-87DF-4C4C-A4C6-AD3358839518}" dt="2023-01-23T12:08:16.784" v="2829" actId="20577"/>
          <ac:spMkLst>
            <pc:docMk/>
            <pc:sldMk cId="3516036118" sldId="2076137148"/>
            <ac:spMk id="57" creationId="{21BA341F-865D-40A5-8B58-ACFC9F9B146A}"/>
          </ac:spMkLst>
        </pc:spChg>
        <pc:spChg chg="mod">
          <ac:chgData name="Ram Shankar Kamat" userId="1bc2f97a-bbcf-4a8b-9eb3-50b1749f3038" providerId="ADAL" clId="{C8C8447D-87DF-4C4C-A4C6-AD3358839518}" dt="2023-01-23T12:08:01.814" v="2821" actId="20577"/>
          <ac:spMkLst>
            <pc:docMk/>
            <pc:sldMk cId="3516036118" sldId="2076137148"/>
            <ac:spMk id="103" creationId="{2DD055F3-B3B6-4FE3-9CCB-411DB99DB44D}"/>
          </ac:spMkLst>
        </pc:spChg>
      </pc:sldChg>
      <pc:sldChg chg="modSp add mod ord">
        <pc:chgData name="Ram Shankar Kamat" userId="1bc2f97a-bbcf-4a8b-9eb3-50b1749f3038" providerId="ADAL" clId="{C8C8447D-87DF-4C4C-A4C6-AD3358839518}" dt="2023-01-23T12:31:09.161" v="2942" actId="1076"/>
        <pc:sldMkLst>
          <pc:docMk/>
          <pc:sldMk cId="3511787992" sldId="2076137150"/>
        </pc:sldMkLst>
        <pc:spChg chg="mod">
          <ac:chgData name="Ram Shankar Kamat" userId="1bc2f97a-bbcf-4a8b-9eb3-50b1749f3038" providerId="ADAL" clId="{C8C8447D-87DF-4C4C-A4C6-AD3358839518}" dt="2023-01-23T12:31:09.161" v="2942" actId="1076"/>
          <ac:spMkLst>
            <pc:docMk/>
            <pc:sldMk cId="3511787992" sldId="2076137150"/>
            <ac:spMk id="4" creationId="{CFB7F462-C1A4-414A-B813-7D8AEAAB305A}"/>
          </ac:spMkLst>
        </pc:spChg>
        <pc:spChg chg="mod">
          <ac:chgData name="Ram Shankar Kamat" userId="1bc2f97a-bbcf-4a8b-9eb3-50b1749f3038" providerId="ADAL" clId="{C8C8447D-87DF-4C4C-A4C6-AD3358839518}" dt="2023-01-23T12:25:13.311" v="2874" actId="20577"/>
          <ac:spMkLst>
            <pc:docMk/>
            <pc:sldMk cId="3511787992" sldId="2076137150"/>
            <ac:spMk id="6" creationId="{3EA20079-55BD-4E61-9FEB-08632362D715}"/>
          </ac:spMkLst>
        </pc:spChg>
      </pc:sldChg>
      <pc:sldChg chg="add del">
        <pc:chgData name="Ram Shankar Kamat" userId="1bc2f97a-bbcf-4a8b-9eb3-50b1749f3038" providerId="ADAL" clId="{C8C8447D-87DF-4C4C-A4C6-AD3358839518}" dt="2023-01-23T12:37:46.271" v="3012" actId="47"/>
        <pc:sldMkLst>
          <pc:docMk/>
          <pc:sldMk cId="3208125803" sldId="2076137151"/>
        </pc:sldMkLst>
      </pc:sldChg>
      <pc:sldChg chg="add">
        <pc:chgData name="Ram Shankar Kamat" userId="1bc2f97a-bbcf-4a8b-9eb3-50b1749f3038" providerId="ADAL" clId="{C8C8447D-87DF-4C4C-A4C6-AD3358839518}" dt="2023-01-23T12:40:02.916" v="3014"/>
        <pc:sldMkLst>
          <pc:docMk/>
          <pc:sldMk cId="3707547454" sldId="2076137151"/>
        </pc:sldMkLst>
      </pc:sldChg>
      <pc:sldChg chg="add">
        <pc:chgData name="Ram Shankar Kamat" userId="1bc2f97a-bbcf-4a8b-9eb3-50b1749f3038" providerId="ADAL" clId="{C8C8447D-87DF-4C4C-A4C6-AD3358839518}" dt="2023-01-23T12:40:58.369" v="3018"/>
        <pc:sldMkLst>
          <pc:docMk/>
          <pc:sldMk cId="3070863847" sldId="207613715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93C73-9321-45F1-AA69-0420074A1AF1}" type="doc">
      <dgm:prSet loTypeId="urn:microsoft.com/office/officeart/2018/2/layout/IconCircle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3906DC-C8B4-4D32-B60E-3715F76A64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One of the leading Power BI Partner globally</a:t>
          </a:r>
        </a:p>
      </dgm:t>
    </dgm:pt>
    <dgm:pt modelId="{8897DB17-7CAF-4ADD-833D-158C0749312A}" type="parTrans" cxnId="{8C2D21C2-6E9B-4787-A0D4-8F9B54AAF94C}">
      <dgm:prSet/>
      <dgm:spPr/>
      <dgm:t>
        <a:bodyPr/>
        <a:lstStyle/>
        <a:p>
          <a:endParaRPr lang="en-US"/>
        </a:p>
      </dgm:t>
    </dgm:pt>
    <dgm:pt modelId="{4AA9E3ED-0E8E-4FFA-8954-D6B8EB4E4628}" type="sibTrans" cxnId="{8C2D21C2-6E9B-4787-A0D4-8F9B54AAF9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AA2935-0FED-44A6-AA63-31D1812A04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Trained 4,000+ users globally through 100+ events</a:t>
          </a:r>
        </a:p>
      </dgm:t>
    </dgm:pt>
    <dgm:pt modelId="{78A67008-A7D8-4D22-86F7-D96D2CBD27D9}" type="sibTrans" cxnId="{EE213F2C-6403-4BC7-83DB-B6B397AF9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2E3C88-AD2F-414D-A0D3-416636C1779F}" type="parTrans" cxnId="{EE213F2C-6403-4BC7-83DB-B6B397AF911D}">
      <dgm:prSet/>
      <dgm:spPr/>
      <dgm:t>
        <a:bodyPr/>
        <a:lstStyle/>
        <a:p>
          <a:endParaRPr lang="en-US"/>
        </a:p>
      </dgm:t>
    </dgm:pt>
    <dgm:pt modelId="{D07A3DF1-D6AD-4216-A9D8-FE50CBC70B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Implemented Power BI Premium at several large enterprises</a:t>
          </a:r>
        </a:p>
      </dgm:t>
    </dgm:pt>
    <dgm:pt modelId="{70B9F22A-173C-44B2-A2D8-56156878C16C}" type="sibTrans" cxnId="{89DFD917-607E-47B9-8CDE-46DEB326CC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EB690C-7444-4692-B476-178AE960D9CB}" type="parTrans" cxnId="{89DFD917-607E-47B9-8CDE-46DEB326CC13}">
      <dgm:prSet/>
      <dgm:spPr/>
      <dgm:t>
        <a:bodyPr/>
        <a:lstStyle/>
        <a:p>
          <a:endParaRPr lang="en-US"/>
        </a:p>
      </dgm:t>
    </dgm:pt>
    <dgm:pt modelId="{F4782DF6-9DCB-4006-90B7-701BB495B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Key focus on 3 A’s: Adoption, Agility &amp; Actionable</a:t>
          </a:r>
        </a:p>
      </dgm:t>
    </dgm:pt>
    <dgm:pt modelId="{9E438ABA-DB56-410F-AFF0-13EE39874732}" type="sibTrans" cxnId="{ADC32A0C-299E-4291-9AB0-DDA76721AD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4870C-CF04-4B54-AA35-BE34D78956E7}" type="parTrans" cxnId="{ADC32A0C-299E-4291-9AB0-DDA76721ADB8}">
      <dgm:prSet/>
      <dgm:spPr/>
      <dgm:t>
        <a:bodyPr/>
        <a:lstStyle/>
        <a:p>
          <a:endParaRPr lang="en-US"/>
        </a:p>
      </dgm:t>
    </dgm:pt>
    <dgm:pt modelId="{E6E3A307-A428-4E34-98B6-D861BF78B9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Helped create data culture at several organizations</a:t>
          </a:r>
        </a:p>
      </dgm:t>
    </dgm:pt>
    <dgm:pt modelId="{6CD6B2AE-D193-4981-A1ED-4C686C747D55}" type="sibTrans" cxnId="{AFB8C64F-1578-4950-B3E8-2390D758E1D8}">
      <dgm:prSet/>
      <dgm:spPr/>
      <dgm:t>
        <a:bodyPr/>
        <a:lstStyle/>
        <a:p>
          <a:endParaRPr lang="en-US"/>
        </a:p>
      </dgm:t>
    </dgm:pt>
    <dgm:pt modelId="{51FFEA3A-18D2-49FC-B328-417BCEF2F580}" type="parTrans" cxnId="{AFB8C64F-1578-4950-B3E8-2390D758E1D8}">
      <dgm:prSet/>
      <dgm:spPr/>
      <dgm:t>
        <a:bodyPr/>
        <a:lstStyle/>
        <a:p>
          <a:endParaRPr lang="en-US"/>
        </a:p>
      </dgm:t>
    </dgm:pt>
    <dgm:pt modelId="{29986C52-30C6-4D2B-B0B7-9D918173DD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 strong team of Power BI evangelists &amp; consultants with proven expertise</a:t>
          </a:r>
        </a:p>
      </dgm:t>
    </dgm:pt>
    <dgm:pt modelId="{0A7BA54D-63C2-4BF8-988F-5DC8D0B52F85}" type="parTrans" cxnId="{28DBD98A-46D3-4346-B567-28C3B75AC7C6}">
      <dgm:prSet/>
      <dgm:spPr/>
      <dgm:t>
        <a:bodyPr/>
        <a:lstStyle/>
        <a:p>
          <a:endParaRPr lang="en-US"/>
        </a:p>
      </dgm:t>
    </dgm:pt>
    <dgm:pt modelId="{8ECA2E8D-46FB-4F27-BFF7-CDE376F3412C}" type="sibTrans" cxnId="{28DBD98A-46D3-4346-B567-28C3B75AC7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329B8-3AFB-486C-8850-0E4BEA9FA528}" type="pres">
      <dgm:prSet presAssocID="{65793C73-9321-45F1-AA69-0420074A1AF1}" presName="root" presStyleCnt="0">
        <dgm:presLayoutVars>
          <dgm:dir/>
          <dgm:resizeHandles val="exact"/>
        </dgm:presLayoutVars>
      </dgm:prSet>
      <dgm:spPr/>
    </dgm:pt>
    <dgm:pt modelId="{C2FE6B2E-D09B-4D70-B8FB-5185051CCBB5}" type="pres">
      <dgm:prSet presAssocID="{65793C73-9321-45F1-AA69-0420074A1AF1}" presName="container" presStyleCnt="0">
        <dgm:presLayoutVars>
          <dgm:dir/>
          <dgm:resizeHandles val="exact"/>
        </dgm:presLayoutVars>
      </dgm:prSet>
      <dgm:spPr/>
    </dgm:pt>
    <dgm:pt modelId="{73B1B493-2FAA-46E0-AAC5-D77D91D1F112}" type="pres">
      <dgm:prSet presAssocID="{163906DC-C8B4-4D32-B60E-3715F76A64F9}" presName="compNode" presStyleCnt="0"/>
      <dgm:spPr/>
    </dgm:pt>
    <dgm:pt modelId="{B87E6337-DC98-4270-8058-A270C42A82F8}" type="pres">
      <dgm:prSet presAssocID="{163906DC-C8B4-4D32-B60E-3715F76A64F9}" presName="iconBgRect" presStyleLbl="bgShp" presStyleIdx="0" presStyleCnt="6"/>
      <dgm:spPr/>
    </dgm:pt>
    <dgm:pt modelId="{271095A0-1620-4E14-88E4-C9C7E0F409DA}" type="pres">
      <dgm:prSet presAssocID="{163906DC-C8B4-4D32-B60E-3715F76A64F9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449319A-DB15-4D83-B748-58722A3D0AF1}" type="pres">
      <dgm:prSet presAssocID="{163906DC-C8B4-4D32-B60E-3715F76A64F9}" presName="spaceRect" presStyleCnt="0"/>
      <dgm:spPr/>
    </dgm:pt>
    <dgm:pt modelId="{5A0CBF84-DA93-4D84-AB72-D8D1EE64A77B}" type="pres">
      <dgm:prSet presAssocID="{163906DC-C8B4-4D32-B60E-3715F76A64F9}" presName="textRect" presStyleLbl="revTx" presStyleIdx="0" presStyleCnt="6">
        <dgm:presLayoutVars>
          <dgm:chMax val="1"/>
          <dgm:chPref val="1"/>
        </dgm:presLayoutVars>
      </dgm:prSet>
      <dgm:spPr/>
    </dgm:pt>
    <dgm:pt modelId="{2889CECF-0B6E-40A7-98B0-8024329449C2}" type="pres">
      <dgm:prSet presAssocID="{4AA9E3ED-0E8E-4FFA-8954-D6B8EB4E4628}" presName="sibTrans" presStyleLbl="sibTrans2D1" presStyleIdx="0" presStyleCnt="0"/>
      <dgm:spPr/>
    </dgm:pt>
    <dgm:pt modelId="{11C2F268-612A-4012-A937-0E35AB3E7655}" type="pres">
      <dgm:prSet presAssocID="{E8AA2935-0FED-44A6-AA63-31D1812A0479}" presName="compNode" presStyleCnt="0"/>
      <dgm:spPr/>
    </dgm:pt>
    <dgm:pt modelId="{42AFA0A0-002D-442E-9655-6ED8AA400F5D}" type="pres">
      <dgm:prSet presAssocID="{E8AA2935-0FED-44A6-AA63-31D1812A0479}" presName="iconBgRect" presStyleLbl="bgShp" presStyleIdx="1" presStyleCnt="6"/>
      <dgm:spPr/>
    </dgm:pt>
    <dgm:pt modelId="{3A8D80BC-88BD-4497-9D18-92A58BC01A89}" type="pres">
      <dgm:prSet presAssocID="{E8AA2935-0FED-44A6-AA63-31D1812A0479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4AD9D6-B81D-49FF-AB2E-7C20AF009478}" type="pres">
      <dgm:prSet presAssocID="{E8AA2935-0FED-44A6-AA63-31D1812A0479}" presName="spaceRect" presStyleCnt="0"/>
      <dgm:spPr/>
    </dgm:pt>
    <dgm:pt modelId="{88B0FB42-83D4-4D92-8337-F284652403E5}" type="pres">
      <dgm:prSet presAssocID="{E8AA2935-0FED-44A6-AA63-31D1812A0479}" presName="textRect" presStyleLbl="revTx" presStyleIdx="1" presStyleCnt="6">
        <dgm:presLayoutVars>
          <dgm:chMax val="1"/>
          <dgm:chPref val="1"/>
        </dgm:presLayoutVars>
      </dgm:prSet>
      <dgm:spPr/>
    </dgm:pt>
    <dgm:pt modelId="{5BE280E3-CAFD-4086-B057-C961055F222B}" type="pres">
      <dgm:prSet presAssocID="{78A67008-A7D8-4D22-86F7-D96D2CBD27D9}" presName="sibTrans" presStyleLbl="sibTrans2D1" presStyleIdx="0" presStyleCnt="0"/>
      <dgm:spPr/>
    </dgm:pt>
    <dgm:pt modelId="{29D1A0F2-9AC1-46FD-9050-7C7911BA0A50}" type="pres">
      <dgm:prSet presAssocID="{D07A3DF1-D6AD-4216-A9D8-FE50CBC70B14}" presName="compNode" presStyleCnt="0"/>
      <dgm:spPr/>
    </dgm:pt>
    <dgm:pt modelId="{2555D46F-3CAF-4850-8679-C5DD68B2803E}" type="pres">
      <dgm:prSet presAssocID="{D07A3DF1-D6AD-4216-A9D8-FE50CBC70B14}" presName="iconBgRect" presStyleLbl="bgShp" presStyleIdx="2" presStyleCnt="6"/>
      <dgm:spPr/>
    </dgm:pt>
    <dgm:pt modelId="{170879D8-5555-475D-BA55-06DE377BDC8A}" type="pres">
      <dgm:prSet presAssocID="{D07A3DF1-D6AD-4216-A9D8-FE50CBC70B14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F98610A-162F-4210-87F1-5D941B57EA71}" type="pres">
      <dgm:prSet presAssocID="{D07A3DF1-D6AD-4216-A9D8-FE50CBC70B14}" presName="spaceRect" presStyleCnt="0"/>
      <dgm:spPr/>
    </dgm:pt>
    <dgm:pt modelId="{F5901163-52A5-4647-8D9C-88A81BC53096}" type="pres">
      <dgm:prSet presAssocID="{D07A3DF1-D6AD-4216-A9D8-FE50CBC70B14}" presName="textRect" presStyleLbl="revTx" presStyleIdx="2" presStyleCnt="6">
        <dgm:presLayoutVars>
          <dgm:chMax val="1"/>
          <dgm:chPref val="1"/>
        </dgm:presLayoutVars>
      </dgm:prSet>
      <dgm:spPr/>
    </dgm:pt>
    <dgm:pt modelId="{571C0B3E-4E8D-4CAC-9A01-0A4B21147EB6}" type="pres">
      <dgm:prSet presAssocID="{70B9F22A-173C-44B2-A2D8-56156878C16C}" presName="sibTrans" presStyleLbl="sibTrans2D1" presStyleIdx="0" presStyleCnt="0"/>
      <dgm:spPr/>
    </dgm:pt>
    <dgm:pt modelId="{B7B6C4FA-81DB-42CC-8860-A333CBF017C6}" type="pres">
      <dgm:prSet presAssocID="{F4782DF6-9DCB-4006-90B7-701BB495BC54}" presName="compNode" presStyleCnt="0"/>
      <dgm:spPr/>
    </dgm:pt>
    <dgm:pt modelId="{11404C6B-FE47-429C-8590-CCE621E02416}" type="pres">
      <dgm:prSet presAssocID="{F4782DF6-9DCB-4006-90B7-701BB495BC54}" presName="iconBgRect" presStyleLbl="bgShp" presStyleIdx="3" presStyleCnt="6"/>
      <dgm:spPr/>
    </dgm:pt>
    <dgm:pt modelId="{BE910BF3-191C-496E-8C43-6E5FEB3A80D9}" type="pres">
      <dgm:prSet presAssocID="{F4782DF6-9DCB-4006-90B7-701BB495BC54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E74F548-D0D6-43FA-BDD6-0BCF0E27128F}" type="pres">
      <dgm:prSet presAssocID="{F4782DF6-9DCB-4006-90B7-701BB495BC54}" presName="spaceRect" presStyleCnt="0"/>
      <dgm:spPr/>
    </dgm:pt>
    <dgm:pt modelId="{522737CB-2352-4195-94A9-8BEB77589EFF}" type="pres">
      <dgm:prSet presAssocID="{F4782DF6-9DCB-4006-90B7-701BB495BC54}" presName="textRect" presStyleLbl="revTx" presStyleIdx="3" presStyleCnt="6">
        <dgm:presLayoutVars>
          <dgm:chMax val="1"/>
          <dgm:chPref val="1"/>
        </dgm:presLayoutVars>
      </dgm:prSet>
      <dgm:spPr/>
    </dgm:pt>
    <dgm:pt modelId="{DBE0D58F-2619-43DF-B0AD-8220E8D9554F}" type="pres">
      <dgm:prSet presAssocID="{9E438ABA-DB56-410F-AFF0-13EE39874732}" presName="sibTrans" presStyleLbl="sibTrans2D1" presStyleIdx="0" presStyleCnt="0"/>
      <dgm:spPr/>
    </dgm:pt>
    <dgm:pt modelId="{253AF807-BC56-4624-8298-6C5499ED27A1}" type="pres">
      <dgm:prSet presAssocID="{29986C52-30C6-4D2B-B0B7-9D918173DD6D}" presName="compNode" presStyleCnt="0"/>
      <dgm:spPr/>
    </dgm:pt>
    <dgm:pt modelId="{0665448B-46CD-4CA1-9A14-CEE64BA171A5}" type="pres">
      <dgm:prSet presAssocID="{29986C52-30C6-4D2B-B0B7-9D918173DD6D}" presName="iconBgRect" presStyleLbl="bgShp" presStyleIdx="4" presStyleCnt="6"/>
      <dgm:spPr/>
    </dgm:pt>
    <dgm:pt modelId="{28BBDDA0-7116-40F6-9EC6-4989DA3E2241}" type="pres">
      <dgm:prSet presAssocID="{29986C52-30C6-4D2B-B0B7-9D918173DD6D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17719A-DDA4-40B0-A4A3-86FD69E478C5}" type="pres">
      <dgm:prSet presAssocID="{29986C52-30C6-4D2B-B0B7-9D918173DD6D}" presName="spaceRect" presStyleCnt="0"/>
      <dgm:spPr/>
    </dgm:pt>
    <dgm:pt modelId="{54264921-27CA-49CA-8D35-2CD475F11053}" type="pres">
      <dgm:prSet presAssocID="{29986C52-30C6-4D2B-B0B7-9D918173DD6D}" presName="textRect" presStyleLbl="revTx" presStyleIdx="4" presStyleCnt="6">
        <dgm:presLayoutVars>
          <dgm:chMax val="1"/>
          <dgm:chPref val="1"/>
        </dgm:presLayoutVars>
      </dgm:prSet>
      <dgm:spPr/>
    </dgm:pt>
    <dgm:pt modelId="{E5488480-A6A2-4710-A71D-2EC5289AC70D}" type="pres">
      <dgm:prSet presAssocID="{8ECA2E8D-46FB-4F27-BFF7-CDE376F3412C}" presName="sibTrans" presStyleLbl="sibTrans2D1" presStyleIdx="0" presStyleCnt="0"/>
      <dgm:spPr/>
    </dgm:pt>
    <dgm:pt modelId="{B0B8A2DA-32ED-4ABB-B7D0-3D135AAAF72B}" type="pres">
      <dgm:prSet presAssocID="{E6E3A307-A428-4E34-98B6-D861BF78B9B5}" presName="compNode" presStyleCnt="0"/>
      <dgm:spPr/>
    </dgm:pt>
    <dgm:pt modelId="{138081FC-9909-451A-B92A-983D021D4702}" type="pres">
      <dgm:prSet presAssocID="{E6E3A307-A428-4E34-98B6-D861BF78B9B5}" presName="iconBgRect" presStyleLbl="bgShp" presStyleIdx="5" presStyleCnt="6"/>
      <dgm:spPr/>
    </dgm:pt>
    <dgm:pt modelId="{2B79FADC-FC0A-4034-AEE9-5705B8D3907B}" type="pres">
      <dgm:prSet presAssocID="{E6E3A307-A428-4E34-98B6-D861BF78B9B5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8B408A-2E01-40A0-9EED-88D6BFDE261E}" type="pres">
      <dgm:prSet presAssocID="{E6E3A307-A428-4E34-98B6-D861BF78B9B5}" presName="spaceRect" presStyleCnt="0"/>
      <dgm:spPr/>
    </dgm:pt>
    <dgm:pt modelId="{688B755B-D1F5-4448-9ADF-6406F7DA6686}" type="pres">
      <dgm:prSet presAssocID="{E6E3A307-A428-4E34-98B6-D861BF78B9B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DC32A0C-299E-4291-9AB0-DDA76721ADB8}" srcId="{65793C73-9321-45F1-AA69-0420074A1AF1}" destId="{F4782DF6-9DCB-4006-90B7-701BB495BC54}" srcOrd="3" destOrd="0" parTransId="{CE74870C-CF04-4B54-AA35-BE34D78956E7}" sibTransId="{9E438ABA-DB56-410F-AFF0-13EE39874732}"/>
    <dgm:cxn modelId="{89DFD917-607E-47B9-8CDE-46DEB326CC13}" srcId="{65793C73-9321-45F1-AA69-0420074A1AF1}" destId="{D07A3DF1-D6AD-4216-A9D8-FE50CBC70B14}" srcOrd="2" destOrd="0" parTransId="{A9EB690C-7444-4692-B476-178AE960D9CB}" sibTransId="{70B9F22A-173C-44B2-A2D8-56156878C16C}"/>
    <dgm:cxn modelId="{EE213F2C-6403-4BC7-83DB-B6B397AF911D}" srcId="{65793C73-9321-45F1-AA69-0420074A1AF1}" destId="{E8AA2935-0FED-44A6-AA63-31D1812A0479}" srcOrd="1" destOrd="0" parTransId="{012E3C88-AD2F-414D-A0D3-416636C1779F}" sibTransId="{78A67008-A7D8-4D22-86F7-D96D2CBD27D9}"/>
    <dgm:cxn modelId="{4EE4DD35-6E3F-47DA-83C3-A9FFC653C3DC}" type="presOf" srcId="{65793C73-9321-45F1-AA69-0420074A1AF1}" destId="{33B329B8-3AFB-486C-8850-0E4BEA9FA528}" srcOrd="0" destOrd="0" presId="urn:microsoft.com/office/officeart/2018/2/layout/IconCircleList"/>
    <dgm:cxn modelId="{3A290536-F589-4EDE-AD96-2091E0BDFC20}" type="presOf" srcId="{70B9F22A-173C-44B2-A2D8-56156878C16C}" destId="{571C0B3E-4E8D-4CAC-9A01-0A4B21147EB6}" srcOrd="0" destOrd="0" presId="urn:microsoft.com/office/officeart/2018/2/layout/IconCircleList"/>
    <dgm:cxn modelId="{8075DB3F-8FA5-40C9-B8EA-A3391B46556A}" type="presOf" srcId="{8ECA2E8D-46FB-4F27-BFF7-CDE376F3412C}" destId="{E5488480-A6A2-4710-A71D-2EC5289AC70D}" srcOrd="0" destOrd="0" presId="urn:microsoft.com/office/officeart/2018/2/layout/IconCircleList"/>
    <dgm:cxn modelId="{AFB8C64F-1578-4950-B3E8-2390D758E1D8}" srcId="{65793C73-9321-45F1-AA69-0420074A1AF1}" destId="{E6E3A307-A428-4E34-98B6-D861BF78B9B5}" srcOrd="5" destOrd="0" parTransId="{51FFEA3A-18D2-49FC-B328-417BCEF2F580}" sibTransId="{6CD6B2AE-D193-4981-A1ED-4C686C747D55}"/>
    <dgm:cxn modelId="{DD9C9E51-DC68-408D-A1B3-F4D95ED57007}" type="presOf" srcId="{29986C52-30C6-4D2B-B0B7-9D918173DD6D}" destId="{54264921-27CA-49CA-8D35-2CD475F11053}" srcOrd="0" destOrd="0" presId="urn:microsoft.com/office/officeart/2018/2/layout/IconCircleList"/>
    <dgm:cxn modelId="{887A8573-D61B-4BCE-AD0C-106DF8DCFE1B}" type="presOf" srcId="{D07A3DF1-D6AD-4216-A9D8-FE50CBC70B14}" destId="{F5901163-52A5-4647-8D9C-88A81BC53096}" srcOrd="0" destOrd="0" presId="urn:microsoft.com/office/officeart/2018/2/layout/IconCircleList"/>
    <dgm:cxn modelId="{3E25277C-70D9-47A5-B274-8D9C8C449197}" type="presOf" srcId="{9E438ABA-DB56-410F-AFF0-13EE39874732}" destId="{DBE0D58F-2619-43DF-B0AD-8220E8D9554F}" srcOrd="0" destOrd="0" presId="urn:microsoft.com/office/officeart/2018/2/layout/IconCircleList"/>
    <dgm:cxn modelId="{F457857D-1ACD-44E3-9056-D611AA222A32}" type="presOf" srcId="{E6E3A307-A428-4E34-98B6-D861BF78B9B5}" destId="{688B755B-D1F5-4448-9ADF-6406F7DA6686}" srcOrd="0" destOrd="0" presId="urn:microsoft.com/office/officeart/2018/2/layout/IconCircleList"/>
    <dgm:cxn modelId="{28DBD98A-46D3-4346-B567-28C3B75AC7C6}" srcId="{65793C73-9321-45F1-AA69-0420074A1AF1}" destId="{29986C52-30C6-4D2B-B0B7-9D918173DD6D}" srcOrd="4" destOrd="0" parTransId="{0A7BA54D-63C2-4BF8-988F-5DC8D0B52F85}" sibTransId="{8ECA2E8D-46FB-4F27-BFF7-CDE376F3412C}"/>
    <dgm:cxn modelId="{982B0992-D839-4376-A5BE-A84D5A9F7A1F}" type="presOf" srcId="{163906DC-C8B4-4D32-B60E-3715F76A64F9}" destId="{5A0CBF84-DA93-4D84-AB72-D8D1EE64A77B}" srcOrd="0" destOrd="0" presId="urn:microsoft.com/office/officeart/2018/2/layout/IconCircleList"/>
    <dgm:cxn modelId="{8C2D21C2-6E9B-4787-A0D4-8F9B54AAF94C}" srcId="{65793C73-9321-45F1-AA69-0420074A1AF1}" destId="{163906DC-C8B4-4D32-B60E-3715F76A64F9}" srcOrd="0" destOrd="0" parTransId="{8897DB17-7CAF-4ADD-833D-158C0749312A}" sibTransId="{4AA9E3ED-0E8E-4FFA-8954-D6B8EB4E4628}"/>
    <dgm:cxn modelId="{477A34D5-AD3E-4739-9DFC-BAB0A15C3B38}" type="presOf" srcId="{4AA9E3ED-0E8E-4FFA-8954-D6B8EB4E4628}" destId="{2889CECF-0B6E-40A7-98B0-8024329449C2}" srcOrd="0" destOrd="0" presId="urn:microsoft.com/office/officeart/2018/2/layout/IconCircleList"/>
    <dgm:cxn modelId="{04E304FC-4B91-4552-8D03-7DFD0D8A2BEB}" type="presOf" srcId="{78A67008-A7D8-4D22-86F7-D96D2CBD27D9}" destId="{5BE280E3-CAFD-4086-B057-C961055F222B}" srcOrd="0" destOrd="0" presId="urn:microsoft.com/office/officeart/2018/2/layout/IconCircleList"/>
    <dgm:cxn modelId="{692AF4FC-55ED-4850-A50A-F7BAC74B2A2B}" type="presOf" srcId="{F4782DF6-9DCB-4006-90B7-701BB495BC54}" destId="{522737CB-2352-4195-94A9-8BEB77589EFF}" srcOrd="0" destOrd="0" presId="urn:microsoft.com/office/officeart/2018/2/layout/IconCircleList"/>
    <dgm:cxn modelId="{9D9FBFFF-B2E8-4FA8-B397-D77CA47ADAF8}" type="presOf" srcId="{E8AA2935-0FED-44A6-AA63-31D1812A0479}" destId="{88B0FB42-83D4-4D92-8337-F284652403E5}" srcOrd="0" destOrd="0" presId="urn:microsoft.com/office/officeart/2018/2/layout/IconCircleList"/>
    <dgm:cxn modelId="{BBF88F7F-5686-4C0D-9C83-C032B13C317D}" type="presParOf" srcId="{33B329B8-3AFB-486C-8850-0E4BEA9FA528}" destId="{C2FE6B2E-D09B-4D70-B8FB-5185051CCBB5}" srcOrd="0" destOrd="0" presId="urn:microsoft.com/office/officeart/2018/2/layout/IconCircleList"/>
    <dgm:cxn modelId="{23BB34BA-4B46-4E19-B37A-6768693EC413}" type="presParOf" srcId="{C2FE6B2E-D09B-4D70-B8FB-5185051CCBB5}" destId="{73B1B493-2FAA-46E0-AAC5-D77D91D1F112}" srcOrd="0" destOrd="0" presId="urn:microsoft.com/office/officeart/2018/2/layout/IconCircleList"/>
    <dgm:cxn modelId="{38767367-FE1A-4727-9F63-10659B7D3D36}" type="presParOf" srcId="{73B1B493-2FAA-46E0-AAC5-D77D91D1F112}" destId="{B87E6337-DC98-4270-8058-A270C42A82F8}" srcOrd="0" destOrd="0" presId="urn:microsoft.com/office/officeart/2018/2/layout/IconCircleList"/>
    <dgm:cxn modelId="{4EC6F0CF-5FA4-417A-8DC1-1B27757F50F0}" type="presParOf" srcId="{73B1B493-2FAA-46E0-AAC5-D77D91D1F112}" destId="{271095A0-1620-4E14-88E4-C9C7E0F409DA}" srcOrd="1" destOrd="0" presId="urn:microsoft.com/office/officeart/2018/2/layout/IconCircleList"/>
    <dgm:cxn modelId="{AD421C80-9E78-4E79-AA3E-880062588590}" type="presParOf" srcId="{73B1B493-2FAA-46E0-AAC5-D77D91D1F112}" destId="{7449319A-DB15-4D83-B748-58722A3D0AF1}" srcOrd="2" destOrd="0" presId="urn:microsoft.com/office/officeart/2018/2/layout/IconCircleList"/>
    <dgm:cxn modelId="{CA717A34-C167-4EB0-B849-6AE69EA4542E}" type="presParOf" srcId="{73B1B493-2FAA-46E0-AAC5-D77D91D1F112}" destId="{5A0CBF84-DA93-4D84-AB72-D8D1EE64A77B}" srcOrd="3" destOrd="0" presId="urn:microsoft.com/office/officeart/2018/2/layout/IconCircleList"/>
    <dgm:cxn modelId="{008F2D4E-73CD-46F8-B460-298AA2CD6E68}" type="presParOf" srcId="{C2FE6B2E-D09B-4D70-B8FB-5185051CCBB5}" destId="{2889CECF-0B6E-40A7-98B0-8024329449C2}" srcOrd="1" destOrd="0" presId="urn:microsoft.com/office/officeart/2018/2/layout/IconCircleList"/>
    <dgm:cxn modelId="{4232D16E-13FD-47FE-8872-FC3FDD077794}" type="presParOf" srcId="{C2FE6B2E-D09B-4D70-B8FB-5185051CCBB5}" destId="{11C2F268-612A-4012-A937-0E35AB3E7655}" srcOrd="2" destOrd="0" presId="urn:microsoft.com/office/officeart/2018/2/layout/IconCircleList"/>
    <dgm:cxn modelId="{A7B2D356-315F-44F0-8BFB-79BB84B42AE8}" type="presParOf" srcId="{11C2F268-612A-4012-A937-0E35AB3E7655}" destId="{42AFA0A0-002D-442E-9655-6ED8AA400F5D}" srcOrd="0" destOrd="0" presId="urn:microsoft.com/office/officeart/2018/2/layout/IconCircleList"/>
    <dgm:cxn modelId="{31F36CCA-56A2-4791-B616-2B183B059599}" type="presParOf" srcId="{11C2F268-612A-4012-A937-0E35AB3E7655}" destId="{3A8D80BC-88BD-4497-9D18-92A58BC01A89}" srcOrd="1" destOrd="0" presId="urn:microsoft.com/office/officeart/2018/2/layout/IconCircleList"/>
    <dgm:cxn modelId="{E157AFD9-55FF-4065-971A-1CE992761498}" type="presParOf" srcId="{11C2F268-612A-4012-A937-0E35AB3E7655}" destId="{8B4AD9D6-B81D-49FF-AB2E-7C20AF009478}" srcOrd="2" destOrd="0" presId="urn:microsoft.com/office/officeart/2018/2/layout/IconCircleList"/>
    <dgm:cxn modelId="{B4BE26E0-132F-49B6-BE9B-A5E26B7D5F04}" type="presParOf" srcId="{11C2F268-612A-4012-A937-0E35AB3E7655}" destId="{88B0FB42-83D4-4D92-8337-F284652403E5}" srcOrd="3" destOrd="0" presId="urn:microsoft.com/office/officeart/2018/2/layout/IconCircleList"/>
    <dgm:cxn modelId="{4B95638C-B9ED-4362-AB95-C88EB2B72BB4}" type="presParOf" srcId="{C2FE6B2E-D09B-4D70-B8FB-5185051CCBB5}" destId="{5BE280E3-CAFD-4086-B057-C961055F222B}" srcOrd="3" destOrd="0" presId="urn:microsoft.com/office/officeart/2018/2/layout/IconCircleList"/>
    <dgm:cxn modelId="{CFFB8C7B-7300-4260-9E55-22BBCEFA72CE}" type="presParOf" srcId="{C2FE6B2E-D09B-4D70-B8FB-5185051CCBB5}" destId="{29D1A0F2-9AC1-46FD-9050-7C7911BA0A50}" srcOrd="4" destOrd="0" presId="urn:microsoft.com/office/officeart/2018/2/layout/IconCircleList"/>
    <dgm:cxn modelId="{C63EF255-904B-4F4B-ABC0-0F657ACA8C58}" type="presParOf" srcId="{29D1A0F2-9AC1-46FD-9050-7C7911BA0A50}" destId="{2555D46F-3CAF-4850-8679-C5DD68B2803E}" srcOrd="0" destOrd="0" presId="urn:microsoft.com/office/officeart/2018/2/layout/IconCircleList"/>
    <dgm:cxn modelId="{F510D1EF-5584-4F0B-A390-2C2B65CEE5D9}" type="presParOf" srcId="{29D1A0F2-9AC1-46FD-9050-7C7911BA0A50}" destId="{170879D8-5555-475D-BA55-06DE377BDC8A}" srcOrd="1" destOrd="0" presId="urn:microsoft.com/office/officeart/2018/2/layout/IconCircleList"/>
    <dgm:cxn modelId="{7837B53D-04F5-455F-ACBD-A12009110803}" type="presParOf" srcId="{29D1A0F2-9AC1-46FD-9050-7C7911BA0A50}" destId="{7F98610A-162F-4210-87F1-5D941B57EA71}" srcOrd="2" destOrd="0" presId="urn:microsoft.com/office/officeart/2018/2/layout/IconCircleList"/>
    <dgm:cxn modelId="{955EA612-466D-42A9-AA98-8E54736A4FB3}" type="presParOf" srcId="{29D1A0F2-9AC1-46FD-9050-7C7911BA0A50}" destId="{F5901163-52A5-4647-8D9C-88A81BC53096}" srcOrd="3" destOrd="0" presId="urn:microsoft.com/office/officeart/2018/2/layout/IconCircleList"/>
    <dgm:cxn modelId="{44682A85-9F16-43B4-8377-E840C810D271}" type="presParOf" srcId="{C2FE6B2E-D09B-4D70-B8FB-5185051CCBB5}" destId="{571C0B3E-4E8D-4CAC-9A01-0A4B21147EB6}" srcOrd="5" destOrd="0" presId="urn:microsoft.com/office/officeart/2018/2/layout/IconCircleList"/>
    <dgm:cxn modelId="{11A8BA39-1683-4B0C-ADA2-2C93D4615D37}" type="presParOf" srcId="{C2FE6B2E-D09B-4D70-B8FB-5185051CCBB5}" destId="{B7B6C4FA-81DB-42CC-8860-A333CBF017C6}" srcOrd="6" destOrd="0" presId="urn:microsoft.com/office/officeart/2018/2/layout/IconCircleList"/>
    <dgm:cxn modelId="{EFF054BC-3BE6-42F9-BABA-212D00B640BB}" type="presParOf" srcId="{B7B6C4FA-81DB-42CC-8860-A333CBF017C6}" destId="{11404C6B-FE47-429C-8590-CCE621E02416}" srcOrd="0" destOrd="0" presId="urn:microsoft.com/office/officeart/2018/2/layout/IconCircleList"/>
    <dgm:cxn modelId="{9DAF128B-1FA2-4240-8496-0EE5060676ED}" type="presParOf" srcId="{B7B6C4FA-81DB-42CC-8860-A333CBF017C6}" destId="{BE910BF3-191C-496E-8C43-6E5FEB3A80D9}" srcOrd="1" destOrd="0" presId="urn:microsoft.com/office/officeart/2018/2/layout/IconCircleList"/>
    <dgm:cxn modelId="{925FA97C-C23C-44CD-A216-8E00509903CA}" type="presParOf" srcId="{B7B6C4FA-81DB-42CC-8860-A333CBF017C6}" destId="{EE74F548-D0D6-43FA-BDD6-0BCF0E27128F}" srcOrd="2" destOrd="0" presId="urn:microsoft.com/office/officeart/2018/2/layout/IconCircleList"/>
    <dgm:cxn modelId="{1B4B3D24-184B-4B0A-BD05-9602CDFACEBB}" type="presParOf" srcId="{B7B6C4FA-81DB-42CC-8860-A333CBF017C6}" destId="{522737CB-2352-4195-94A9-8BEB77589EFF}" srcOrd="3" destOrd="0" presId="urn:microsoft.com/office/officeart/2018/2/layout/IconCircleList"/>
    <dgm:cxn modelId="{BD4AC9D3-31BB-44F4-A799-677319A45D1D}" type="presParOf" srcId="{C2FE6B2E-D09B-4D70-B8FB-5185051CCBB5}" destId="{DBE0D58F-2619-43DF-B0AD-8220E8D9554F}" srcOrd="7" destOrd="0" presId="urn:microsoft.com/office/officeart/2018/2/layout/IconCircleList"/>
    <dgm:cxn modelId="{72BC5378-45BA-49CD-8DB5-A78E659B9942}" type="presParOf" srcId="{C2FE6B2E-D09B-4D70-B8FB-5185051CCBB5}" destId="{253AF807-BC56-4624-8298-6C5499ED27A1}" srcOrd="8" destOrd="0" presId="urn:microsoft.com/office/officeart/2018/2/layout/IconCircleList"/>
    <dgm:cxn modelId="{6C0C681A-0AFF-4C04-9E58-EFDEE85F1DAE}" type="presParOf" srcId="{253AF807-BC56-4624-8298-6C5499ED27A1}" destId="{0665448B-46CD-4CA1-9A14-CEE64BA171A5}" srcOrd="0" destOrd="0" presId="urn:microsoft.com/office/officeart/2018/2/layout/IconCircleList"/>
    <dgm:cxn modelId="{52095F6B-5F5E-4FB9-8CCE-ADEF34C7C2C2}" type="presParOf" srcId="{253AF807-BC56-4624-8298-6C5499ED27A1}" destId="{28BBDDA0-7116-40F6-9EC6-4989DA3E2241}" srcOrd="1" destOrd="0" presId="urn:microsoft.com/office/officeart/2018/2/layout/IconCircleList"/>
    <dgm:cxn modelId="{7912883E-D4A1-452A-A07F-30F71350B6FF}" type="presParOf" srcId="{253AF807-BC56-4624-8298-6C5499ED27A1}" destId="{9D17719A-DDA4-40B0-A4A3-86FD69E478C5}" srcOrd="2" destOrd="0" presId="urn:microsoft.com/office/officeart/2018/2/layout/IconCircleList"/>
    <dgm:cxn modelId="{96E05B8D-DC0B-4063-B12D-AAD63E6F9FC1}" type="presParOf" srcId="{253AF807-BC56-4624-8298-6C5499ED27A1}" destId="{54264921-27CA-49CA-8D35-2CD475F11053}" srcOrd="3" destOrd="0" presId="urn:microsoft.com/office/officeart/2018/2/layout/IconCircleList"/>
    <dgm:cxn modelId="{DCC61D11-E595-4ED3-A1D9-17BDE33CA969}" type="presParOf" srcId="{C2FE6B2E-D09B-4D70-B8FB-5185051CCBB5}" destId="{E5488480-A6A2-4710-A71D-2EC5289AC70D}" srcOrd="9" destOrd="0" presId="urn:microsoft.com/office/officeart/2018/2/layout/IconCircleList"/>
    <dgm:cxn modelId="{8FB0199A-44B4-4E36-A874-3B6B2EC0C513}" type="presParOf" srcId="{C2FE6B2E-D09B-4D70-B8FB-5185051CCBB5}" destId="{B0B8A2DA-32ED-4ABB-B7D0-3D135AAAF72B}" srcOrd="10" destOrd="0" presId="urn:microsoft.com/office/officeart/2018/2/layout/IconCircleList"/>
    <dgm:cxn modelId="{26E554A2-B501-40EE-97FA-A8FB2F3600F5}" type="presParOf" srcId="{B0B8A2DA-32ED-4ABB-B7D0-3D135AAAF72B}" destId="{138081FC-9909-451A-B92A-983D021D4702}" srcOrd="0" destOrd="0" presId="urn:microsoft.com/office/officeart/2018/2/layout/IconCircleList"/>
    <dgm:cxn modelId="{7DC16215-12D4-45F1-A99F-13B65F4B67C4}" type="presParOf" srcId="{B0B8A2DA-32ED-4ABB-B7D0-3D135AAAF72B}" destId="{2B79FADC-FC0A-4034-AEE9-5705B8D3907B}" srcOrd="1" destOrd="0" presId="urn:microsoft.com/office/officeart/2018/2/layout/IconCircleList"/>
    <dgm:cxn modelId="{558B216D-E1AB-4ACD-98F8-45BD1DF1E48D}" type="presParOf" srcId="{B0B8A2DA-32ED-4ABB-B7D0-3D135AAAF72B}" destId="{CB8B408A-2E01-40A0-9EED-88D6BFDE261E}" srcOrd="2" destOrd="0" presId="urn:microsoft.com/office/officeart/2018/2/layout/IconCircleList"/>
    <dgm:cxn modelId="{8EFCF76D-5960-4807-935F-4A60F969A24E}" type="presParOf" srcId="{B0B8A2DA-32ED-4ABB-B7D0-3D135AAAF72B}" destId="{688B755B-D1F5-4448-9ADF-6406F7DA66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93C73-9321-45F1-AA69-0420074A1AF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E8AA2935-0FED-44A6-AA63-31D1812A0479}">
      <dgm:prSet/>
      <dgm:spPr>
        <a:xfrm>
          <a:off x="4745088" y="908559"/>
          <a:ext cx="2114937" cy="897246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Segoe UI"/>
              <a:ea typeface="+mn-ea"/>
              <a:cs typeface="+mn-cs"/>
            </a:rPr>
            <a:t>Helped create data culture at several organizations</a:t>
          </a:r>
        </a:p>
      </dgm:t>
    </dgm:pt>
    <dgm:pt modelId="{78A67008-A7D8-4D22-86F7-D96D2CBD27D9}" type="sibTrans" cxnId="{EE213F2C-6403-4BC7-83DB-B6B397AF9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2E3C88-AD2F-414D-A0D3-416636C1779F}" type="parTrans" cxnId="{EE213F2C-6403-4BC7-83DB-B6B397AF911D}">
      <dgm:prSet/>
      <dgm:spPr/>
      <dgm:t>
        <a:bodyPr/>
        <a:lstStyle/>
        <a:p>
          <a:endParaRPr lang="en-US"/>
        </a:p>
      </dgm:t>
    </dgm:pt>
    <dgm:pt modelId="{D07A3DF1-D6AD-4216-A9D8-FE50CBC70B14}">
      <dgm:prSet/>
      <dgm:spPr>
        <a:xfrm>
          <a:off x="8318049" y="908559"/>
          <a:ext cx="2114937" cy="897246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Segoe UI"/>
              <a:ea typeface="+mn-ea"/>
              <a:cs typeface="+mn-cs"/>
            </a:rPr>
            <a:t>Implemented Cloud Data Warehouses &amp; Data Lakes in several large enterprises</a:t>
          </a:r>
        </a:p>
      </dgm:t>
    </dgm:pt>
    <dgm:pt modelId="{70B9F22A-173C-44B2-A2D8-56156878C16C}" type="sibTrans" cxnId="{89DFD917-607E-47B9-8CDE-46DEB326CC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EB690C-7444-4692-B476-178AE960D9CB}" type="parTrans" cxnId="{89DFD917-607E-47B9-8CDE-46DEB326CC13}">
      <dgm:prSet/>
      <dgm:spPr/>
      <dgm:t>
        <a:bodyPr/>
        <a:lstStyle/>
        <a:p>
          <a:endParaRPr lang="en-US"/>
        </a:p>
      </dgm:t>
    </dgm:pt>
    <dgm:pt modelId="{F4782DF6-9DCB-4006-90B7-701BB495BC54}">
      <dgm:prSet/>
      <dgm:spPr>
        <a:xfrm>
          <a:off x="1172126" y="2545532"/>
          <a:ext cx="2114937" cy="897246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Segoe UI"/>
              <a:ea typeface="+mn-ea"/>
              <a:cs typeface="+mn-cs"/>
            </a:rPr>
            <a:t>Implemented Modern Cloud BI in several large enterprises</a:t>
          </a:r>
        </a:p>
      </dgm:t>
    </dgm:pt>
    <dgm:pt modelId="{9E438ABA-DB56-410F-AFF0-13EE39874732}" type="sibTrans" cxnId="{ADC32A0C-299E-4291-9AB0-DDA76721AD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4870C-CF04-4B54-AA35-BE34D78956E7}" type="parTrans" cxnId="{ADC32A0C-299E-4291-9AB0-DDA76721ADB8}">
      <dgm:prSet/>
      <dgm:spPr/>
      <dgm:t>
        <a:bodyPr/>
        <a:lstStyle/>
        <a:p>
          <a:endParaRPr lang="en-US"/>
        </a:p>
      </dgm:t>
    </dgm:pt>
    <dgm:pt modelId="{E6E3A307-A428-4E34-98B6-D861BF78B9B5}">
      <dgm:prSet/>
      <dgm:spPr>
        <a:xfrm>
          <a:off x="8318049" y="2545532"/>
          <a:ext cx="2114937" cy="897246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Segoe UI"/>
              <a:ea typeface="+mn-ea"/>
              <a:cs typeface="+mn-cs"/>
            </a:rPr>
            <a:t>Big enough to deliver &amp; small enough to care</a:t>
          </a:r>
        </a:p>
      </dgm:t>
    </dgm:pt>
    <dgm:pt modelId="{6CD6B2AE-D193-4981-A1ED-4C686C747D55}" type="sibTrans" cxnId="{AFB8C64F-1578-4950-B3E8-2390D758E1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FFEA3A-18D2-49FC-B328-417BCEF2F580}" type="parTrans" cxnId="{AFB8C64F-1578-4950-B3E8-2390D758E1D8}">
      <dgm:prSet/>
      <dgm:spPr/>
      <dgm:t>
        <a:bodyPr/>
        <a:lstStyle/>
        <a:p>
          <a:endParaRPr lang="en-US"/>
        </a:p>
      </dgm:t>
    </dgm:pt>
    <dgm:pt modelId="{29986C52-30C6-4D2B-B0B7-9D918173DD6D}">
      <dgm:prSet/>
      <dgm:spPr>
        <a:xfrm>
          <a:off x="4745088" y="2545532"/>
          <a:ext cx="2114937" cy="897246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Segoe UI"/>
              <a:ea typeface="+mn-ea"/>
              <a:cs typeface="+mn-cs"/>
            </a:rPr>
            <a:t>A strong team of data &amp; analytics consultants with proven expertise</a:t>
          </a:r>
        </a:p>
      </dgm:t>
    </dgm:pt>
    <dgm:pt modelId="{0A7BA54D-63C2-4BF8-988F-5DC8D0B52F85}" type="parTrans" cxnId="{28DBD98A-46D3-4346-B567-28C3B75AC7C6}">
      <dgm:prSet/>
      <dgm:spPr/>
      <dgm:t>
        <a:bodyPr/>
        <a:lstStyle/>
        <a:p>
          <a:endParaRPr lang="en-US"/>
        </a:p>
      </dgm:t>
    </dgm:pt>
    <dgm:pt modelId="{8ECA2E8D-46FB-4F27-BFF7-CDE376F3412C}" type="sibTrans" cxnId="{28DBD98A-46D3-4346-B567-28C3B75AC7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088716-3C48-4C7D-986F-CAF4F4DF873A}">
      <dgm:prSet/>
      <dgm:spPr>
        <a:xfrm>
          <a:off x="8318049" y="2545532"/>
          <a:ext cx="2114937" cy="897246"/>
        </a:xfrm>
      </dgm:spPr>
      <dgm:t>
        <a:bodyPr/>
        <a:lstStyle/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US"/>
            <a:t>Very flexible engagement models that fits best for our customer needs</a:t>
          </a:r>
          <a:endParaRPr lang="en-US">
            <a:latin typeface="Segoe UI"/>
            <a:ea typeface="+mn-ea"/>
            <a:cs typeface="+mn-cs"/>
          </a:endParaRPr>
        </a:p>
      </dgm:t>
    </dgm:pt>
    <dgm:pt modelId="{CCE699D2-DC7D-41DC-AD92-A9162CCECDCE}" type="parTrans" cxnId="{9CFCF659-6A47-428C-B54B-46F29EB5ACF3}">
      <dgm:prSet/>
      <dgm:spPr/>
      <dgm:t>
        <a:bodyPr/>
        <a:lstStyle/>
        <a:p>
          <a:endParaRPr lang="en-US"/>
        </a:p>
      </dgm:t>
    </dgm:pt>
    <dgm:pt modelId="{C41C3843-4FA0-450A-A900-7ECF84835AED}" type="sibTrans" cxnId="{9CFCF659-6A47-428C-B54B-46F29EB5ACF3}">
      <dgm:prSet/>
      <dgm:spPr/>
      <dgm:t>
        <a:bodyPr/>
        <a:lstStyle/>
        <a:p>
          <a:endParaRPr lang="en-US"/>
        </a:p>
      </dgm:t>
    </dgm:pt>
    <dgm:pt modelId="{33B329B8-3AFB-486C-8850-0E4BEA9FA528}" type="pres">
      <dgm:prSet presAssocID="{65793C73-9321-45F1-AA69-0420074A1AF1}" presName="root" presStyleCnt="0">
        <dgm:presLayoutVars>
          <dgm:dir/>
          <dgm:resizeHandles val="exact"/>
        </dgm:presLayoutVars>
      </dgm:prSet>
      <dgm:spPr/>
    </dgm:pt>
    <dgm:pt modelId="{C2FE6B2E-D09B-4D70-B8FB-5185051CCBB5}" type="pres">
      <dgm:prSet presAssocID="{65793C73-9321-45F1-AA69-0420074A1AF1}" presName="container" presStyleCnt="0">
        <dgm:presLayoutVars>
          <dgm:dir/>
          <dgm:resizeHandles val="exact"/>
        </dgm:presLayoutVars>
      </dgm:prSet>
      <dgm:spPr/>
    </dgm:pt>
    <dgm:pt modelId="{11C2F268-612A-4012-A937-0E35AB3E7655}" type="pres">
      <dgm:prSet presAssocID="{E8AA2935-0FED-44A6-AA63-31D1812A0479}" presName="compNode" presStyleCnt="0"/>
      <dgm:spPr/>
    </dgm:pt>
    <dgm:pt modelId="{42AFA0A0-002D-442E-9655-6ED8AA400F5D}" type="pres">
      <dgm:prSet presAssocID="{E8AA2935-0FED-44A6-AA63-31D1812A0479}" presName="iconBgRect" presStyleLbl="bgShp" presStyleIdx="0" presStyleCnt="6"/>
      <dgm:spPr>
        <a:xfrm>
          <a:off x="3655575" y="908559"/>
          <a:ext cx="897246" cy="897246"/>
        </a:xfrm>
        <a:prstGeom prst="ellipse">
          <a:avLst/>
        </a:prstGeom>
      </dgm:spPr>
    </dgm:pt>
    <dgm:pt modelId="{3A8D80BC-88BD-4497-9D18-92A58BC01A89}" type="pres">
      <dgm:prSet presAssocID="{E8AA2935-0FED-44A6-AA63-31D1812A0479}" presName="iconRect" presStyleLbl="node1" presStyleIdx="0" presStyleCnt="6"/>
      <dgm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4AD9D6-B81D-49FF-AB2E-7C20AF009478}" type="pres">
      <dgm:prSet presAssocID="{E8AA2935-0FED-44A6-AA63-31D1812A0479}" presName="spaceRect" presStyleCnt="0"/>
      <dgm:spPr/>
    </dgm:pt>
    <dgm:pt modelId="{88B0FB42-83D4-4D92-8337-F284652403E5}" type="pres">
      <dgm:prSet presAssocID="{E8AA2935-0FED-44A6-AA63-31D1812A0479}" presName="textRect" presStyleLbl="revTx" presStyleIdx="0" presStyleCnt="6">
        <dgm:presLayoutVars>
          <dgm:chMax val="1"/>
          <dgm:chPref val="1"/>
        </dgm:presLayoutVars>
      </dgm:prSet>
      <dgm:spPr/>
    </dgm:pt>
    <dgm:pt modelId="{5BE280E3-CAFD-4086-B057-C961055F222B}" type="pres">
      <dgm:prSet presAssocID="{78A67008-A7D8-4D22-86F7-D96D2CBD27D9}" presName="sibTrans" presStyleLbl="sibTrans2D1" presStyleIdx="0" presStyleCnt="0"/>
      <dgm:spPr/>
    </dgm:pt>
    <dgm:pt modelId="{29D1A0F2-9AC1-46FD-9050-7C7911BA0A50}" type="pres">
      <dgm:prSet presAssocID="{D07A3DF1-D6AD-4216-A9D8-FE50CBC70B14}" presName="compNode" presStyleCnt="0"/>
      <dgm:spPr/>
    </dgm:pt>
    <dgm:pt modelId="{2555D46F-3CAF-4850-8679-C5DD68B2803E}" type="pres">
      <dgm:prSet presAssocID="{D07A3DF1-D6AD-4216-A9D8-FE50CBC70B14}" presName="iconBgRect" presStyleLbl="bgShp" presStyleIdx="1" presStyleCnt="6"/>
      <dgm:spPr>
        <a:xfrm>
          <a:off x="7228536" y="908559"/>
          <a:ext cx="897246" cy="897246"/>
        </a:xfrm>
        <a:prstGeom prst="ellipse">
          <a:avLst/>
        </a:prstGeom>
      </dgm:spPr>
    </dgm:pt>
    <dgm:pt modelId="{170879D8-5555-475D-BA55-06DE377BDC8A}" type="pres">
      <dgm:prSet presAssocID="{D07A3DF1-D6AD-4216-A9D8-FE50CBC70B14}" presName="iconRect" presStyleLbl="node1" presStyleIdx="1" presStyleCnt="6"/>
      <dgm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F98610A-162F-4210-87F1-5D941B57EA71}" type="pres">
      <dgm:prSet presAssocID="{D07A3DF1-D6AD-4216-A9D8-FE50CBC70B14}" presName="spaceRect" presStyleCnt="0"/>
      <dgm:spPr/>
    </dgm:pt>
    <dgm:pt modelId="{F5901163-52A5-4647-8D9C-88A81BC53096}" type="pres">
      <dgm:prSet presAssocID="{D07A3DF1-D6AD-4216-A9D8-FE50CBC70B14}" presName="textRect" presStyleLbl="revTx" presStyleIdx="1" presStyleCnt="6">
        <dgm:presLayoutVars>
          <dgm:chMax val="1"/>
          <dgm:chPref val="1"/>
        </dgm:presLayoutVars>
      </dgm:prSet>
      <dgm:spPr/>
    </dgm:pt>
    <dgm:pt modelId="{571C0B3E-4E8D-4CAC-9A01-0A4B21147EB6}" type="pres">
      <dgm:prSet presAssocID="{70B9F22A-173C-44B2-A2D8-56156878C16C}" presName="sibTrans" presStyleLbl="sibTrans2D1" presStyleIdx="0" presStyleCnt="0"/>
      <dgm:spPr/>
    </dgm:pt>
    <dgm:pt modelId="{B7B6C4FA-81DB-42CC-8860-A333CBF017C6}" type="pres">
      <dgm:prSet presAssocID="{F4782DF6-9DCB-4006-90B7-701BB495BC54}" presName="compNode" presStyleCnt="0"/>
      <dgm:spPr/>
    </dgm:pt>
    <dgm:pt modelId="{11404C6B-FE47-429C-8590-CCE621E02416}" type="pres">
      <dgm:prSet presAssocID="{F4782DF6-9DCB-4006-90B7-701BB495BC54}" presName="iconBgRect" presStyleLbl="bgShp" presStyleIdx="2" presStyleCnt="6"/>
      <dgm:spPr>
        <a:xfrm>
          <a:off x="82613" y="2545532"/>
          <a:ext cx="897246" cy="897246"/>
        </a:xfrm>
        <a:prstGeom prst="ellipse">
          <a:avLst/>
        </a:prstGeom>
      </dgm:spPr>
    </dgm:pt>
    <dgm:pt modelId="{BE910BF3-191C-496E-8C43-6E5FEB3A80D9}" type="pres">
      <dgm:prSet presAssocID="{F4782DF6-9DCB-4006-90B7-701BB495BC54}" presName="iconRect" presStyleLbl="node1" presStyleIdx="2" presStyleCnt="6"/>
      <dgm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74F548-D0D6-43FA-BDD6-0BCF0E27128F}" type="pres">
      <dgm:prSet presAssocID="{F4782DF6-9DCB-4006-90B7-701BB495BC54}" presName="spaceRect" presStyleCnt="0"/>
      <dgm:spPr/>
    </dgm:pt>
    <dgm:pt modelId="{522737CB-2352-4195-94A9-8BEB77589EFF}" type="pres">
      <dgm:prSet presAssocID="{F4782DF6-9DCB-4006-90B7-701BB495BC54}" presName="textRect" presStyleLbl="revTx" presStyleIdx="2" presStyleCnt="6">
        <dgm:presLayoutVars>
          <dgm:chMax val="1"/>
          <dgm:chPref val="1"/>
        </dgm:presLayoutVars>
      </dgm:prSet>
      <dgm:spPr/>
    </dgm:pt>
    <dgm:pt modelId="{DBE0D58F-2619-43DF-B0AD-8220E8D9554F}" type="pres">
      <dgm:prSet presAssocID="{9E438ABA-DB56-410F-AFF0-13EE39874732}" presName="sibTrans" presStyleLbl="sibTrans2D1" presStyleIdx="0" presStyleCnt="0"/>
      <dgm:spPr/>
    </dgm:pt>
    <dgm:pt modelId="{253AF807-BC56-4624-8298-6C5499ED27A1}" type="pres">
      <dgm:prSet presAssocID="{29986C52-30C6-4D2B-B0B7-9D918173DD6D}" presName="compNode" presStyleCnt="0"/>
      <dgm:spPr/>
    </dgm:pt>
    <dgm:pt modelId="{0665448B-46CD-4CA1-9A14-CEE64BA171A5}" type="pres">
      <dgm:prSet presAssocID="{29986C52-30C6-4D2B-B0B7-9D918173DD6D}" presName="iconBgRect" presStyleLbl="bgShp" presStyleIdx="3" presStyleCnt="6"/>
      <dgm:spPr>
        <a:xfrm>
          <a:off x="3655575" y="2545532"/>
          <a:ext cx="897246" cy="897246"/>
        </a:xfrm>
        <a:prstGeom prst="ellipse">
          <a:avLst/>
        </a:prstGeom>
      </dgm:spPr>
    </dgm:pt>
    <dgm:pt modelId="{28BBDDA0-7116-40F6-9EC6-4989DA3E2241}" type="pres">
      <dgm:prSet presAssocID="{29986C52-30C6-4D2B-B0B7-9D918173DD6D}" presName="iconRect" presStyleLbl="node1" presStyleIdx="3" presStyleCnt="6"/>
      <dgm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17719A-DDA4-40B0-A4A3-86FD69E478C5}" type="pres">
      <dgm:prSet presAssocID="{29986C52-30C6-4D2B-B0B7-9D918173DD6D}" presName="spaceRect" presStyleCnt="0"/>
      <dgm:spPr/>
    </dgm:pt>
    <dgm:pt modelId="{54264921-27CA-49CA-8D35-2CD475F11053}" type="pres">
      <dgm:prSet presAssocID="{29986C52-30C6-4D2B-B0B7-9D918173DD6D}" presName="textRect" presStyleLbl="revTx" presStyleIdx="3" presStyleCnt="6">
        <dgm:presLayoutVars>
          <dgm:chMax val="1"/>
          <dgm:chPref val="1"/>
        </dgm:presLayoutVars>
      </dgm:prSet>
      <dgm:spPr/>
    </dgm:pt>
    <dgm:pt modelId="{E5488480-A6A2-4710-A71D-2EC5289AC70D}" type="pres">
      <dgm:prSet presAssocID="{8ECA2E8D-46FB-4F27-BFF7-CDE376F3412C}" presName="sibTrans" presStyleLbl="sibTrans2D1" presStyleIdx="0" presStyleCnt="0"/>
      <dgm:spPr/>
    </dgm:pt>
    <dgm:pt modelId="{B0B8A2DA-32ED-4ABB-B7D0-3D135AAAF72B}" type="pres">
      <dgm:prSet presAssocID="{E6E3A307-A428-4E34-98B6-D861BF78B9B5}" presName="compNode" presStyleCnt="0"/>
      <dgm:spPr/>
    </dgm:pt>
    <dgm:pt modelId="{138081FC-9909-451A-B92A-983D021D4702}" type="pres">
      <dgm:prSet presAssocID="{E6E3A307-A428-4E34-98B6-D861BF78B9B5}" presName="iconBgRect" presStyleLbl="bgShp" presStyleIdx="4" presStyleCnt="6"/>
      <dgm:spPr>
        <a:xfrm>
          <a:off x="7228536" y="2545532"/>
          <a:ext cx="897246" cy="897246"/>
        </a:xfrm>
        <a:prstGeom prst="ellipse">
          <a:avLst/>
        </a:prstGeom>
      </dgm:spPr>
    </dgm:pt>
    <dgm:pt modelId="{2B79FADC-FC0A-4034-AEE9-5705B8D3907B}" type="pres">
      <dgm:prSet presAssocID="{E6E3A307-A428-4E34-98B6-D861BF78B9B5}" presName="iconRect" presStyleLbl="node1" presStyleIdx="4" presStyleCnt="6"/>
      <dgm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8B408A-2E01-40A0-9EED-88D6BFDE261E}" type="pres">
      <dgm:prSet presAssocID="{E6E3A307-A428-4E34-98B6-D861BF78B9B5}" presName="spaceRect" presStyleCnt="0"/>
      <dgm:spPr/>
    </dgm:pt>
    <dgm:pt modelId="{688B755B-D1F5-4448-9ADF-6406F7DA6686}" type="pres">
      <dgm:prSet presAssocID="{E6E3A307-A428-4E34-98B6-D861BF78B9B5}" presName="textRect" presStyleLbl="revTx" presStyleIdx="4" presStyleCnt="6">
        <dgm:presLayoutVars>
          <dgm:chMax val="1"/>
          <dgm:chPref val="1"/>
        </dgm:presLayoutVars>
      </dgm:prSet>
      <dgm:spPr/>
    </dgm:pt>
    <dgm:pt modelId="{5D0E27D3-245D-4025-9EDB-791AD18588CE}" type="pres">
      <dgm:prSet presAssocID="{6CD6B2AE-D193-4981-A1ED-4C686C747D55}" presName="sibTrans" presStyleLbl="sibTrans2D1" presStyleIdx="0" presStyleCnt="0"/>
      <dgm:spPr/>
    </dgm:pt>
    <dgm:pt modelId="{F9779323-EBD1-4B58-96F8-DA542E058C08}" type="pres">
      <dgm:prSet presAssocID="{8B088716-3C48-4C7D-986F-CAF4F4DF873A}" presName="compNode" presStyleCnt="0"/>
      <dgm:spPr/>
    </dgm:pt>
    <dgm:pt modelId="{009FDD60-695D-4289-BFEB-CC1C55BE3DE8}" type="pres">
      <dgm:prSet presAssocID="{8B088716-3C48-4C7D-986F-CAF4F4DF873A}" presName="iconBgRect" presStyleLbl="bgShp" presStyleIdx="5" presStyleCnt="6"/>
      <dgm:spPr/>
    </dgm:pt>
    <dgm:pt modelId="{185FCF60-A992-4563-91CB-99A0789C4A58}" type="pres">
      <dgm:prSet presAssocID="{8B088716-3C48-4C7D-986F-CAF4F4DF873A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ymnast Floor routine"/>
        </a:ext>
      </dgm:extLst>
    </dgm:pt>
    <dgm:pt modelId="{D29040E2-1525-427E-A100-200CD6B18842}" type="pres">
      <dgm:prSet presAssocID="{8B088716-3C48-4C7D-986F-CAF4F4DF873A}" presName="spaceRect" presStyleCnt="0"/>
      <dgm:spPr/>
    </dgm:pt>
    <dgm:pt modelId="{9A64C2A8-7639-42DE-A82A-4FF311F289B3}" type="pres">
      <dgm:prSet presAssocID="{8B088716-3C48-4C7D-986F-CAF4F4DF873A}" presName="textRect" presStyleLbl="revTx" presStyleIdx="5" presStyleCnt="6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ADC32A0C-299E-4291-9AB0-DDA76721ADB8}" srcId="{65793C73-9321-45F1-AA69-0420074A1AF1}" destId="{F4782DF6-9DCB-4006-90B7-701BB495BC54}" srcOrd="2" destOrd="0" parTransId="{CE74870C-CF04-4B54-AA35-BE34D78956E7}" sibTransId="{9E438ABA-DB56-410F-AFF0-13EE39874732}"/>
    <dgm:cxn modelId="{89DFD917-607E-47B9-8CDE-46DEB326CC13}" srcId="{65793C73-9321-45F1-AA69-0420074A1AF1}" destId="{D07A3DF1-D6AD-4216-A9D8-FE50CBC70B14}" srcOrd="1" destOrd="0" parTransId="{A9EB690C-7444-4692-B476-178AE960D9CB}" sibTransId="{70B9F22A-173C-44B2-A2D8-56156878C16C}"/>
    <dgm:cxn modelId="{F894ED1D-E294-42DE-8DCF-68C63C26AD1F}" type="presOf" srcId="{8B088716-3C48-4C7D-986F-CAF4F4DF873A}" destId="{9A64C2A8-7639-42DE-A82A-4FF311F289B3}" srcOrd="0" destOrd="0" presId="urn:microsoft.com/office/officeart/2018/2/layout/IconCircleList"/>
    <dgm:cxn modelId="{EE213F2C-6403-4BC7-83DB-B6B397AF911D}" srcId="{65793C73-9321-45F1-AA69-0420074A1AF1}" destId="{E8AA2935-0FED-44A6-AA63-31D1812A0479}" srcOrd="0" destOrd="0" parTransId="{012E3C88-AD2F-414D-A0D3-416636C1779F}" sibTransId="{78A67008-A7D8-4D22-86F7-D96D2CBD27D9}"/>
    <dgm:cxn modelId="{4EE4DD35-6E3F-47DA-83C3-A9FFC653C3DC}" type="presOf" srcId="{65793C73-9321-45F1-AA69-0420074A1AF1}" destId="{33B329B8-3AFB-486C-8850-0E4BEA9FA528}" srcOrd="0" destOrd="0" presId="urn:microsoft.com/office/officeart/2018/2/layout/IconCircleList"/>
    <dgm:cxn modelId="{3A290536-F589-4EDE-AD96-2091E0BDFC20}" type="presOf" srcId="{70B9F22A-173C-44B2-A2D8-56156878C16C}" destId="{571C0B3E-4E8D-4CAC-9A01-0A4B21147EB6}" srcOrd="0" destOrd="0" presId="urn:microsoft.com/office/officeart/2018/2/layout/IconCircleList"/>
    <dgm:cxn modelId="{8075DB3F-8FA5-40C9-B8EA-A3391B46556A}" type="presOf" srcId="{8ECA2E8D-46FB-4F27-BFF7-CDE376F3412C}" destId="{E5488480-A6A2-4710-A71D-2EC5289AC70D}" srcOrd="0" destOrd="0" presId="urn:microsoft.com/office/officeart/2018/2/layout/IconCircleList"/>
    <dgm:cxn modelId="{35E0B941-1E20-42B4-B01C-93EE02436418}" type="presOf" srcId="{6CD6B2AE-D193-4981-A1ED-4C686C747D55}" destId="{5D0E27D3-245D-4025-9EDB-791AD18588CE}" srcOrd="0" destOrd="0" presId="urn:microsoft.com/office/officeart/2018/2/layout/IconCircleList"/>
    <dgm:cxn modelId="{AFB8C64F-1578-4950-B3E8-2390D758E1D8}" srcId="{65793C73-9321-45F1-AA69-0420074A1AF1}" destId="{E6E3A307-A428-4E34-98B6-D861BF78B9B5}" srcOrd="4" destOrd="0" parTransId="{51FFEA3A-18D2-49FC-B328-417BCEF2F580}" sibTransId="{6CD6B2AE-D193-4981-A1ED-4C686C747D55}"/>
    <dgm:cxn modelId="{DD9C9E51-DC68-408D-A1B3-F4D95ED57007}" type="presOf" srcId="{29986C52-30C6-4D2B-B0B7-9D918173DD6D}" destId="{54264921-27CA-49CA-8D35-2CD475F11053}" srcOrd="0" destOrd="0" presId="urn:microsoft.com/office/officeart/2018/2/layout/IconCircleList"/>
    <dgm:cxn modelId="{887A8573-D61B-4BCE-AD0C-106DF8DCFE1B}" type="presOf" srcId="{D07A3DF1-D6AD-4216-A9D8-FE50CBC70B14}" destId="{F5901163-52A5-4647-8D9C-88A81BC53096}" srcOrd="0" destOrd="0" presId="urn:microsoft.com/office/officeart/2018/2/layout/IconCircleList"/>
    <dgm:cxn modelId="{9CFCF659-6A47-428C-B54B-46F29EB5ACF3}" srcId="{65793C73-9321-45F1-AA69-0420074A1AF1}" destId="{8B088716-3C48-4C7D-986F-CAF4F4DF873A}" srcOrd="5" destOrd="0" parTransId="{CCE699D2-DC7D-41DC-AD92-A9162CCECDCE}" sibTransId="{C41C3843-4FA0-450A-A900-7ECF84835AED}"/>
    <dgm:cxn modelId="{3E25277C-70D9-47A5-B274-8D9C8C449197}" type="presOf" srcId="{9E438ABA-DB56-410F-AFF0-13EE39874732}" destId="{DBE0D58F-2619-43DF-B0AD-8220E8D9554F}" srcOrd="0" destOrd="0" presId="urn:microsoft.com/office/officeart/2018/2/layout/IconCircleList"/>
    <dgm:cxn modelId="{F457857D-1ACD-44E3-9056-D611AA222A32}" type="presOf" srcId="{E6E3A307-A428-4E34-98B6-D861BF78B9B5}" destId="{688B755B-D1F5-4448-9ADF-6406F7DA6686}" srcOrd="0" destOrd="0" presId="urn:microsoft.com/office/officeart/2018/2/layout/IconCircleList"/>
    <dgm:cxn modelId="{28DBD98A-46D3-4346-B567-28C3B75AC7C6}" srcId="{65793C73-9321-45F1-AA69-0420074A1AF1}" destId="{29986C52-30C6-4D2B-B0B7-9D918173DD6D}" srcOrd="3" destOrd="0" parTransId="{0A7BA54D-63C2-4BF8-988F-5DC8D0B52F85}" sibTransId="{8ECA2E8D-46FB-4F27-BFF7-CDE376F3412C}"/>
    <dgm:cxn modelId="{04E304FC-4B91-4552-8D03-7DFD0D8A2BEB}" type="presOf" srcId="{78A67008-A7D8-4D22-86F7-D96D2CBD27D9}" destId="{5BE280E3-CAFD-4086-B057-C961055F222B}" srcOrd="0" destOrd="0" presId="urn:microsoft.com/office/officeart/2018/2/layout/IconCircleList"/>
    <dgm:cxn modelId="{692AF4FC-55ED-4850-A50A-F7BAC74B2A2B}" type="presOf" srcId="{F4782DF6-9DCB-4006-90B7-701BB495BC54}" destId="{522737CB-2352-4195-94A9-8BEB77589EFF}" srcOrd="0" destOrd="0" presId="urn:microsoft.com/office/officeart/2018/2/layout/IconCircleList"/>
    <dgm:cxn modelId="{9D9FBFFF-B2E8-4FA8-B397-D77CA47ADAF8}" type="presOf" srcId="{E8AA2935-0FED-44A6-AA63-31D1812A0479}" destId="{88B0FB42-83D4-4D92-8337-F284652403E5}" srcOrd="0" destOrd="0" presId="urn:microsoft.com/office/officeart/2018/2/layout/IconCircleList"/>
    <dgm:cxn modelId="{BBF88F7F-5686-4C0D-9C83-C032B13C317D}" type="presParOf" srcId="{33B329B8-3AFB-486C-8850-0E4BEA9FA528}" destId="{C2FE6B2E-D09B-4D70-B8FB-5185051CCBB5}" srcOrd="0" destOrd="0" presId="urn:microsoft.com/office/officeart/2018/2/layout/IconCircleList"/>
    <dgm:cxn modelId="{4232D16E-13FD-47FE-8872-FC3FDD077794}" type="presParOf" srcId="{C2FE6B2E-D09B-4D70-B8FB-5185051CCBB5}" destId="{11C2F268-612A-4012-A937-0E35AB3E7655}" srcOrd="0" destOrd="0" presId="urn:microsoft.com/office/officeart/2018/2/layout/IconCircleList"/>
    <dgm:cxn modelId="{A7B2D356-315F-44F0-8BFB-79BB84B42AE8}" type="presParOf" srcId="{11C2F268-612A-4012-A937-0E35AB3E7655}" destId="{42AFA0A0-002D-442E-9655-6ED8AA400F5D}" srcOrd="0" destOrd="0" presId="urn:microsoft.com/office/officeart/2018/2/layout/IconCircleList"/>
    <dgm:cxn modelId="{31F36CCA-56A2-4791-B616-2B183B059599}" type="presParOf" srcId="{11C2F268-612A-4012-A937-0E35AB3E7655}" destId="{3A8D80BC-88BD-4497-9D18-92A58BC01A89}" srcOrd="1" destOrd="0" presId="urn:microsoft.com/office/officeart/2018/2/layout/IconCircleList"/>
    <dgm:cxn modelId="{E157AFD9-55FF-4065-971A-1CE992761498}" type="presParOf" srcId="{11C2F268-612A-4012-A937-0E35AB3E7655}" destId="{8B4AD9D6-B81D-49FF-AB2E-7C20AF009478}" srcOrd="2" destOrd="0" presId="urn:microsoft.com/office/officeart/2018/2/layout/IconCircleList"/>
    <dgm:cxn modelId="{B4BE26E0-132F-49B6-BE9B-A5E26B7D5F04}" type="presParOf" srcId="{11C2F268-612A-4012-A937-0E35AB3E7655}" destId="{88B0FB42-83D4-4D92-8337-F284652403E5}" srcOrd="3" destOrd="0" presId="urn:microsoft.com/office/officeart/2018/2/layout/IconCircleList"/>
    <dgm:cxn modelId="{4B95638C-B9ED-4362-AB95-C88EB2B72BB4}" type="presParOf" srcId="{C2FE6B2E-D09B-4D70-B8FB-5185051CCBB5}" destId="{5BE280E3-CAFD-4086-B057-C961055F222B}" srcOrd="1" destOrd="0" presId="urn:microsoft.com/office/officeart/2018/2/layout/IconCircleList"/>
    <dgm:cxn modelId="{CFFB8C7B-7300-4260-9E55-22BBCEFA72CE}" type="presParOf" srcId="{C2FE6B2E-D09B-4D70-B8FB-5185051CCBB5}" destId="{29D1A0F2-9AC1-46FD-9050-7C7911BA0A50}" srcOrd="2" destOrd="0" presId="urn:microsoft.com/office/officeart/2018/2/layout/IconCircleList"/>
    <dgm:cxn modelId="{C63EF255-904B-4F4B-ABC0-0F657ACA8C58}" type="presParOf" srcId="{29D1A0F2-9AC1-46FD-9050-7C7911BA0A50}" destId="{2555D46F-3CAF-4850-8679-C5DD68B2803E}" srcOrd="0" destOrd="0" presId="urn:microsoft.com/office/officeart/2018/2/layout/IconCircleList"/>
    <dgm:cxn modelId="{F510D1EF-5584-4F0B-A390-2C2B65CEE5D9}" type="presParOf" srcId="{29D1A0F2-9AC1-46FD-9050-7C7911BA0A50}" destId="{170879D8-5555-475D-BA55-06DE377BDC8A}" srcOrd="1" destOrd="0" presId="urn:microsoft.com/office/officeart/2018/2/layout/IconCircleList"/>
    <dgm:cxn modelId="{7837B53D-04F5-455F-ACBD-A12009110803}" type="presParOf" srcId="{29D1A0F2-9AC1-46FD-9050-7C7911BA0A50}" destId="{7F98610A-162F-4210-87F1-5D941B57EA71}" srcOrd="2" destOrd="0" presId="urn:microsoft.com/office/officeart/2018/2/layout/IconCircleList"/>
    <dgm:cxn modelId="{955EA612-466D-42A9-AA98-8E54736A4FB3}" type="presParOf" srcId="{29D1A0F2-9AC1-46FD-9050-7C7911BA0A50}" destId="{F5901163-52A5-4647-8D9C-88A81BC53096}" srcOrd="3" destOrd="0" presId="urn:microsoft.com/office/officeart/2018/2/layout/IconCircleList"/>
    <dgm:cxn modelId="{44682A85-9F16-43B4-8377-E840C810D271}" type="presParOf" srcId="{C2FE6B2E-D09B-4D70-B8FB-5185051CCBB5}" destId="{571C0B3E-4E8D-4CAC-9A01-0A4B21147EB6}" srcOrd="3" destOrd="0" presId="urn:microsoft.com/office/officeart/2018/2/layout/IconCircleList"/>
    <dgm:cxn modelId="{11A8BA39-1683-4B0C-ADA2-2C93D4615D37}" type="presParOf" srcId="{C2FE6B2E-D09B-4D70-B8FB-5185051CCBB5}" destId="{B7B6C4FA-81DB-42CC-8860-A333CBF017C6}" srcOrd="4" destOrd="0" presId="urn:microsoft.com/office/officeart/2018/2/layout/IconCircleList"/>
    <dgm:cxn modelId="{EFF054BC-3BE6-42F9-BABA-212D00B640BB}" type="presParOf" srcId="{B7B6C4FA-81DB-42CC-8860-A333CBF017C6}" destId="{11404C6B-FE47-429C-8590-CCE621E02416}" srcOrd="0" destOrd="0" presId="urn:microsoft.com/office/officeart/2018/2/layout/IconCircleList"/>
    <dgm:cxn modelId="{9DAF128B-1FA2-4240-8496-0EE5060676ED}" type="presParOf" srcId="{B7B6C4FA-81DB-42CC-8860-A333CBF017C6}" destId="{BE910BF3-191C-496E-8C43-6E5FEB3A80D9}" srcOrd="1" destOrd="0" presId="urn:microsoft.com/office/officeart/2018/2/layout/IconCircleList"/>
    <dgm:cxn modelId="{925FA97C-C23C-44CD-A216-8E00509903CA}" type="presParOf" srcId="{B7B6C4FA-81DB-42CC-8860-A333CBF017C6}" destId="{EE74F548-D0D6-43FA-BDD6-0BCF0E27128F}" srcOrd="2" destOrd="0" presId="urn:microsoft.com/office/officeart/2018/2/layout/IconCircleList"/>
    <dgm:cxn modelId="{1B4B3D24-184B-4B0A-BD05-9602CDFACEBB}" type="presParOf" srcId="{B7B6C4FA-81DB-42CC-8860-A333CBF017C6}" destId="{522737CB-2352-4195-94A9-8BEB77589EFF}" srcOrd="3" destOrd="0" presId="urn:microsoft.com/office/officeart/2018/2/layout/IconCircleList"/>
    <dgm:cxn modelId="{BD4AC9D3-31BB-44F4-A799-677319A45D1D}" type="presParOf" srcId="{C2FE6B2E-D09B-4D70-B8FB-5185051CCBB5}" destId="{DBE0D58F-2619-43DF-B0AD-8220E8D9554F}" srcOrd="5" destOrd="0" presId="urn:microsoft.com/office/officeart/2018/2/layout/IconCircleList"/>
    <dgm:cxn modelId="{72BC5378-45BA-49CD-8DB5-A78E659B9942}" type="presParOf" srcId="{C2FE6B2E-D09B-4D70-B8FB-5185051CCBB5}" destId="{253AF807-BC56-4624-8298-6C5499ED27A1}" srcOrd="6" destOrd="0" presId="urn:microsoft.com/office/officeart/2018/2/layout/IconCircleList"/>
    <dgm:cxn modelId="{6C0C681A-0AFF-4C04-9E58-EFDEE85F1DAE}" type="presParOf" srcId="{253AF807-BC56-4624-8298-6C5499ED27A1}" destId="{0665448B-46CD-4CA1-9A14-CEE64BA171A5}" srcOrd="0" destOrd="0" presId="urn:microsoft.com/office/officeart/2018/2/layout/IconCircleList"/>
    <dgm:cxn modelId="{52095F6B-5F5E-4FB9-8CCE-ADEF34C7C2C2}" type="presParOf" srcId="{253AF807-BC56-4624-8298-6C5499ED27A1}" destId="{28BBDDA0-7116-40F6-9EC6-4989DA3E2241}" srcOrd="1" destOrd="0" presId="urn:microsoft.com/office/officeart/2018/2/layout/IconCircleList"/>
    <dgm:cxn modelId="{7912883E-D4A1-452A-A07F-30F71350B6FF}" type="presParOf" srcId="{253AF807-BC56-4624-8298-6C5499ED27A1}" destId="{9D17719A-DDA4-40B0-A4A3-86FD69E478C5}" srcOrd="2" destOrd="0" presId="urn:microsoft.com/office/officeart/2018/2/layout/IconCircleList"/>
    <dgm:cxn modelId="{96E05B8D-DC0B-4063-B12D-AAD63E6F9FC1}" type="presParOf" srcId="{253AF807-BC56-4624-8298-6C5499ED27A1}" destId="{54264921-27CA-49CA-8D35-2CD475F11053}" srcOrd="3" destOrd="0" presId="urn:microsoft.com/office/officeart/2018/2/layout/IconCircleList"/>
    <dgm:cxn modelId="{DCC61D11-E595-4ED3-A1D9-17BDE33CA969}" type="presParOf" srcId="{C2FE6B2E-D09B-4D70-B8FB-5185051CCBB5}" destId="{E5488480-A6A2-4710-A71D-2EC5289AC70D}" srcOrd="7" destOrd="0" presId="urn:microsoft.com/office/officeart/2018/2/layout/IconCircleList"/>
    <dgm:cxn modelId="{8FB0199A-44B4-4E36-A874-3B6B2EC0C513}" type="presParOf" srcId="{C2FE6B2E-D09B-4D70-B8FB-5185051CCBB5}" destId="{B0B8A2DA-32ED-4ABB-B7D0-3D135AAAF72B}" srcOrd="8" destOrd="0" presId="urn:microsoft.com/office/officeart/2018/2/layout/IconCircleList"/>
    <dgm:cxn modelId="{26E554A2-B501-40EE-97FA-A8FB2F3600F5}" type="presParOf" srcId="{B0B8A2DA-32ED-4ABB-B7D0-3D135AAAF72B}" destId="{138081FC-9909-451A-B92A-983D021D4702}" srcOrd="0" destOrd="0" presId="urn:microsoft.com/office/officeart/2018/2/layout/IconCircleList"/>
    <dgm:cxn modelId="{7DC16215-12D4-45F1-A99F-13B65F4B67C4}" type="presParOf" srcId="{B0B8A2DA-32ED-4ABB-B7D0-3D135AAAF72B}" destId="{2B79FADC-FC0A-4034-AEE9-5705B8D3907B}" srcOrd="1" destOrd="0" presId="urn:microsoft.com/office/officeart/2018/2/layout/IconCircleList"/>
    <dgm:cxn modelId="{558B216D-E1AB-4ACD-98F8-45BD1DF1E48D}" type="presParOf" srcId="{B0B8A2DA-32ED-4ABB-B7D0-3D135AAAF72B}" destId="{CB8B408A-2E01-40A0-9EED-88D6BFDE261E}" srcOrd="2" destOrd="0" presId="urn:microsoft.com/office/officeart/2018/2/layout/IconCircleList"/>
    <dgm:cxn modelId="{8EFCF76D-5960-4807-935F-4A60F969A24E}" type="presParOf" srcId="{B0B8A2DA-32ED-4ABB-B7D0-3D135AAAF72B}" destId="{688B755B-D1F5-4448-9ADF-6406F7DA6686}" srcOrd="3" destOrd="0" presId="urn:microsoft.com/office/officeart/2018/2/layout/IconCircleList"/>
    <dgm:cxn modelId="{9D9FD9A7-7158-4509-8040-41DE432B2B0A}" type="presParOf" srcId="{C2FE6B2E-D09B-4D70-B8FB-5185051CCBB5}" destId="{5D0E27D3-245D-4025-9EDB-791AD18588CE}" srcOrd="9" destOrd="0" presId="urn:microsoft.com/office/officeart/2018/2/layout/IconCircleList"/>
    <dgm:cxn modelId="{CF435786-781B-4261-8835-641171CFA455}" type="presParOf" srcId="{C2FE6B2E-D09B-4D70-B8FB-5185051CCBB5}" destId="{F9779323-EBD1-4B58-96F8-DA542E058C08}" srcOrd="10" destOrd="0" presId="urn:microsoft.com/office/officeart/2018/2/layout/IconCircleList"/>
    <dgm:cxn modelId="{BF69E425-F5AD-40F9-B4D0-AC2A713D4C22}" type="presParOf" srcId="{F9779323-EBD1-4B58-96F8-DA542E058C08}" destId="{009FDD60-695D-4289-BFEB-CC1C55BE3DE8}" srcOrd="0" destOrd="0" presId="urn:microsoft.com/office/officeart/2018/2/layout/IconCircleList"/>
    <dgm:cxn modelId="{CC38EC06-786A-470D-B92B-2A2FED7EE92A}" type="presParOf" srcId="{F9779323-EBD1-4B58-96F8-DA542E058C08}" destId="{185FCF60-A992-4563-91CB-99A0789C4A58}" srcOrd="1" destOrd="0" presId="urn:microsoft.com/office/officeart/2018/2/layout/IconCircleList"/>
    <dgm:cxn modelId="{EFB99B93-A452-4AC9-877C-3E68ECA15920}" type="presParOf" srcId="{F9779323-EBD1-4B58-96F8-DA542E058C08}" destId="{D29040E2-1525-427E-A100-200CD6B18842}" srcOrd="2" destOrd="0" presId="urn:microsoft.com/office/officeart/2018/2/layout/IconCircleList"/>
    <dgm:cxn modelId="{A4B5E77A-CBCD-45E9-9A48-E62C52022CCE}" type="presParOf" srcId="{F9779323-EBD1-4B58-96F8-DA542E058C08}" destId="{9A64C2A8-7639-42DE-A82A-4FF311F289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6337-DC98-4270-8058-A270C42A82F8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1095A0-1620-4E14-88E4-C9C7E0F409D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CBF84-DA93-4D84-AB72-D8D1EE64A77B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One of the leading Power BI Partner globally</a:t>
          </a:r>
        </a:p>
      </dsp:txBody>
      <dsp:txXfrm>
        <a:off x="1172126" y="908559"/>
        <a:ext cx="2114937" cy="897246"/>
      </dsp:txXfrm>
    </dsp:sp>
    <dsp:sp modelId="{42AFA0A0-002D-442E-9655-6ED8AA400F5D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D80BC-88BD-4497-9D18-92A58BC01A89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B0FB42-83D4-4D92-8337-F284652403E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Trained 4,000+ users globally through 100+ events</a:t>
          </a:r>
        </a:p>
      </dsp:txBody>
      <dsp:txXfrm>
        <a:off x="4745088" y="908559"/>
        <a:ext cx="2114937" cy="897246"/>
      </dsp:txXfrm>
    </dsp:sp>
    <dsp:sp modelId="{2555D46F-3CAF-4850-8679-C5DD68B2803E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0879D8-5555-475D-BA55-06DE377BDC8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901163-52A5-4647-8D9C-88A81BC53096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Implemented Power BI Premium at several large enterprises</a:t>
          </a:r>
        </a:p>
      </dsp:txBody>
      <dsp:txXfrm>
        <a:off x="8318049" y="908559"/>
        <a:ext cx="2114937" cy="897246"/>
      </dsp:txXfrm>
    </dsp:sp>
    <dsp:sp modelId="{11404C6B-FE47-429C-8590-CCE621E0241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910BF3-191C-496E-8C43-6E5FEB3A80D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737CB-2352-4195-94A9-8BEB77589EFF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Key focus on 3 A’s: Adoption, Agility &amp; Actionable</a:t>
          </a:r>
        </a:p>
      </dsp:txBody>
      <dsp:txXfrm>
        <a:off x="1172126" y="2545532"/>
        <a:ext cx="2114937" cy="897246"/>
      </dsp:txXfrm>
    </dsp:sp>
    <dsp:sp modelId="{0665448B-46CD-4CA1-9A14-CEE64BA171A5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BBDDA0-7116-40F6-9EC6-4989DA3E224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264921-27CA-49CA-8D35-2CD475F1105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 strong team of Power BI evangelists &amp; consultants with proven expertise</a:t>
          </a:r>
        </a:p>
      </dsp:txBody>
      <dsp:txXfrm>
        <a:off x="4745088" y="2545532"/>
        <a:ext cx="2114937" cy="897246"/>
      </dsp:txXfrm>
    </dsp:sp>
    <dsp:sp modelId="{138081FC-9909-451A-B92A-983D021D470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79FADC-FC0A-4034-AEE9-5705B8D3907B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B755B-D1F5-4448-9ADF-6406F7DA6686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Helped create data culture at several organizations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FA0A0-002D-442E-9655-6ED8AA400F5D}">
      <dsp:nvSpPr>
        <dsp:cNvPr id="0" name=""/>
        <dsp:cNvSpPr/>
      </dsp:nvSpPr>
      <dsp:spPr>
        <a:xfrm>
          <a:off x="82613" y="65912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D80BC-88BD-4497-9D18-92A58BC01A89}">
      <dsp:nvSpPr>
        <dsp:cNvPr id="0" name=""/>
        <dsp:cNvSpPr/>
      </dsp:nvSpPr>
      <dsp:spPr>
        <a:xfrm>
          <a:off x="271034" y="847544"/>
          <a:ext cx="520402" cy="52040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FB42-83D4-4D92-8337-F284652403E5}">
      <dsp:nvSpPr>
        <dsp:cNvPr id="0" name=""/>
        <dsp:cNvSpPr/>
      </dsp:nvSpPr>
      <dsp:spPr>
        <a:xfrm>
          <a:off x="1172126" y="6591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"/>
              <a:ea typeface="+mn-ea"/>
              <a:cs typeface="+mn-cs"/>
            </a:rPr>
            <a:t>Helped create data culture at several organizations</a:t>
          </a:r>
        </a:p>
      </dsp:txBody>
      <dsp:txXfrm>
        <a:off x="1172126" y="659122"/>
        <a:ext cx="2114937" cy="897246"/>
      </dsp:txXfrm>
    </dsp:sp>
    <dsp:sp modelId="{2555D46F-3CAF-4850-8679-C5DD68B2803E}">
      <dsp:nvSpPr>
        <dsp:cNvPr id="0" name=""/>
        <dsp:cNvSpPr/>
      </dsp:nvSpPr>
      <dsp:spPr>
        <a:xfrm>
          <a:off x="3655575" y="659122"/>
          <a:ext cx="897246" cy="897246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879D8-5555-475D-BA55-06DE377BDC8A}">
      <dsp:nvSpPr>
        <dsp:cNvPr id="0" name=""/>
        <dsp:cNvSpPr/>
      </dsp:nvSpPr>
      <dsp:spPr>
        <a:xfrm>
          <a:off x="3843996" y="847544"/>
          <a:ext cx="520402" cy="52040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1163-52A5-4647-8D9C-88A81BC53096}">
      <dsp:nvSpPr>
        <dsp:cNvPr id="0" name=""/>
        <dsp:cNvSpPr/>
      </dsp:nvSpPr>
      <dsp:spPr>
        <a:xfrm>
          <a:off x="4745088" y="6591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"/>
              <a:ea typeface="+mn-ea"/>
              <a:cs typeface="+mn-cs"/>
            </a:rPr>
            <a:t>Implemented Cloud Data Warehouses &amp; Data Lakes in several large enterprises</a:t>
          </a:r>
        </a:p>
      </dsp:txBody>
      <dsp:txXfrm>
        <a:off x="4745088" y="659122"/>
        <a:ext cx="2114937" cy="897246"/>
      </dsp:txXfrm>
    </dsp:sp>
    <dsp:sp modelId="{11404C6B-FE47-429C-8590-CCE621E02416}">
      <dsp:nvSpPr>
        <dsp:cNvPr id="0" name=""/>
        <dsp:cNvSpPr/>
      </dsp:nvSpPr>
      <dsp:spPr>
        <a:xfrm>
          <a:off x="7228536" y="659122"/>
          <a:ext cx="897246" cy="897246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10BF3-191C-496E-8C43-6E5FEB3A80D9}">
      <dsp:nvSpPr>
        <dsp:cNvPr id="0" name=""/>
        <dsp:cNvSpPr/>
      </dsp:nvSpPr>
      <dsp:spPr>
        <a:xfrm>
          <a:off x="7416958" y="847544"/>
          <a:ext cx="520402" cy="52040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737CB-2352-4195-94A9-8BEB77589EFF}">
      <dsp:nvSpPr>
        <dsp:cNvPr id="0" name=""/>
        <dsp:cNvSpPr/>
      </dsp:nvSpPr>
      <dsp:spPr>
        <a:xfrm>
          <a:off x="8318049" y="6591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"/>
              <a:ea typeface="+mn-ea"/>
              <a:cs typeface="+mn-cs"/>
            </a:rPr>
            <a:t>Implemented Modern Cloud BI in several large enterprises</a:t>
          </a:r>
        </a:p>
      </dsp:txBody>
      <dsp:txXfrm>
        <a:off x="8318049" y="659122"/>
        <a:ext cx="2114937" cy="897246"/>
      </dsp:txXfrm>
    </dsp:sp>
    <dsp:sp modelId="{0665448B-46CD-4CA1-9A14-CEE64BA171A5}">
      <dsp:nvSpPr>
        <dsp:cNvPr id="0" name=""/>
        <dsp:cNvSpPr/>
      </dsp:nvSpPr>
      <dsp:spPr>
        <a:xfrm>
          <a:off x="82613" y="2193917"/>
          <a:ext cx="897246" cy="897246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DDA0-7116-40F6-9EC6-4989DA3E2241}">
      <dsp:nvSpPr>
        <dsp:cNvPr id="0" name=""/>
        <dsp:cNvSpPr/>
      </dsp:nvSpPr>
      <dsp:spPr>
        <a:xfrm>
          <a:off x="271034" y="2382338"/>
          <a:ext cx="520402" cy="52040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64921-27CA-49CA-8D35-2CD475F11053}">
      <dsp:nvSpPr>
        <dsp:cNvPr id="0" name=""/>
        <dsp:cNvSpPr/>
      </dsp:nvSpPr>
      <dsp:spPr>
        <a:xfrm>
          <a:off x="1172126" y="219391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"/>
              <a:ea typeface="+mn-ea"/>
              <a:cs typeface="+mn-cs"/>
            </a:rPr>
            <a:t>A strong team of data &amp; analytics consultants with proven expertise</a:t>
          </a:r>
        </a:p>
      </dsp:txBody>
      <dsp:txXfrm>
        <a:off x="1172126" y="2193917"/>
        <a:ext cx="2114937" cy="897246"/>
      </dsp:txXfrm>
    </dsp:sp>
    <dsp:sp modelId="{138081FC-9909-451A-B92A-983D021D4702}">
      <dsp:nvSpPr>
        <dsp:cNvPr id="0" name=""/>
        <dsp:cNvSpPr/>
      </dsp:nvSpPr>
      <dsp:spPr>
        <a:xfrm>
          <a:off x="3655575" y="2193917"/>
          <a:ext cx="897246" cy="897246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9FADC-FC0A-4034-AEE9-5705B8D3907B}">
      <dsp:nvSpPr>
        <dsp:cNvPr id="0" name=""/>
        <dsp:cNvSpPr/>
      </dsp:nvSpPr>
      <dsp:spPr>
        <a:xfrm>
          <a:off x="3843996" y="2382338"/>
          <a:ext cx="520402" cy="520402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755B-D1F5-4448-9ADF-6406F7DA6686}">
      <dsp:nvSpPr>
        <dsp:cNvPr id="0" name=""/>
        <dsp:cNvSpPr/>
      </dsp:nvSpPr>
      <dsp:spPr>
        <a:xfrm>
          <a:off x="4745088" y="219391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Segoe UI"/>
              <a:ea typeface="+mn-ea"/>
              <a:cs typeface="+mn-cs"/>
            </a:rPr>
            <a:t>Big enough to deliver &amp; small enough to care</a:t>
          </a:r>
        </a:p>
      </dsp:txBody>
      <dsp:txXfrm>
        <a:off x="4745088" y="2193917"/>
        <a:ext cx="2114937" cy="897246"/>
      </dsp:txXfrm>
    </dsp:sp>
    <dsp:sp modelId="{009FDD60-695D-4289-BFEB-CC1C55BE3DE8}">
      <dsp:nvSpPr>
        <dsp:cNvPr id="0" name=""/>
        <dsp:cNvSpPr/>
      </dsp:nvSpPr>
      <dsp:spPr>
        <a:xfrm>
          <a:off x="7228536" y="2193917"/>
          <a:ext cx="897246" cy="89724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FCF60-A992-4563-91CB-99A0789C4A58}">
      <dsp:nvSpPr>
        <dsp:cNvPr id="0" name=""/>
        <dsp:cNvSpPr/>
      </dsp:nvSpPr>
      <dsp:spPr>
        <a:xfrm>
          <a:off x="7416958" y="2382338"/>
          <a:ext cx="520402" cy="520402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4C2A8-7639-42DE-A82A-4FF311F289B3}">
      <dsp:nvSpPr>
        <dsp:cNvPr id="0" name=""/>
        <dsp:cNvSpPr/>
      </dsp:nvSpPr>
      <dsp:spPr>
        <a:xfrm>
          <a:off x="8318049" y="219391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400" kern="1200"/>
            <a:t>Very flexible engagement models that fits best for our customer needs</a:t>
          </a:r>
          <a:endParaRPr lang="en-US" sz="1400" kern="1200">
            <a:latin typeface="Segoe UI"/>
            <a:ea typeface="+mn-ea"/>
            <a:cs typeface="+mn-cs"/>
          </a:endParaRPr>
        </a:p>
      </dsp:txBody>
      <dsp:txXfrm>
        <a:off x="8318049" y="2193917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79C6-6C30-4F49-9744-551FC5933564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8ECF3-E700-4168-91C6-D263C31BB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8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315B1-06F9-4B9B-9F9B-1EFA1E45653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4573-5B51-A31B-FB52-74E1B882E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787D-4878-621A-FA06-E820C8C8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E707-1411-BA0F-C372-24DE0BA0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A785-6072-75F8-340A-ACB069A1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D511-9E82-6447-AED0-C4B27BEA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CD3-51BA-1433-2B78-E424E843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05EB1-65F6-41E4-E515-30E6389D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33FB-CDF3-A5A5-E407-9E59D709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448E-392C-1082-7AAE-D5DC17BE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732C-1DA6-BC40-82C9-F8C1145A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9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BD2A0-0FD3-2645-24F4-D76D035C1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8FA12-2372-470B-F08D-5B82743B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4B25-AED8-581A-B610-12DCF282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C7B5-5F0E-B6E8-22C4-3DFC09CF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7B61-843D-757C-7889-7F44319A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1065-E5EB-4F56-9AA4-86134A3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EF3E-15C7-43BE-847C-0BB26A2BBEC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561A-FA5F-4907-B211-246CA0DC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EA6E5-4C4D-4FEA-B2DB-D0EC7B7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BD34-95AD-4408-B824-E47A30E780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947518-7A12-4D2F-84AE-2C93D2159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3000" y="6318250"/>
            <a:ext cx="5459413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Footer Details </a:t>
            </a:r>
          </a:p>
        </p:txBody>
      </p:sp>
    </p:spTree>
    <p:extLst>
      <p:ext uri="{BB962C8B-B14F-4D97-AF65-F5344CB8AC3E}">
        <p14:creationId xmlns:p14="http://schemas.microsoft.com/office/powerpoint/2010/main" val="138101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D686EA-514F-4EDA-A144-F8EB80071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4388" y="1662113"/>
            <a:ext cx="9636125" cy="307614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>
              <a:defRPr sz="1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>
              <a:defRPr sz="1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>
              <a:defRPr sz="1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>
              <a:defRPr sz="1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5701-85B7-40C9-889B-36F22DF2A0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4388" y="474663"/>
            <a:ext cx="6203929" cy="7484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</a:lstStyle>
          <a:p>
            <a:pPr lvl="0"/>
            <a:r>
              <a:rPr lang="en-US"/>
              <a:t>Title of the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CADC-51F9-4B3B-9B18-5CA2D3DD1D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3000" y="6318250"/>
            <a:ext cx="5459413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Footer Details </a:t>
            </a:r>
          </a:p>
        </p:txBody>
      </p:sp>
    </p:spTree>
    <p:extLst>
      <p:ext uri="{BB962C8B-B14F-4D97-AF65-F5344CB8AC3E}">
        <p14:creationId xmlns:p14="http://schemas.microsoft.com/office/powerpoint/2010/main" val="8486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B839-96F6-AA02-CC33-A34E6B5F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1AE3-7240-3735-88B2-78C05FB1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5E32-EA97-65A7-0691-DEB3740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82D5-3796-4116-730C-F27F96BF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7A5F-C5EA-85E5-7F0A-A548AEB7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564E-4645-200C-5D45-C99E1E68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8ED3-9AD6-61A2-6C11-2599B291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5C38-8C14-1666-7249-839B7CC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4EEF-674A-F71E-6028-5F7A580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DCEE-B8C8-0810-6DB2-47ACDD61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9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777F-6CA3-6B3F-54BB-747FCF56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368-D966-F827-2FFA-A88F6F71B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BEFC-A9CA-8825-2BB3-54024DFC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38E8A-D847-CE9F-FFE8-3E265CC1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CC23-563E-1DF8-0D8B-90A69E03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D8A2-C763-1102-4ED3-4DC52063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9423-DAB6-92C4-2CAA-357FBF50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FA60-3DBD-2883-932C-95451A9B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8E3E1-FEEB-5CFD-5AC7-1F5770EF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A7C8-90A2-FE70-DCB4-F45732630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F68AE-D808-AD9C-6A34-BAE83E97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3AB1-1069-9EAC-D670-A4B1386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3C4CE-A93B-8909-F0E7-3F79A912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582F8-9D9C-3CBB-FCCD-C1BD8C47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2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28B-2CA2-EC66-D91D-64127A5F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5F45A-FFD6-C6A6-9615-5BDE21C7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D3796-CF99-7D33-C61A-CB7B3741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104C-05BC-154C-10D6-1238042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F7BE3-EB8E-0AC4-B9B3-53CADB3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59819-2C52-8554-D63F-729A0957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30911-25E1-DA00-A158-B8D12A0B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4035-8FB9-F07C-5450-A22963BC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C3F-48BB-62F4-9538-05FE7AD6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E794E-891E-76EA-7B93-23E1531C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CAF33-2213-3458-AA3D-5DE356DB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12F0-7153-EDF3-2357-86ED506A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BEA4-D91E-8D7A-B3F0-BC18EF8C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EABF-F928-1161-6944-0E1C9378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F14F-6F1D-AE35-9BE5-AD0632A75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B446-D125-0658-CB92-231883DA4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C05A-B101-DE59-5A6B-93C70986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C0C8-C2CB-5BF3-412F-19B4CAE1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5AAC-1CD6-F747-016C-86AD485F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8DED-682D-C5E3-AAD4-0E01670B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CE24-6527-E665-6388-88E38FF9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CCAF-3674-373D-8088-8A64CE41A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A868-FEE6-453F-8BF1-16DE15F8F77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5CCD-5BB9-022B-D07D-28145F5F0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188-F018-F74E-4519-1977ECF8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70E8-0E97-4BBB-8C03-C75340F5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jpeg"/><Relationship Id="rId5" Type="http://schemas.openxmlformats.org/officeDocument/2006/relationships/image" Target="../media/image39.jpeg"/><Relationship Id="rId15" Type="http://schemas.openxmlformats.org/officeDocument/2006/relationships/image" Target="../media/image49.jpe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jpeg"/><Relationship Id="rId30" Type="http://schemas.openxmlformats.org/officeDocument/2006/relationships/image" Target="../media/image6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32D30D-B476-6C4C-896A-A4A56AEAB11A}"/>
              </a:ext>
            </a:extLst>
          </p:cNvPr>
          <p:cNvSpPr/>
          <p:nvPr/>
        </p:nvSpPr>
        <p:spPr>
          <a:xfrm>
            <a:off x="0" y="6255304"/>
            <a:ext cx="12192000" cy="6230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lvl="6"/>
            <a:r>
              <a:rPr lang="en-US" sz="1200" b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Condensed" panose="02000503000000020004" pitchFamily="2" charset="0"/>
              </a:rPr>
              <a:t>    	</a:t>
            </a:r>
            <a:endParaRPr lang="en-US" sz="1200" b="1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0BEA1-D03E-7A43-A06C-0C4E225A9EBD}"/>
              </a:ext>
            </a:extLst>
          </p:cNvPr>
          <p:cNvSpPr txBox="1"/>
          <p:nvPr/>
        </p:nvSpPr>
        <p:spPr>
          <a:xfrm>
            <a:off x="124286" y="2528326"/>
            <a:ext cx="12192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/>
                <a:ea typeface="Segoe UI Historic"/>
                <a:cs typeface="Segoe UI Historic"/>
              </a:rPr>
              <a:t>Costco Inventory </a:t>
            </a:r>
          </a:p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Historic"/>
                <a:ea typeface="Segoe UI Historic"/>
                <a:cs typeface="Segoe UI Historic"/>
              </a:rPr>
              <a:t>Forecasting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3A0D1C-C995-4245-B0D4-1907507A3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0141" y="6434194"/>
            <a:ext cx="6371859" cy="409575"/>
          </a:xfrm>
        </p:spPr>
        <p:txBody>
          <a:bodyPr/>
          <a:lstStyle/>
          <a:p>
            <a:r>
              <a:rPr lang="en-US"/>
              <a:t>Business-led Technology Partners Delivering Real Digital Outcomes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E19A-D6F5-2D45-AAA7-167F86055CFC}"/>
              </a:ext>
            </a:extLst>
          </p:cNvPr>
          <p:cNvSpPr/>
          <p:nvPr/>
        </p:nvSpPr>
        <p:spPr>
          <a:xfrm>
            <a:off x="437357" y="6121570"/>
            <a:ext cx="2289767" cy="744391"/>
          </a:xfrm>
          <a:prstGeom prst="rect">
            <a:avLst/>
          </a:prstGeom>
          <a:solidFill>
            <a:srgbClr val="DB0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1060D8-67A1-AE4D-9CA9-85BFEDE1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8" y="6127768"/>
            <a:ext cx="2398816" cy="5937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Setting a new Gold Standard as a Microsoft Partner - Halian">
            <a:extLst>
              <a:ext uri="{FF2B5EF4-FFF2-40B4-BE49-F238E27FC236}">
                <a16:creationId xmlns:a16="http://schemas.microsoft.com/office/drawing/2014/main" id="{B3631BEA-0DC8-4794-B7E3-2CA4ACAF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66" y="5241303"/>
            <a:ext cx="1523772" cy="10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7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0655-473D-3C10-47A0-316229D0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Forecasting: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37D9E-3475-AB46-FF03-DE6790B36216}"/>
              </a:ext>
            </a:extLst>
          </p:cNvPr>
          <p:cNvSpPr txBox="1"/>
          <p:nvPr/>
        </p:nvSpPr>
        <p:spPr>
          <a:xfrm>
            <a:off x="914399" y="967769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  <a:r>
              <a:rPr lang="en-US" dirty="0"/>
              <a:t>: Lakewood,  </a:t>
            </a:r>
            <a:r>
              <a:rPr lang="en-US" b="1" dirty="0"/>
              <a:t>Item</a:t>
            </a:r>
            <a:r>
              <a:rPr lang="en-US" dirty="0"/>
              <a:t>: Chicken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07AB-BBFB-5BDE-9D21-3B57A05EF920}"/>
              </a:ext>
            </a:extLst>
          </p:cNvPr>
          <p:cNvSpPr txBox="1"/>
          <p:nvPr/>
        </p:nvSpPr>
        <p:spPr>
          <a:xfrm>
            <a:off x="914399" y="5695024"/>
            <a:ext cx="52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MSE</a:t>
            </a:r>
            <a:r>
              <a:rPr lang="en-US" dirty="0"/>
              <a:t>:135.44,  </a:t>
            </a:r>
            <a:r>
              <a:rPr lang="en-US" b="1" dirty="0"/>
              <a:t>RMSE</a:t>
            </a:r>
            <a:r>
              <a:rPr lang="en-US" dirty="0"/>
              <a:t>: 11.64,  </a:t>
            </a:r>
            <a:r>
              <a:rPr lang="en-US" b="1" dirty="0"/>
              <a:t>MAPE</a:t>
            </a:r>
            <a:r>
              <a:rPr lang="en-US" dirty="0"/>
              <a:t>: 22%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1EDAB-98A5-AB79-AA12-44B38A7E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4" y="1516213"/>
            <a:ext cx="9883997" cy="4004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1AD0C5-1358-7024-8ABE-B26826A616E8}"/>
              </a:ext>
            </a:extLst>
          </p:cNvPr>
          <p:cNvSpPr txBox="1"/>
          <p:nvPr/>
        </p:nvSpPr>
        <p:spPr>
          <a:xfrm>
            <a:off x="8345010" y="1702644"/>
            <a:ext cx="217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Blue Line: </a:t>
            </a:r>
            <a:r>
              <a:rPr lang="en-US" sz="1200" b="1" i="1" dirty="0" err="1"/>
              <a:t>Actual_Qty</a:t>
            </a:r>
            <a:endParaRPr lang="en-US" sz="1200" b="1" i="1" dirty="0"/>
          </a:p>
          <a:p>
            <a:r>
              <a:rPr lang="en-IN" sz="1200" b="1" dirty="0"/>
              <a:t>Dotted Line: </a:t>
            </a:r>
            <a:r>
              <a:rPr lang="en-IN" sz="1200" b="1" i="1" dirty="0" err="1"/>
              <a:t>Forecasted_Qty</a:t>
            </a:r>
            <a:endParaRPr lang="en-IN" sz="1200" b="1" i="1" dirty="0"/>
          </a:p>
        </p:txBody>
      </p:sp>
    </p:spTree>
    <p:extLst>
      <p:ext uri="{BB962C8B-B14F-4D97-AF65-F5344CB8AC3E}">
        <p14:creationId xmlns:p14="http://schemas.microsoft.com/office/powerpoint/2010/main" val="259253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0655-473D-3C10-47A0-316229D0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Forecasting: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37D9E-3475-AB46-FF03-DE6790B36216}"/>
              </a:ext>
            </a:extLst>
          </p:cNvPr>
          <p:cNvSpPr txBox="1"/>
          <p:nvPr/>
        </p:nvSpPr>
        <p:spPr>
          <a:xfrm>
            <a:off x="914399" y="967769"/>
            <a:ext cx="4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  <a:r>
              <a:rPr lang="en-US" dirty="0"/>
              <a:t>: SAN FRANCISCO,  </a:t>
            </a:r>
            <a:r>
              <a:rPr lang="en-US" b="1" dirty="0"/>
              <a:t>Item</a:t>
            </a:r>
            <a:r>
              <a:rPr lang="en-US" dirty="0"/>
              <a:t>: Beef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07AB-BBFB-5BDE-9D21-3B57A05EF920}"/>
              </a:ext>
            </a:extLst>
          </p:cNvPr>
          <p:cNvSpPr txBox="1"/>
          <p:nvPr/>
        </p:nvSpPr>
        <p:spPr>
          <a:xfrm>
            <a:off x="1013255" y="5705565"/>
            <a:ext cx="52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MSE</a:t>
            </a:r>
            <a:r>
              <a:rPr lang="en-US" dirty="0"/>
              <a:t>:3099.57,  </a:t>
            </a:r>
            <a:r>
              <a:rPr lang="en-US" b="1" dirty="0"/>
              <a:t>RMSE</a:t>
            </a:r>
            <a:r>
              <a:rPr lang="en-US" dirty="0"/>
              <a:t>: 55.67,  </a:t>
            </a:r>
            <a:r>
              <a:rPr lang="en-US" b="1" dirty="0"/>
              <a:t>MAPE</a:t>
            </a:r>
            <a:r>
              <a:rPr lang="en-US" dirty="0"/>
              <a:t>: 23%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6368-0AA3-6C2E-74DC-6B3417AE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5" y="1580989"/>
            <a:ext cx="9914479" cy="412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935B8-EF98-AD8E-6932-AA40B25E29A1}"/>
              </a:ext>
            </a:extLst>
          </p:cNvPr>
          <p:cNvSpPr txBox="1"/>
          <p:nvPr/>
        </p:nvSpPr>
        <p:spPr>
          <a:xfrm>
            <a:off x="8345011" y="1702644"/>
            <a:ext cx="213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Blue Line: </a:t>
            </a:r>
            <a:r>
              <a:rPr lang="en-US" sz="1200" b="1" i="1" dirty="0" err="1"/>
              <a:t>Actual</a:t>
            </a:r>
            <a:r>
              <a:rPr lang="en-US" sz="1200" b="1" dirty="0" err="1"/>
              <a:t>_Qty</a:t>
            </a:r>
            <a:endParaRPr lang="en-US" sz="1200" b="1" dirty="0"/>
          </a:p>
          <a:p>
            <a:r>
              <a:rPr lang="en-IN" sz="1200" b="1" dirty="0"/>
              <a:t>Dotted Line: </a:t>
            </a:r>
            <a:r>
              <a:rPr lang="en-IN" sz="1200" b="1" i="1" dirty="0" err="1"/>
              <a:t>Forecasted</a:t>
            </a:r>
            <a:r>
              <a:rPr lang="en-IN" sz="1200" b="1" dirty="0" err="1"/>
              <a:t>_Qty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49393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0655-473D-3C10-47A0-316229D0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Forecasting: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37D9E-3475-AB46-FF03-DE6790B36216}"/>
              </a:ext>
            </a:extLst>
          </p:cNvPr>
          <p:cNvSpPr txBox="1"/>
          <p:nvPr/>
        </p:nvSpPr>
        <p:spPr>
          <a:xfrm>
            <a:off x="914399" y="967769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  <a:r>
              <a:rPr lang="en-US" dirty="0"/>
              <a:t>: Richmond CA,  </a:t>
            </a:r>
            <a:r>
              <a:rPr lang="en-US" b="1" dirty="0"/>
              <a:t>Item</a:t>
            </a:r>
            <a:r>
              <a:rPr lang="en-US" dirty="0"/>
              <a:t>: Fillet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07AB-BBFB-5BDE-9D21-3B57A05EF920}"/>
              </a:ext>
            </a:extLst>
          </p:cNvPr>
          <p:cNvSpPr txBox="1"/>
          <p:nvPr/>
        </p:nvSpPr>
        <p:spPr>
          <a:xfrm>
            <a:off x="914399" y="5695024"/>
            <a:ext cx="52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MSE</a:t>
            </a:r>
            <a:r>
              <a:rPr lang="en-US" dirty="0"/>
              <a:t>:234.25,  </a:t>
            </a:r>
            <a:r>
              <a:rPr lang="en-US" b="1" dirty="0"/>
              <a:t>RMSE</a:t>
            </a:r>
            <a:r>
              <a:rPr lang="en-US" dirty="0"/>
              <a:t>: 15.31,  </a:t>
            </a:r>
            <a:r>
              <a:rPr lang="en-US" b="1" dirty="0"/>
              <a:t>MAPE</a:t>
            </a:r>
            <a:r>
              <a:rPr lang="en-US" dirty="0"/>
              <a:t>: 19%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C1E54-468B-F842-42E5-FAE31190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9" y="1523834"/>
            <a:ext cx="10230281" cy="4171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9FD5A-27D7-8914-F7C4-EF7980A0E89F}"/>
              </a:ext>
            </a:extLst>
          </p:cNvPr>
          <p:cNvSpPr txBox="1"/>
          <p:nvPr/>
        </p:nvSpPr>
        <p:spPr>
          <a:xfrm>
            <a:off x="8345011" y="1702644"/>
            <a:ext cx="213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Blue Line: </a:t>
            </a:r>
            <a:r>
              <a:rPr lang="en-US" sz="1200" b="1" i="1" dirty="0" err="1"/>
              <a:t>Actual_Qty</a:t>
            </a:r>
            <a:endParaRPr lang="en-US" sz="1200" b="1" i="1" dirty="0"/>
          </a:p>
          <a:p>
            <a:r>
              <a:rPr lang="en-IN" sz="1200" b="1" dirty="0"/>
              <a:t>Dotted Line: </a:t>
            </a:r>
            <a:r>
              <a:rPr lang="en-IN" sz="1200" b="1" i="1" dirty="0" err="1"/>
              <a:t>Forecasted</a:t>
            </a:r>
            <a:r>
              <a:rPr lang="en-IN" sz="1200" b="1" dirty="0" err="1"/>
              <a:t>_Qty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7379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2400" b="1" dirty="0"/>
              <a:t>Weekly </a:t>
            </a:r>
            <a:r>
              <a:rPr lang="en-US" sz="2400" b="1" dirty="0" err="1"/>
              <a:t>Onhand</a:t>
            </a:r>
            <a:r>
              <a:rPr lang="en-US" sz="2400" b="1" dirty="0"/>
              <a:t>, Overstock and Understock cases: (May-Nov 2022)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F84CE-20F5-7C8F-6305-FAD0E4A3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6" y="1158043"/>
            <a:ext cx="10380159" cy="47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Autofit/>
          </a:bodyPr>
          <a:lstStyle/>
          <a:p>
            <a:r>
              <a:rPr lang="en-US" sz="2400" b="1" dirty="0"/>
              <a:t>Weekly </a:t>
            </a:r>
            <a:r>
              <a:rPr lang="en-US" sz="2400" b="1" dirty="0" err="1"/>
              <a:t>Onhand</a:t>
            </a:r>
            <a:r>
              <a:rPr lang="en-US" sz="2400" b="1" dirty="0"/>
              <a:t>, Overstock and Understock cases: (May-Nov 2022)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AAB17-231C-54A3-4522-567C0573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78" y="1193632"/>
            <a:ext cx="10397630" cy="47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3600" b="1" dirty="0"/>
              <a:t>Stock Analysis (May-Nov 2022):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CEA5C-2E75-340A-3BAF-2113DED3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2804"/>
            <a:ext cx="5172075" cy="5220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44ED0D-71C7-1A68-0397-84BDA242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2804"/>
            <a:ext cx="5524500" cy="5220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426A2-849C-C955-19B4-219B76C9155F}"/>
              </a:ext>
            </a:extLst>
          </p:cNvPr>
          <p:cNvSpPr txBox="1"/>
          <p:nvPr/>
        </p:nvSpPr>
        <p:spPr>
          <a:xfrm>
            <a:off x="1766749" y="966641"/>
            <a:ext cx="132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Actual Data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368C7-D51A-809A-EDE4-7F6F1E365B3B}"/>
              </a:ext>
            </a:extLst>
          </p:cNvPr>
          <p:cNvSpPr txBox="1"/>
          <p:nvPr/>
        </p:nvSpPr>
        <p:spPr>
          <a:xfrm>
            <a:off x="8441232" y="958218"/>
            <a:ext cx="21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Forecasted Data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047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3600" b="1" dirty="0"/>
              <a:t>Stocks by item &amp; location 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76117-0485-2C44-BF0E-C64E7C3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33" y="1155253"/>
            <a:ext cx="8649450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3600" b="1" dirty="0"/>
              <a:t>Stocks by item &amp; location </a:t>
            </a:r>
            <a:endParaRPr lang="en-IN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AD0FD-035C-1C83-FCC1-028A2AA1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20" y="1195910"/>
            <a:ext cx="8855207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0AD6BA2-9F86-49D4-86FA-C162AFE4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0"/>
            <a:ext cx="90678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0002F7-A197-4EC5-8A13-715D6B18EBB7}"/>
              </a:ext>
            </a:extLst>
          </p:cNvPr>
          <p:cNvSpPr/>
          <p:nvPr/>
        </p:nvSpPr>
        <p:spPr>
          <a:xfrm>
            <a:off x="6223000" y="4015"/>
            <a:ext cx="5969000" cy="61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F9A91B-2D2C-4D48-9FF4-564EB549B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/>
          </a:p>
          <a:p>
            <a:pPr marL="0" indent="0" algn="ctr">
              <a:buNone/>
            </a:pPr>
            <a:r>
              <a:rPr lang="en-US" sz="660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9275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5F314-18FB-45C1-957E-4469FAC72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388" y="474663"/>
            <a:ext cx="7186612" cy="748495"/>
          </a:xfrm>
        </p:spPr>
        <p:txBody>
          <a:bodyPr/>
          <a:lstStyle/>
          <a:p>
            <a:r>
              <a:rPr lang="en-US" sz="3600"/>
              <a:t>Our Power BI Credentials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3FB4AE8-BB4C-44DC-B1FD-BE4C5E392F83}"/>
              </a:ext>
            </a:extLst>
          </p:cNvPr>
          <p:cNvGraphicFramePr/>
          <p:nvPr/>
        </p:nvGraphicFramePr>
        <p:xfrm>
          <a:off x="838200" y="14087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5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E2261-A7CC-4594-BD2F-F5A9E8823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Google Shape;328;p20">
            <a:extLst>
              <a:ext uri="{FF2B5EF4-FFF2-40B4-BE49-F238E27FC236}">
                <a16:creationId xmlns:a16="http://schemas.microsoft.com/office/drawing/2014/main" id="{BCF0E92D-BF4B-46D8-9808-14E7EFA2D693}"/>
              </a:ext>
            </a:extLst>
          </p:cNvPr>
          <p:cNvSpPr txBox="1">
            <a:spLocks/>
          </p:cNvSpPr>
          <p:nvPr/>
        </p:nvSpPr>
        <p:spPr>
          <a:xfrm>
            <a:off x="699910" y="560628"/>
            <a:ext cx="4286555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tabLst/>
              <a:defRPr/>
            </a:pPr>
            <a:r>
              <a:rPr lang="en-IN" kern="0" dirty="0">
                <a:solidFill>
                  <a:srgbClr val="000000"/>
                </a:solidFill>
              </a:rPr>
              <a:t>Agenda</a:t>
            </a:r>
            <a:endParaRPr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</a:endParaRPr>
          </a:p>
        </p:txBody>
      </p:sp>
      <p:grpSp>
        <p:nvGrpSpPr>
          <p:cNvPr id="38" name="Google Shape;88;p15">
            <a:extLst>
              <a:ext uri="{FF2B5EF4-FFF2-40B4-BE49-F238E27FC236}">
                <a16:creationId xmlns:a16="http://schemas.microsoft.com/office/drawing/2014/main" id="{0224BB2E-8BB5-425D-A92D-BBE9966D5AD8}"/>
              </a:ext>
            </a:extLst>
          </p:cNvPr>
          <p:cNvGrpSpPr/>
          <p:nvPr/>
        </p:nvGrpSpPr>
        <p:grpSpPr>
          <a:xfrm>
            <a:off x="755230" y="1483359"/>
            <a:ext cx="5045069" cy="574279"/>
            <a:chOff x="1354401" y="698797"/>
            <a:chExt cx="4546885" cy="767942"/>
          </a:xfrm>
        </p:grpSpPr>
        <p:sp>
          <p:nvSpPr>
            <p:cNvPr id="39" name="Google Shape;89;p15">
              <a:extLst>
                <a:ext uri="{FF2B5EF4-FFF2-40B4-BE49-F238E27FC236}">
                  <a16:creationId xmlns:a16="http://schemas.microsoft.com/office/drawing/2014/main" id="{D4B48171-7F10-4754-8C8C-7FBB6F13A318}"/>
                </a:ext>
              </a:extLst>
            </p:cNvPr>
            <p:cNvSpPr/>
            <p:nvPr/>
          </p:nvSpPr>
          <p:spPr>
            <a:xfrm>
              <a:off x="1372277" y="799428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0;p15">
              <a:extLst>
                <a:ext uri="{FF2B5EF4-FFF2-40B4-BE49-F238E27FC236}">
                  <a16:creationId xmlns:a16="http://schemas.microsoft.com/office/drawing/2014/main" id="{513CF968-E95A-4625-AFE2-21E96B281DDA}"/>
                </a:ext>
              </a:extLst>
            </p:cNvPr>
            <p:cNvSpPr/>
            <p:nvPr/>
          </p:nvSpPr>
          <p:spPr>
            <a:xfrm>
              <a:off x="1354401" y="781553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95;p15">
              <a:extLst>
                <a:ext uri="{FF2B5EF4-FFF2-40B4-BE49-F238E27FC236}">
                  <a16:creationId xmlns:a16="http://schemas.microsoft.com/office/drawing/2014/main" id="{B56E967A-E803-45A2-9E19-290A34CF1DF6}"/>
                </a:ext>
              </a:extLst>
            </p:cNvPr>
            <p:cNvSpPr/>
            <p:nvPr/>
          </p:nvSpPr>
          <p:spPr>
            <a:xfrm>
              <a:off x="1477270" y="698797"/>
              <a:ext cx="859270" cy="762637"/>
            </a:xfrm>
            <a:custGeom>
              <a:avLst/>
              <a:gdLst/>
              <a:ahLst/>
              <a:cxnLst/>
              <a:rect l="l" t="t" r="r" b="b"/>
              <a:pathLst>
                <a:path w="30909" h="27433" extrusionOk="0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DB0605"/>
            </a:solidFill>
            <a:ln>
              <a:solidFill>
                <a:srgbClr val="DB060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b="1" kern="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b="1" kern="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" name="Google Shape;97;p15">
              <a:extLst>
                <a:ext uri="{FF2B5EF4-FFF2-40B4-BE49-F238E27FC236}">
                  <a16:creationId xmlns:a16="http://schemas.microsoft.com/office/drawing/2014/main" id="{7A2A68CB-1DAD-4920-8986-AD1E5C8E6D8F}"/>
                </a:ext>
              </a:extLst>
            </p:cNvPr>
            <p:cNvSpPr txBox="1"/>
            <p:nvPr/>
          </p:nvSpPr>
          <p:spPr>
            <a:xfrm>
              <a:off x="2487753" y="964744"/>
              <a:ext cx="3210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tabLst/>
                <a:defRPr sz="2800" b="0" i="0" u="none" strike="noStrike" kern="0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1pPr>
              <a:lvl2pPr marR="0" lv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marR="0" lvl="2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marR="0" lvl="3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marR="0" lvl="4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marR="0" lvl="5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marR="0" lvl="6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marR="0" lvl="7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marR="0" lvl="8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" sz="2000" dirty="0">
                  <a:sym typeface="Roboto"/>
                </a:rPr>
                <a:t>Problem Statement</a:t>
              </a:r>
            </a:p>
          </p:txBody>
        </p:sp>
      </p:grpSp>
      <p:grpSp>
        <p:nvGrpSpPr>
          <p:cNvPr id="49" name="Google Shape;88;p15">
            <a:extLst>
              <a:ext uri="{FF2B5EF4-FFF2-40B4-BE49-F238E27FC236}">
                <a16:creationId xmlns:a16="http://schemas.microsoft.com/office/drawing/2014/main" id="{3C220168-441E-4749-8D7F-65A2AFCE3979}"/>
              </a:ext>
            </a:extLst>
          </p:cNvPr>
          <p:cNvGrpSpPr/>
          <p:nvPr/>
        </p:nvGrpSpPr>
        <p:grpSpPr>
          <a:xfrm>
            <a:off x="755231" y="2266781"/>
            <a:ext cx="5045068" cy="603461"/>
            <a:chOff x="1354401" y="659774"/>
            <a:chExt cx="4546885" cy="806965"/>
          </a:xfrm>
        </p:grpSpPr>
        <p:sp>
          <p:nvSpPr>
            <p:cNvPr id="50" name="Google Shape;89;p15">
              <a:extLst>
                <a:ext uri="{FF2B5EF4-FFF2-40B4-BE49-F238E27FC236}">
                  <a16:creationId xmlns:a16="http://schemas.microsoft.com/office/drawing/2014/main" id="{5B5CAF0A-B626-41C5-8FD7-6DE4852362D2}"/>
                </a:ext>
              </a:extLst>
            </p:cNvPr>
            <p:cNvSpPr/>
            <p:nvPr/>
          </p:nvSpPr>
          <p:spPr>
            <a:xfrm>
              <a:off x="1372277" y="799428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90;p15">
              <a:extLst>
                <a:ext uri="{FF2B5EF4-FFF2-40B4-BE49-F238E27FC236}">
                  <a16:creationId xmlns:a16="http://schemas.microsoft.com/office/drawing/2014/main" id="{E9BF0988-B208-4142-A323-DD89A83C9CB0}"/>
                </a:ext>
              </a:extLst>
            </p:cNvPr>
            <p:cNvSpPr/>
            <p:nvPr/>
          </p:nvSpPr>
          <p:spPr>
            <a:xfrm>
              <a:off x="1354401" y="781553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95;p15">
              <a:extLst>
                <a:ext uri="{FF2B5EF4-FFF2-40B4-BE49-F238E27FC236}">
                  <a16:creationId xmlns:a16="http://schemas.microsoft.com/office/drawing/2014/main" id="{37C52F5B-1D2D-4CF6-83CE-934AD5B8E976}"/>
                </a:ext>
              </a:extLst>
            </p:cNvPr>
            <p:cNvSpPr/>
            <p:nvPr/>
          </p:nvSpPr>
          <p:spPr>
            <a:xfrm>
              <a:off x="1477270" y="659774"/>
              <a:ext cx="859270" cy="762636"/>
            </a:xfrm>
            <a:custGeom>
              <a:avLst/>
              <a:gdLst/>
              <a:ahLst/>
              <a:cxnLst/>
              <a:rect l="l" t="t" r="r" b="b"/>
              <a:pathLst>
                <a:path w="30909" h="27433" extrusionOk="0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DB0605"/>
            </a:solidFill>
            <a:ln>
              <a:solidFill>
                <a:srgbClr val="DB060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b="1" kern="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000" b="1" kern="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97;p15">
              <a:extLst>
                <a:ext uri="{FF2B5EF4-FFF2-40B4-BE49-F238E27FC236}">
                  <a16:creationId xmlns:a16="http://schemas.microsoft.com/office/drawing/2014/main" id="{21BA341F-865D-40A5-8B58-ACFC9F9B146A}"/>
                </a:ext>
              </a:extLst>
            </p:cNvPr>
            <p:cNvSpPr txBox="1"/>
            <p:nvPr/>
          </p:nvSpPr>
          <p:spPr>
            <a:xfrm>
              <a:off x="2487753" y="964744"/>
              <a:ext cx="3210900" cy="36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tabLst/>
                <a:defRPr sz="2000" b="0" i="0" u="none" strike="noStrike" kern="0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1pPr>
              <a:lvl2pPr marR="0" lv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marR="0" lvl="2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marR="0" lvl="3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marR="0" lvl="4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marR="0" lvl="5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marR="0" lvl="6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marR="0" lvl="7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marR="0" lvl="8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" dirty="0">
                  <a:sym typeface="Roboto"/>
                </a:rPr>
                <a:t>Executive Summary</a:t>
              </a:r>
            </a:p>
          </p:txBody>
        </p:sp>
      </p:grpSp>
      <p:grpSp>
        <p:nvGrpSpPr>
          <p:cNvPr id="99" name="Google Shape;88;p15">
            <a:extLst>
              <a:ext uri="{FF2B5EF4-FFF2-40B4-BE49-F238E27FC236}">
                <a16:creationId xmlns:a16="http://schemas.microsoft.com/office/drawing/2014/main" id="{7B4E3B71-4BB4-499C-84D1-6ABAE4875A72}"/>
              </a:ext>
            </a:extLst>
          </p:cNvPr>
          <p:cNvGrpSpPr/>
          <p:nvPr/>
        </p:nvGrpSpPr>
        <p:grpSpPr>
          <a:xfrm>
            <a:off x="755231" y="3177482"/>
            <a:ext cx="5045068" cy="603461"/>
            <a:chOff x="1354401" y="659774"/>
            <a:chExt cx="4546885" cy="806965"/>
          </a:xfrm>
        </p:grpSpPr>
        <p:sp>
          <p:nvSpPr>
            <p:cNvPr id="100" name="Google Shape;89;p15">
              <a:extLst>
                <a:ext uri="{FF2B5EF4-FFF2-40B4-BE49-F238E27FC236}">
                  <a16:creationId xmlns:a16="http://schemas.microsoft.com/office/drawing/2014/main" id="{A220BB9C-975A-4AED-AEB4-CDC68B84C0F8}"/>
                </a:ext>
              </a:extLst>
            </p:cNvPr>
            <p:cNvSpPr/>
            <p:nvPr/>
          </p:nvSpPr>
          <p:spPr>
            <a:xfrm>
              <a:off x="1372277" y="799428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90;p15">
              <a:extLst>
                <a:ext uri="{FF2B5EF4-FFF2-40B4-BE49-F238E27FC236}">
                  <a16:creationId xmlns:a16="http://schemas.microsoft.com/office/drawing/2014/main" id="{95F04906-13DF-478F-A250-C906BC5FC7AF}"/>
                </a:ext>
              </a:extLst>
            </p:cNvPr>
            <p:cNvSpPr/>
            <p:nvPr/>
          </p:nvSpPr>
          <p:spPr>
            <a:xfrm>
              <a:off x="1354401" y="781553"/>
              <a:ext cx="4529009" cy="667311"/>
            </a:xfrm>
            <a:custGeom>
              <a:avLst/>
              <a:gdLst/>
              <a:ahLst/>
              <a:cxnLst/>
              <a:rect l="l" t="t" r="r" b="b"/>
              <a:pathLst>
                <a:path w="162914" h="24004" extrusionOk="0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95;p15">
              <a:extLst>
                <a:ext uri="{FF2B5EF4-FFF2-40B4-BE49-F238E27FC236}">
                  <a16:creationId xmlns:a16="http://schemas.microsoft.com/office/drawing/2014/main" id="{B250CEED-E041-4101-A4C4-5CC4C078C925}"/>
                </a:ext>
              </a:extLst>
            </p:cNvPr>
            <p:cNvSpPr/>
            <p:nvPr/>
          </p:nvSpPr>
          <p:spPr>
            <a:xfrm>
              <a:off x="1477270" y="659774"/>
              <a:ext cx="859270" cy="762636"/>
            </a:xfrm>
            <a:custGeom>
              <a:avLst/>
              <a:gdLst/>
              <a:ahLst/>
              <a:cxnLst/>
              <a:rect l="l" t="t" r="r" b="b"/>
              <a:pathLst>
                <a:path w="30909" h="27433" extrusionOk="0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DB0605"/>
            </a:solidFill>
            <a:ln>
              <a:solidFill>
                <a:srgbClr val="DB0605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000" b="1" kern="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b="1" kern="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" name="Google Shape;97;p15">
              <a:extLst>
                <a:ext uri="{FF2B5EF4-FFF2-40B4-BE49-F238E27FC236}">
                  <a16:creationId xmlns:a16="http://schemas.microsoft.com/office/drawing/2014/main" id="{2DD055F3-B3B6-4FE3-9CCB-411DB99DB44D}"/>
                </a:ext>
              </a:extLst>
            </p:cNvPr>
            <p:cNvSpPr txBox="1"/>
            <p:nvPr/>
          </p:nvSpPr>
          <p:spPr>
            <a:xfrm>
              <a:off x="2487753" y="964744"/>
              <a:ext cx="3210900" cy="36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tabLst/>
                <a:defRPr sz="2000" b="0" i="0" u="none" strike="noStrike" kern="0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1pPr>
              <a:lvl2pPr marR="0" lv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marR="0" lvl="2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marR="0" lvl="3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marR="0" lvl="4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marR="0" lvl="5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marR="0" lvl="6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marR="0" lvl="7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marR="0" lvl="8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" dirty="0">
                  <a:sym typeface="Roboto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03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21BAA-5DFD-419C-8801-3C7567935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389" y="474663"/>
            <a:ext cx="5281612" cy="748495"/>
          </a:xfrm>
        </p:spPr>
        <p:txBody>
          <a:bodyPr/>
          <a:lstStyle/>
          <a:p>
            <a:r>
              <a:rPr lang="en-US" sz="3600"/>
              <a:t>About iLink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BC0F2-FAD7-4757-9A85-A90C37358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7842" y="6318250"/>
            <a:ext cx="6564572" cy="409575"/>
          </a:xfrm>
        </p:spPr>
        <p:txBody>
          <a:bodyPr/>
          <a:lstStyle/>
          <a:p>
            <a:r>
              <a:rPr lang="en-US"/>
              <a:t>Business-led Technology Partners Delivering Real Digital Outcomes</a:t>
            </a:r>
          </a:p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56FE5C-C53C-4B45-ABE3-1E1450FD2EFE}"/>
              </a:ext>
            </a:extLst>
          </p:cNvPr>
          <p:cNvSpPr/>
          <p:nvPr/>
        </p:nvSpPr>
        <p:spPr bwMode="auto">
          <a:xfrm>
            <a:off x="8365160" y="1879659"/>
            <a:ext cx="1390410" cy="1299615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38B56-6721-4EF5-81BB-2642BAFC7189}"/>
              </a:ext>
            </a:extLst>
          </p:cNvPr>
          <p:cNvSpPr/>
          <p:nvPr/>
        </p:nvSpPr>
        <p:spPr bwMode="auto">
          <a:xfrm>
            <a:off x="4814888" y="1848258"/>
            <a:ext cx="1390410" cy="1299615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17BFB-7165-4494-9D82-2917CB61237E}"/>
              </a:ext>
            </a:extLst>
          </p:cNvPr>
          <p:cNvSpPr/>
          <p:nvPr/>
        </p:nvSpPr>
        <p:spPr bwMode="auto">
          <a:xfrm>
            <a:off x="1804194" y="1848259"/>
            <a:ext cx="1390410" cy="1299615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7309C20F-4825-4F79-A879-8DD707BEAEC5}"/>
              </a:ext>
            </a:extLst>
          </p:cNvPr>
          <p:cNvSpPr txBox="1">
            <a:spLocks/>
          </p:cNvSpPr>
          <p:nvPr/>
        </p:nvSpPr>
        <p:spPr>
          <a:xfrm>
            <a:off x="1077549" y="1317460"/>
            <a:ext cx="2724650" cy="430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Company Overview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06999884-62E2-40BA-AA99-3565100577C5}"/>
              </a:ext>
            </a:extLst>
          </p:cNvPr>
          <p:cNvSpPr txBox="1">
            <a:spLocks/>
          </p:cNvSpPr>
          <p:nvPr/>
        </p:nvSpPr>
        <p:spPr>
          <a:xfrm>
            <a:off x="607765" y="3247553"/>
            <a:ext cx="3662996" cy="307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Founded in 2002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Global Software Solution Provider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Trusted Digital Advisor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Innovation Focused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ISO 9001 &amp; CMMI Level 3 Certified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Gold Certified Microsoft Partner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Nationally Managed Microsoft Partner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Won 4 Partner of the Year Awards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~700 people global team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cs typeface="WeblySleek UI Light" pitchFamily="34" charset="0"/>
            </a:endParaRPr>
          </a:p>
        </p:txBody>
      </p:sp>
      <p:sp>
        <p:nvSpPr>
          <p:cNvPr id="12" name="Text Placeholder 45">
            <a:extLst>
              <a:ext uri="{FF2B5EF4-FFF2-40B4-BE49-F238E27FC236}">
                <a16:creationId xmlns:a16="http://schemas.microsoft.com/office/drawing/2014/main" id="{4857F5F5-1006-4C1B-A5EA-1DD304DF0FC6}"/>
              </a:ext>
            </a:extLst>
          </p:cNvPr>
          <p:cNvSpPr txBox="1">
            <a:spLocks/>
          </p:cNvSpPr>
          <p:nvPr/>
        </p:nvSpPr>
        <p:spPr>
          <a:xfrm>
            <a:off x="4787563" y="1317460"/>
            <a:ext cx="2115820" cy="430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Locations</a:t>
            </a:r>
          </a:p>
          <a:p>
            <a:pPr marL="11430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16D6B25B-999D-4FAA-AAC8-183C95C67414}"/>
              </a:ext>
            </a:extLst>
          </p:cNvPr>
          <p:cNvSpPr txBox="1">
            <a:spLocks/>
          </p:cNvSpPr>
          <p:nvPr/>
        </p:nvSpPr>
        <p:spPr>
          <a:xfrm>
            <a:off x="3947400" y="3255173"/>
            <a:ext cx="3283979" cy="318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Seattle, WA (HQ)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Los Angeles &amp; Irvine, CA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Fairfax, VA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Atlanta, GA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Dallas &amp; Houston, TX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Chicago, IL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New Jersey, NJ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Chennai, Pune &amp; Trichy, India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WeblySleek UI Light" pitchFamily="34" charset="0"/>
              </a:rPr>
              <a:t>Dubai</a:t>
            </a:r>
          </a:p>
          <a:p>
            <a:pPr marL="457162" marR="0" lvl="1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cs typeface="WeblySleek UI Light" pitchFamily="34" charset="0"/>
            </a:endParaRPr>
          </a:p>
          <a:p>
            <a:pPr marL="228562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cs typeface="WeblySleek UI Light" pitchFamily="34" charset="0"/>
            </a:endParaRPr>
          </a:p>
        </p:txBody>
      </p:sp>
      <p:sp>
        <p:nvSpPr>
          <p:cNvPr id="14" name="Text Placeholder 47">
            <a:extLst>
              <a:ext uri="{FF2B5EF4-FFF2-40B4-BE49-F238E27FC236}">
                <a16:creationId xmlns:a16="http://schemas.microsoft.com/office/drawing/2014/main" id="{1DA9F319-09A7-4D81-97B8-DE23F25488A9}"/>
              </a:ext>
            </a:extLst>
          </p:cNvPr>
          <p:cNvSpPr txBox="1">
            <a:spLocks/>
          </p:cNvSpPr>
          <p:nvPr/>
        </p:nvSpPr>
        <p:spPr>
          <a:xfrm>
            <a:off x="8338327" y="1326530"/>
            <a:ext cx="2115820" cy="430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Focus Area</a:t>
            </a:r>
          </a:p>
          <a:p>
            <a:pPr marL="11430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0072C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pic>
        <p:nvPicPr>
          <p:cNvPr id="15" name="Picture Placeholder 52">
            <a:extLst>
              <a:ext uri="{FF2B5EF4-FFF2-40B4-BE49-F238E27FC236}">
                <a16:creationId xmlns:a16="http://schemas.microsoft.com/office/drawing/2014/main" id="{06EEA50E-4F27-4BE7-9C26-E58E026B5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6" r="-2986"/>
          <a:stretch/>
        </p:blipFill>
        <p:spPr>
          <a:xfrm>
            <a:off x="8663310" y="2161418"/>
            <a:ext cx="794111" cy="680130"/>
          </a:xfrm>
          <a:prstGeom prst="rect">
            <a:avLst/>
          </a:prstGeom>
        </p:spPr>
      </p:pic>
      <p:pic>
        <p:nvPicPr>
          <p:cNvPr id="16" name="Picture Placeholder 4">
            <a:extLst>
              <a:ext uri="{FF2B5EF4-FFF2-40B4-BE49-F238E27FC236}">
                <a16:creationId xmlns:a16="http://schemas.microsoft.com/office/drawing/2014/main" id="{8EDF3EF1-1AFF-467E-8773-B9B6488EC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69" r="-9769"/>
          <a:stretch/>
        </p:blipFill>
        <p:spPr>
          <a:xfrm>
            <a:off x="5029656" y="2117987"/>
            <a:ext cx="960874" cy="822957"/>
          </a:xfrm>
          <a:prstGeom prst="rect">
            <a:avLst/>
          </a:prstGeom>
        </p:spPr>
      </p:pic>
      <p:pic>
        <p:nvPicPr>
          <p:cNvPr id="17" name="Picture Placeholder 6">
            <a:extLst>
              <a:ext uri="{FF2B5EF4-FFF2-40B4-BE49-F238E27FC236}">
                <a16:creationId xmlns:a16="http://schemas.microsoft.com/office/drawing/2014/main" id="{2B6F4392-F009-4FE5-8B75-F7A6F88E8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17" b="-9717"/>
          <a:stretch/>
        </p:blipFill>
        <p:spPr>
          <a:xfrm>
            <a:off x="2000633" y="2086586"/>
            <a:ext cx="960874" cy="822957"/>
          </a:xfrm>
          <a:prstGeom prst="rect">
            <a:avLst/>
          </a:prstGeom>
        </p:spPr>
      </p:pic>
      <p:sp>
        <p:nvSpPr>
          <p:cNvPr id="18" name="Text Placeholder 46">
            <a:extLst>
              <a:ext uri="{FF2B5EF4-FFF2-40B4-BE49-F238E27FC236}">
                <a16:creationId xmlns:a16="http://schemas.microsoft.com/office/drawing/2014/main" id="{C72CA8C6-95A5-4A0F-AFDC-CC32C3C7FCF8}"/>
              </a:ext>
            </a:extLst>
          </p:cNvPr>
          <p:cNvSpPr txBox="1">
            <a:spLocks/>
          </p:cNvSpPr>
          <p:nvPr/>
        </p:nvSpPr>
        <p:spPr>
          <a:xfrm>
            <a:off x="6903110" y="3279786"/>
            <a:ext cx="2836863" cy="284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Product Development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App Modernization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Cloud Platform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Data </a:t>
            </a:r>
            <a:r>
              <a:rPr lang="en-US" sz="1400">
                <a:solidFill>
                  <a:srgbClr val="FFFFFF">
                    <a:lumMod val="25000"/>
                  </a:srgbClr>
                </a:solidFill>
                <a:latin typeface="Candara" panose="020E0502030303020204" pitchFamily="34" charset="0"/>
              </a:rPr>
              <a:t>Platform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Business Analytics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Artificial Intelligence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Internet of Things (IoT)</a:t>
            </a:r>
          </a:p>
          <a:p>
            <a:pPr marL="457162" marR="0" lvl="1" indent="-228600" algn="l" defTabSz="914400" rtl="0" eaLnBrk="1" fontAlgn="t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FFFFFF">
                    <a:lumMod val="25000"/>
                  </a:srgbClr>
                </a:solidFill>
                <a:latin typeface="Candara" panose="020E0502030303020204" pitchFamily="34" charset="0"/>
              </a:rPr>
              <a:t>QA Automation</a:t>
            </a:r>
          </a:p>
          <a:p>
            <a:pPr marL="457162" lvl="1" fontAlgn="t">
              <a:lnSpc>
                <a:spcPct val="120000"/>
              </a:lnSpc>
              <a:spcBef>
                <a:spcPct val="20000"/>
              </a:spcBef>
              <a:buClr>
                <a:srgbClr val="D80000"/>
              </a:buClr>
              <a:buSzPct val="100000"/>
            </a:pPr>
            <a:r>
              <a:rPr lang="en-US" sz="1400">
                <a:solidFill>
                  <a:srgbClr val="FFFFFF">
                    <a:lumMod val="25000"/>
                  </a:srgbClr>
                </a:solidFill>
                <a:latin typeface="Candara" panose="020E0502030303020204" pitchFamily="34" charset="0"/>
              </a:rPr>
              <a:t>DevOps</a:t>
            </a:r>
          </a:p>
        </p:txBody>
      </p:sp>
      <p:sp>
        <p:nvSpPr>
          <p:cNvPr id="19" name="Text Placeholder 46">
            <a:extLst>
              <a:ext uri="{FF2B5EF4-FFF2-40B4-BE49-F238E27FC236}">
                <a16:creationId xmlns:a16="http://schemas.microsoft.com/office/drawing/2014/main" id="{780D74B9-EC75-4D41-9DC9-FBEFA3B1818F}"/>
              </a:ext>
            </a:extLst>
          </p:cNvPr>
          <p:cNvSpPr txBox="1">
            <a:spLocks/>
          </p:cNvSpPr>
          <p:nvPr/>
        </p:nvSpPr>
        <p:spPr>
          <a:xfrm>
            <a:off x="9674767" y="3270514"/>
            <a:ext cx="2451296" cy="296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Telecom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Healthcare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Life Sciences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ISV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Oil &amp; Gas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FFFFFF">
                    <a:lumMod val="25000"/>
                  </a:srgbClr>
                </a:solidFill>
                <a:latin typeface="Candara" panose="020E0502030303020204" pitchFamily="34" charset="0"/>
              </a:rPr>
              <a:t>Chemical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Financial Services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Retail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Manufacturing</a:t>
            </a:r>
          </a:p>
          <a:p>
            <a:pPr marL="457162" marR="0" lvl="1" indent="-228600" algn="l" defTabSz="914400" rtl="0" eaLnBrk="1" fontAlgn="t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8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FFFFFF">
                    <a:lumMod val="25000"/>
                  </a:srgbClr>
                </a:solidFill>
                <a:latin typeface="Candara" panose="020E0502030303020204" pitchFamily="34" charset="0"/>
              </a:rPr>
              <a:t>Consumer Goods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cs typeface="WeblySleek UI Ligh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44CD00-9792-4E1B-BB0E-22CFF8083BD8}"/>
              </a:ext>
            </a:extLst>
          </p:cNvPr>
          <p:cNvSpPr/>
          <p:nvPr/>
        </p:nvSpPr>
        <p:spPr>
          <a:xfrm>
            <a:off x="3455195" y="406747"/>
            <a:ext cx="5791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iLink Systems delivers next-generation technology solutions to help clients solve complex business challenges, increase business productivity, realize sustainable enterprise value and transform their businesses inside-out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6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21BAA-5DFD-419C-8801-3C7567935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388" y="474663"/>
            <a:ext cx="7033107" cy="748495"/>
          </a:xfrm>
        </p:spPr>
        <p:txBody>
          <a:bodyPr/>
          <a:lstStyle/>
          <a:p>
            <a:r>
              <a:rPr lang="en-US" sz="3600"/>
              <a:t>Our Customer Portfolio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BC0F2-FAD7-4757-9A85-A90C37358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86B33D-99EB-4CFE-B56F-9CEDF9BB98DE}"/>
              </a:ext>
            </a:extLst>
          </p:cNvPr>
          <p:cNvSpPr/>
          <p:nvPr/>
        </p:nvSpPr>
        <p:spPr>
          <a:xfrm>
            <a:off x="477788" y="1457108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5280D-6814-4BD2-8345-B5CAB730029E}"/>
              </a:ext>
            </a:extLst>
          </p:cNvPr>
          <p:cNvSpPr/>
          <p:nvPr/>
        </p:nvSpPr>
        <p:spPr>
          <a:xfrm>
            <a:off x="2405985" y="145710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5E40C-E8A5-4942-B479-6DCEDA3DEFD4}"/>
              </a:ext>
            </a:extLst>
          </p:cNvPr>
          <p:cNvSpPr/>
          <p:nvPr/>
        </p:nvSpPr>
        <p:spPr>
          <a:xfrm>
            <a:off x="4338578" y="145710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20376-2A97-4C02-8011-1557B8EF3C3B}"/>
              </a:ext>
            </a:extLst>
          </p:cNvPr>
          <p:cNvSpPr/>
          <p:nvPr/>
        </p:nvSpPr>
        <p:spPr>
          <a:xfrm>
            <a:off x="6275567" y="145710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60CE1-C30C-4872-8902-23F096EC2327}"/>
              </a:ext>
            </a:extLst>
          </p:cNvPr>
          <p:cNvSpPr/>
          <p:nvPr/>
        </p:nvSpPr>
        <p:spPr>
          <a:xfrm>
            <a:off x="8216952" y="145710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1B5E97-A892-424A-971B-7D848653365B}"/>
              </a:ext>
            </a:extLst>
          </p:cNvPr>
          <p:cNvSpPr/>
          <p:nvPr/>
        </p:nvSpPr>
        <p:spPr>
          <a:xfrm>
            <a:off x="10167129" y="145710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CA0388-2553-43E7-85FE-04F21207972F}"/>
              </a:ext>
            </a:extLst>
          </p:cNvPr>
          <p:cNvSpPr/>
          <p:nvPr/>
        </p:nvSpPr>
        <p:spPr>
          <a:xfrm>
            <a:off x="477788" y="2395398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6B3AA0-2EB3-43EA-9943-3364A5FBC518}"/>
              </a:ext>
            </a:extLst>
          </p:cNvPr>
          <p:cNvSpPr/>
          <p:nvPr/>
        </p:nvSpPr>
        <p:spPr>
          <a:xfrm>
            <a:off x="2405985" y="239539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56EEA9-8F09-42E7-B0F7-3FAB8C2C97C8}"/>
              </a:ext>
            </a:extLst>
          </p:cNvPr>
          <p:cNvSpPr/>
          <p:nvPr/>
        </p:nvSpPr>
        <p:spPr>
          <a:xfrm>
            <a:off x="4338578" y="239539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64A9D9-A6B1-48A2-9860-310D963C7F07}"/>
              </a:ext>
            </a:extLst>
          </p:cNvPr>
          <p:cNvSpPr/>
          <p:nvPr/>
        </p:nvSpPr>
        <p:spPr>
          <a:xfrm>
            <a:off x="6275567" y="239539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56F84F-5AA7-4218-BA8D-4334182FADA9}"/>
              </a:ext>
            </a:extLst>
          </p:cNvPr>
          <p:cNvSpPr/>
          <p:nvPr/>
        </p:nvSpPr>
        <p:spPr>
          <a:xfrm>
            <a:off x="8216952" y="239539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1FA87-F489-4071-8178-8B973A7368B6}"/>
              </a:ext>
            </a:extLst>
          </p:cNvPr>
          <p:cNvSpPr/>
          <p:nvPr/>
        </p:nvSpPr>
        <p:spPr>
          <a:xfrm>
            <a:off x="10167129" y="239539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87081C-7771-4157-B347-A01C2C0615F9}"/>
              </a:ext>
            </a:extLst>
          </p:cNvPr>
          <p:cNvSpPr/>
          <p:nvPr/>
        </p:nvSpPr>
        <p:spPr>
          <a:xfrm>
            <a:off x="477788" y="3320504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5C1FC-DE8F-469D-B5A3-1E9A9E574D1A}"/>
              </a:ext>
            </a:extLst>
          </p:cNvPr>
          <p:cNvSpPr/>
          <p:nvPr/>
        </p:nvSpPr>
        <p:spPr>
          <a:xfrm>
            <a:off x="2405985" y="3320503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15351D-5223-4B54-9C06-A1580A02B730}"/>
              </a:ext>
            </a:extLst>
          </p:cNvPr>
          <p:cNvSpPr/>
          <p:nvPr/>
        </p:nvSpPr>
        <p:spPr>
          <a:xfrm>
            <a:off x="4338578" y="3320503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D9AE3C-CE65-4643-8706-1637471E1221}"/>
              </a:ext>
            </a:extLst>
          </p:cNvPr>
          <p:cNvSpPr/>
          <p:nvPr/>
        </p:nvSpPr>
        <p:spPr>
          <a:xfrm>
            <a:off x="6275567" y="3320503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AB6F7D-BC01-4F3F-82AA-2B09A9E11DFD}"/>
              </a:ext>
            </a:extLst>
          </p:cNvPr>
          <p:cNvSpPr/>
          <p:nvPr/>
        </p:nvSpPr>
        <p:spPr>
          <a:xfrm>
            <a:off x="8216952" y="3320502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F75F81-FC84-4191-A4DF-02C1CF4B5316}"/>
              </a:ext>
            </a:extLst>
          </p:cNvPr>
          <p:cNvSpPr/>
          <p:nvPr/>
        </p:nvSpPr>
        <p:spPr>
          <a:xfrm>
            <a:off x="10167129" y="3320502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F2F04-FFF1-4753-BE04-D5DDE70ACC90}"/>
              </a:ext>
            </a:extLst>
          </p:cNvPr>
          <p:cNvSpPr/>
          <p:nvPr/>
        </p:nvSpPr>
        <p:spPr>
          <a:xfrm>
            <a:off x="477788" y="4236818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94616-35F7-489C-9057-276ED381EFA2}"/>
              </a:ext>
            </a:extLst>
          </p:cNvPr>
          <p:cNvSpPr/>
          <p:nvPr/>
        </p:nvSpPr>
        <p:spPr>
          <a:xfrm>
            <a:off x="2405985" y="423681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64D4B4-2ADF-4585-8338-EDE651A23C8B}"/>
              </a:ext>
            </a:extLst>
          </p:cNvPr>
          <p:cNvSpPr/>
          <p:nvPr/>
        </p:nvSpPr>
        <p:spPr>
          <a:xfrm>
            <a:off x="4338578" y="423681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D42E4B-B797-4885-830F-6B56C2E5924C}"/>
              </a:ext>
            </a:extLst>
          </p:cNvPr>
          <p:cNvSpPr/>
          <p:nvPr/>
        </p:nvSpPr>
        <p:spPr>
          <a:xfrm>
            <a:off x="6275567" y="4236817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8E27E1-E6AC-4435-882D-30AF62B370D9}"/>
              </a:ext>
            </a:extLst>
          </p:cNvPr>
          <p:cNvSpPr/>
          <p:nvPr/>
        </p:nvSpPr>
        <p:spPr>
          <a:xfrm>
            <a:off x="8216952" y="423681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A4F822-F128-48E3-A6AD-16CF4DF7E1D8}"/>
              </a:ext>
            </a:extLst>
          </p:cNvPr>
          <p:cNvSpPr/>
          <p:nvPr/>
        </p:nvSpPr>
        <p:spPr>
          <a:xfrm>
            <a:off x="10167129" y="4236816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868C8-C609-479D-B88F-13CC7AE0C062}"/>
              </a:ext>
            </a:extLst>
          </p:cNvPr>
          <p:cNvSpPr/>
          <p:nvPr/>
        </p:nvSpPr>
        <p:spPr>
          <a:xfrm>
            <a:off x="477788" y="5179501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E29974-3B2E-4C7C-BB39-79BC7407B3B1}"/>
              </a:ext>
            </a:extLst>
          </p:cNvPr>
          <p:cNvSpPr/>
          <p:nvPr/>
        </p:nvSpPr>
        <p:spPr>
          <a:xfrm>
            <a:off x="2405985" y="5179500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5A26A1-0EAB-48F6-9446-7B985C93CEB2}"/>
              </a:ext>
            </a:extLst>
          </p:cNvPr>
          <p:cNvSpPr/>
          <p:nvPr/>
        </p:nvSpPr>
        <p:spPr>
          <a:xfrm>
            <a:off x="6275567" y="5179500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69879A-E057-4EB8-9B54-E2F8AFDEED49}"/>
              </a:ext>
            </a:extLst>
          </p:cNvPr>
          <p:cNvSpPr/>
          <p:nvPr/>
        </p:nvSpPr>
        <p:spPr>
          <a:xfrm>
            <a:off x="8216952" y="5179499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9DD49-6FA8-4FFE-ABBA-CDCF101041A5}"/>
              </a:ext>
            </a:extLst>
          </p:cNvPr>
          <p:cNvSpPr/>
          <p:nvPr/>
        </p:nvSpPr>
        <p:spPr>
          <a:xfrm>
            <a:off x="10167129" y="5179499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58D914-6258-4C41-93CF-7ABC63A61BF8}"/>
              </a:ext>
            </a:extLst>
          </p:cNvPr>
          <p:cNvSpPr/>
          <p:nvPr/>
        </p:nvSpPr>
        <p:spPr>
          <a:xfrm>
            <a:off x="4334218" y="5179499"/>
            <a:ext cx="164592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3" name="Picture 2" descr="Image result for vca logo">
            <a:extLst>
              <a:ext uri="{FF2B5EF4-FFF2-40B4-BE49-F238E27FC236}">
                <a16:creationId xmlns:a16="http://schemas.microsoft.com/office/drawing/2014/main" id="{AF34C999-30D6-4703-A65D-E7B340B6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8" y="1673402"/>
            <a:ext cx="1475027" cy="39825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oshiba logo">
            <a:extLst>
              <a:ext uri="{FF2B5EF4-FFF2-40B4-BE49-F238E27FC236}">
                <a16:creationId xmlns:a16="http://schemas.microsoft.com/office/drawing/2014/main" id="{AC233E10-E208-427F-A787-5E864B07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81" y="1761092"/>
            <a:ext cx="1440182" cy="21959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60" descr="Image result for univar logo">
            <a:extLst>
              <a:ext uri="{FF2B5EF4-FFF2-40B4-BE49-F238E27FC236}">
                <a16:creationId xmlns:a16="http://schemas.microsoft.com/office/drawing/2014/main" id="{0546D426-65C2-4266-A444-1EB7A642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06" y="2561400"/>
            <a:ext cx="1407149" cy="40492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64" descr="Image result for transcore logo">
            <a:extLst>
              <a:ext uri="{FF2B5EF4-FFF2-40B4-BE49-F238E27FC236}">
                <a16:creationId xmlns:a16="http://schemas.microsoft.com/office/drawing/2014/main" id="{568AF9F7-2F66-4C2A-8BBE-E8229EB5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98" y="4455165"/>
            <a:ext cx="1445084" cy="32514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flsmidth logo">
            <a:extLst>
              <a:ext uri="{FF2B5EF4-FFF2-40B4-BE49-F238E27FC236}">
                <a16:creationId xmlns:a16="http://schemas.microsoft.com/office/drawing/2014/main" id="{D2F3764B-572A-4EDE-B255-7D5F2050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06" y="3546616"/>
            <a:ext cx="1346448" cy="36817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beckman coulter">
            <a:extLst>
              <a:ext uri="{FF2B5EF4-FFF2-40B4-BE49-F238E27FC236}">
                <a16:creationId xmlns:a16="http://schemas.microsoft.com/office/drawing/2014/main" id="{767C421B-D058-4054-99FC-0BCAE08B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5" y="3410124"/>
            <a:ext cx="1282916" cy="58559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bgca logo">
            <a:extLst>
              <a:ext uri="{FF2B5EF4-FFF2-40B4-BE49-F238E27FC236}">
                <a16:creationId xmlns:a16="http://schemas.microsoft.com/office/drawing/2014/main" id="{5C752B81-E47A-46E3-A12F-C85707D9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8" y="3371348"/>
            <a:ext cx="1193785" cy="648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pic>
        <p:nvPicPr>
          <p:cNvPr id="60" name="Picture 6" descr="Image result for panasonic automotive logo">
            <a:extLst>
              <a:ext uri="{FF2B5EF4-FFF2-40B4-BE49-F238E27FC236}">
                <a16:creationId xmlns:a16="http://schemas.microsoft.com/office/drawing/2014/main" id="{3F82869E-CCC1-4798-8069-F8D38351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338" y="1620122"/>
            <a:ext cx="1497826" cy="48563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9" descr="Image result for halliburton logo">
            <a:extLst>
              <a:ext uri="{FF2B5EF4-FFF2-40B4-BE49-F238E27FC236}">
                <a16:creationId xmlns:a16="http://schemas.microsoft.com/office/drawing/2014/main" id="{8442F202-8279-42AB-BFC0-CFF4DDC1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22" y="2715554"/>
            <a:ext cx="1530688" cy="15953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8" descr="Image result for paycor logo">
            <a:extLst>
              <a:ext uri="{FF2B5EF4-FFF2-40B4-BE49-F238E27FC236}">
                <a16:creationId xmlns:a16="http://schemas.microsoft.com/office/drawing/2014/main" id="{3FF91F3B-2ABF-40AE-9D94-1C7517B0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94" y="4345361"/>
            <a:ext cx="1046312" cy="52315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6" descr="Image result for sierra wireless logo">
            <a:extLst>
              <a:ext uri="{FF2B5EF4-FFF2-40B4-BE49-F238E27FC236}">
                <a16:creationId xmlns:a16="http://schemas.microsoft.com/office/drawing/2014/main" id="{A34BC12D-06F6-46A1-92F3-D5752093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1" y="4253242"/>
            <a:ext cx="1257353" cy="68884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0" descr="Image result for siemens healthineers">
            <a:extLst>
              <a:ext uri="{FF2B5EF4-FFF2-40B4-BE49-F238E27FC236}">
                <a16:creationId xmlns:a16="http://schemas.microsoft.com/office/drawing/2014/main" id="{4AC4B158-468E-4209-BFCB-EC248B2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01" y="1649783"/>
            <a:ext cx="1467758" cy="40761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5" descr="Image result for microsoft logo">
            <a:extLst>
              <a:ext uri="{FF2B5EF4-FFF2-40B4-BE49-F238E27FC236}">
                <a16:creationId xmlns:a16="http://schemas.microsoft.com/office/drawing/2014/main" id="{EE532D2A-AC6C-4E1F-9F2C-F063EE65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1" y="1673402"/>
            <a:ext cx="1469873" cy="3145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BE10CD8-7FE0-4555-A0B0-71CA0CF7CD9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053" y="3413002"/>
            <a:ext cx="957496" cy="6001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2A96AA4-0248-49AB-B406-586DB6380B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65" y="5201794"/>
            <a:ext cx="1056341" cy="7029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B1C717F-245A-4B3F-9EEF-55D1DD02F56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91" y="3426190"/>
            <a:ext cx="1076168" cy="56953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3" name="Picture 11" descr="Image result for canon business solutions">
            <a:extLst>
              <a:ext uri="{FF2B5EF4-FFF2-40B4-BE49-F238E27FC236}">
                <a16:creationId xmlns:a16="http://schemas.microsoft.com/office/drawing/2014/main" id="{AC69E942-594F-4E0B-A415-88E20380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07" y="5233154"/>
            <a:ext cx="1135453" cy="74700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Orthosynetics">
            <a:extLst>
              <a:ext uri="{FF2B5EF4-FFF2-40B4-BE49-F238E27FC236}">
                <a16:creationId xmlns:a16="http://schemas.microsoft.com/office/drawing/2014/main" id="{ED02E29A-C1AE-4F6C-B464-B04DCFD1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30" y="4438760"/>
            <a:ext cx="1454773" cy="429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3D35D61-0907-41E9-9D03-A639BD889A8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65" y="3388509"/>
            <a:ext cx="1004685" cy="59180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2157A72-162C-49C1-AA94-CD2759CD13C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53" y="5428607"/>
            <a:ext cx="1429465" cy="32474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8" name="Picture 19">
            <a:extLst>
              <a:ext uri="{FF2B5EF4-FFF2-40B4-BE49-F238E27FC236}">
                <a16:creationId xmlns:a16="http://schemas.microsoft.com/office/drawing/2014/main" id="{CDE2FC37-9D93-4202-B9D6-84949F6C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3" y="4354664"/>
            <a:ext cx="1485557" cy="50280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8" descr="Related image">
            <a:extLst>
              <a:ext uri="{FF2B5EF4-FFF2-40B4-BE49-F238E27FC236}">
                <a16:creationId xmlns:a16="http://schemas.microsoft.com/office/drawing/2014/main" id="{AAA8C2B3-641C-4FE6-8281-57E62D5A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171" y="4382148"/>
            <a:ext cx="1394776" cy="44045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 close up of a sign&#10;&#10;Description automatically generated">
            <a:extLst>
              <a:ext uri="{FF2B5EF4-FFF2-40B4-BE49-F238E27FC236}">
                <a16:creationId xmlns:a16="http://schemas.microsoft.com/office/drawing/2014/main" id="{7B985FF8-5F8B-4543-BBB2-9A0EFF7BD0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57" y="2473962"/>
            <a:ext cx="1320503" cy="61403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85" name="Picture 8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671FEEC-8749-4253-BF67-D48A72231CF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67" y="1539860"/>
            <a:ext cx="1257681" cy="6195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D7AF5F-3A89-44AA-AC66-5ED12378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36" y="2496428"/>
            <a:ext cx="1543351" cy="5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356DC7-EFAB-4652-9B98-119385DB8551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04" y="2571745"/>
            <a:ext cx="1082145" cy="455403"/>
          </a:xfrm>
          <a:prstGeom prst="rect">
            <a:avLst/>
          </a:prstGeom>
        </p:spPr>
      </p:pic>
      <p:pic>
        <p:nvPicPr>
          <p:cNvPr id="91" name="Picture 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411BC-5CA6-4B81-9C1B-0C2BFF6FEAC1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14" y="5410636"/>
            <a:ext cx="1523915" cy="337547"/>
          </a:xfrm>
          <a:prstGeom prst="rect">
            <a:avLst/>
          </a:prstGeom>
        </p:spPr>
      </p:pic>
      <p:pic>
        <p:nvPicPr>
          <p:cNvPr id="93" name="Picture 92" descr="A picture containing sitting&#10;&#10;Description automatically generated">
            <a:extLst>
              <a:ext uri="{FF2B5EF4-FFF2-40B4-BE49-F238E27FC236}">
                <a16:creationId xmlns:a16="http://schemas.microsoft.com/office/drawing/2014/main" id="{023E3B4F-8A06-4B1D-AA77-00B3F6B80E07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60" y="5201794"/>
            <a:ext cx="1361126" cy="7142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07FCBD1-C59C-4BAF-AAB4-DE3C437E2BA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2" y="5223484"/>
            <a:ext cx="623791" cy="643550"/>
          </a:xfrm>
          <a:prstGeom prst="rect">
            <a:avLst/>
          </a:prstGeom>
        </p:spPr>
      </p:pic>
      <p:pic>
        <p:nvPicPr>
          <p:cNvPr id="9" name="Picture 8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0C5F5411-6D5D-4D26-92BD-8B0C6343B7B4}"/>
              </a:ext>
            </a:extLst>
          </p:cNvPr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" y="2523428"/>
            <a:ext cx="1389700" cy="3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2795-7A9B-4B13-A5DC-F1F27AD0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/>
              <a:t>Why iLink?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3578-AEF3-434D-B037-0577C19208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F7E924A-5D3D-41C6-A676-2AAB4142C679}"/>
              </a:ext>
            </a:extLst>
          </p:cNvPr>
          <p:cNvGraphicFramePr/>
          <p:nvPr/>
        </p:nvGraphicFramePr>
        <p:xfrm>
          <a:off x="838200" y="1553857"/>
          <a:ext cx="10515600" cy="375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46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015-C4FB-5080-FB3C-E5C007A11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8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9352BB-537C-4727-AEF0-09F0EDA15E4F}"/>
              </a:ext>
            </a:extLst>
          </p:cNvPr>
          <p:cNvSpPr txBox="1"/>
          <p:nvPr/>
        </p:nvSpPr>
        <p:spPr>
          <a:xfrm>
            <a:off x="777922" y="613066"/>
            <a:ext cx="4506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tabLst/>
              <a:defRPr sz="2800" b="0" i="0" u="none" strike="noStrike" kern="0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r>
              <a:rPr lang="en-US" dirty="0"/>
              <a:t>Problem Statement for POC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7F462-C1A4-414A-B813-7D8AEAAB305A}"/>
              </a:ext>
            </a:extLst>
          </p:cNvPr>
          <p:cNvSpPr txBox="1"/>
          <p:nvPr/>
        </p:nvSpPr>
        <p:spPr>
          <a:xfrm>
            <a:off x="680268" y="2891650"/>
            <a:ext cx="10439427" cy="32255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Fira Sans Extra Condensed Medium"/>
                <a:ea typeface="+mn-lt"/>
                <a:cs typeface="+mn-lt"/>
              </a:rPr>
              <a:t>Problem Statement</a:t>
            </a:r>
          </a:p>
          <a:p>
            <a:endParaRPr lang="en-US" sz="1600" b="1" dirty="0">
              <a:latin typeface="Fira Sans Extra Condensed Medium"/>
              <a:ea typeface="+mn-lt"/>
              <a:cs typeface="+mn-lt"/>
            </a:endParaRPr>
          </a:p>
          <a:p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The current task at hand is to improve the Costco Inventory forecasts on various levels.</a:t>
            </a:r>
          </a:p>
          <a:p>
            <a:pPr algn="just"/>
            <a:endParaRPr lang="en-US" sz="1400" b="1" dirty="0">
              <a:latin typeface="Fira Sans Extra Condensed Medium"/>
              <a:ea typeface="+mn-lt"/>
              <a:cs typeface="Arial" panose="020B0604020202020204" pitchFamily="34" charset="0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Fira Sans Extra Condensed Medium"/>
              </a:rPr>
              <a:t>T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o improve the Costco shipment forecasts. 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Forecast Costco SKUs on different levels at product &amp; inventory level.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Fira Sans Extra Condensed Medium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Fira Sans Extra Condensed Medium"/>
              <a:cs typeface="Calibri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Fira Sans Extra Condensed Medium"/>
                <a:cs typeface="Calibri"/>
              </a:rPr>
              <a:t>In scope data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Shipment Data responding to 3 years of time series data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data to week granularity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a typeface="Segoe UI Black" panose="020B0A02040204020203" pitchFamily="34" charset="0"/>
              </a:rPr>
              <a:t>Forecasting demand to increase their revenue and to continue uninterrupted distribution, </a:t>
            </a:r>
          </a:p>
          <a:p>
            <a:pPr>
              <a:buFont typeface="Arial"/>
            </a:pPr>
            <a:endParaRPr lang="en-US" dirty="0">
              <a:solidFill>
                <a:srgbClr val="000000"/>
              </a:solidFill>
              <a:latin typeface="Fira Sans Extra Condensed Medium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b="1" dirty="0">
              <a:solidFill>
                <a:srgbClr val="000000"/>
              </a:solidFill>
              <a:latin typeface="Fira Sans Extra Condensed Medium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E074F-A3D7-434A-97AC-A5226A5622F8}"/>
              </a:ext>
            </a:extLst>
          </p:cNvPr>
          <p:cNvSpPr txBox="1"/>
          <p:nvPr/>
        </p:nvSpPr>
        <p:spPr>
          <a:xfrm>
            <a:off x="777922" y="1296537"/>
            <a:ext cx="100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 Extra Condensed Medium"/>
              </a:rPr>
              <a:t>Background</a:t>
            </a:r>
            <a:endParaRPr lang="en-IN" b="1" dirty="0">
              <a:latin typeface="Fira Sans Extra Condensed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20079-55BD-4E61-9FEB-08632362D715}"/>
              </a:ext>
            </a:extLst>
          </p:cNvPr>
          <p:cNvSpPr txBox="1"/>
          <p:nvPr/>
        </p:nvSpPr>
        <p:spPr>
          <a:xfrm>
            <a:off x="777922" y="1617040"/>
            <a:ext cx="1043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Costco Wholesale Corporation </a:t>
            </a:r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operates an international chain of membership warehouses, mainly under the </a:t>
            </a:r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"Costco Wholesale" </a:t>
            </a:r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name, that carry quality, brand-name merchandise at substantially lower prices than are typically found at conventional wholesale or retail sources. </a:t>
            </a:r>
          </a:p>
          <a:p>
            <a:pPr algn="just"/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As of 2022, </a:t>
            </a:r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Costco is the fifth largest retailer in the world </a:t>
            </a:r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and is the world's largest </a:t>
            </a:r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retailer of choice and prime beef, organic foods, rotisserie chicken, and wine</a:t>
            </a:r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 as of 2016. Costco is </a:t>
            </a:r>
            <a:r>
              <a:rPr lang="en-US" sz="1400" b="1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ranked #11 </a:t>
            </a:r>
            <a:r>
              <a:rPr lang="en-US" sz="1400" dirty="0">
                <a:effectLst/>
                <a:latin typeface="Fira Sans Extra Condensed Medium"/>
                <a:ea typeface="Calibri" panose="020F0502020204030204" pitchFamily="34" charset="0"/>
                <a:cs typeface="Arial" panose="020B0604020202020204" pitchFamily="34" charset="0"/>
              </a:rPr>
              <a:t>on the Fortune 500 rankings by total revenue $227 billion.  </a:t>
            </a:r>
            <a:endParaRPr lang="en-IN" sz="1400" dirty="0">
              <a:latin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17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297;p20">
            <a:extLst>
              <a:ext uri="{FF2B5EF4-FFF2-40B4-BE49-F238E27FC236}">
                <a16:creationId xmlns:a16="http://schemas.microsoft.com/office/drawing/2014/main" id="{CEFD32BF-C5B2-4500-9F5F-B25A0AE263C6}"/>
              </a:ext>
            </a:extLst>
          </p:cNvPr>
          <p:cNvGrpSpPr/>
          <p:nvPr/>
        </p:nvGrpSpPr>
        <p:grpSpPr>
          <a:xfrm>
            <a:off x="1343574" y="1088205"/>
            <a:ext cx="2574400" cy="4101254"/>
            <a:chOff x="710297" y="1304713"/>
            <a:chExt cx="1930800" cy="3075941"/>
          </a:xfrm>
        </p:grpSpPr>
        <p:sp>
          <p:nvSpPr>
            <p:cNvPr id="64" name="Google Shape;299;p20">
              <a:extLst>
                <a:ext uri="{FF2B5EF4-FFF2-40B4-BE49-F238E27FC236}">
                  <a16:creationId xmlns:a16="http://schemas.microsoft.com/office/drawing/2014/main" id="{9C021B58-A9E1-42C4-B654-B25BC9028B28}"/>
                </a:ext>
              </a:extLst>
            </p:cNvPr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BB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300;p20">
              <a:extLst>
                <a:ext uri="{FF2B5EF4-FFF2-40B4-BE49-F238E27FC236}">
                  <a16:creationId xmlns:a16="http://schemas.microsoft.com/office/drawing/2014/main" id="{0AEBBB57-387F-4901-BBC3-36703BE28642}"/>
                </a:ext>
              </a:extLst>
            </p:cNvPr>
            <p:cNvSpPr txBox="1"/>
            <p:nvPr/>
          </p:nvSpPr>
          <p:spPr>
            <a:xfrm>
              <a:off x="890378" y="3089390"/>
              <a:ext cx="1669800" cy="1291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42900" marR="0" lvl="0" indent="-34290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 Medium"/>
                  <a:ea typeface="Roboto"/>
                  <a:cs typeface="Roboto"/>
                  <a:sym typeface="Roboto"/>
                </a:rPr>
                <a:t>Exploratory </a:t>
              </a: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 Medium"/>
                  <a:ea typeface="Roboto"/>
                  <a:cs typeface="Roboto"/>
                  <a:sym typeface="Roboto"/>
                </a:rPr>
                <a:t> analysis</a:t>
              </a:r>
            </a:p>
            <a:p>
              <a:pPr marL="342900" marR="0" lvl="0" indent="-34290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 Medium"/>
                  <a:ea typeface="Roboto"/>
                  <a:cs typeface="Roboto"/>
                  <a:sym typeface="Roboto"/>
                </a:rPr>
                <a:t>Trend analysis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</a:endParaRPr>
            </a:p>
            <a:p>
              <a:pPr marL="342900" marR="0" lvl="0" indent="-34290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 Medium"/>
                  <a:ea typeface="Roboto"/>
                  <a:cs typeface="Roboto"/>
                  <a:sym typeface="Roboto"/>
                </a:rPr>
                <a:t>Identified boundaries &amp; Product’s patterns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</a:endParaRPr>
            </a:p>
            <a:p>
              <a:pPr marL="342900" marR="0" lvl="0" indent="-34290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301;p20">
              <a:extLst>
                <a:ext uri="{FF2B5EF4-FFF2-40B4-BE49-F238E27FC236}">
                  <a16:creationId xmlns:a16="http://schemas.microsoft.com/office/drawing/2014/main" id="{9B1531DD-C5CB-4DD8-A3F9-74D6E7A31FFF}"/>
                </a:ext>
              </a:extLst>
            </p:cNvPr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" name="Google Shape;302;p20">
              <a:extLst>
                <a:ext uri="{FF2B5EF4-FFF2-40B4-BE49-F238E27FC236}">
                  <a16:creationId xmlns:a16="http://schemas.microsoft.com/office/drawing/2014/main" id="{5325B603-9586-4009-912C-B54E3EE1C045}"/>
                </a:ext>
              </a:extLst>
            </p:cNvPr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303;p20">
              <a:extLst>
                <a:ext uri="{FF2B5EF4-FFF2-40B4-BE49-F238E27FC236}">
                  <a16:creationId xmlns:a16="http://schemas.microsoft.com/office/drawing/2014/main" id="{956DCCE9-04C4-4E75-9975-542D2278F562}"/>
                </a:ext>
              </a:extLst>
            </p:cNvPr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rgbClr val="FBB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9" name="Google Shape;304;p20">
              <a:extLst>
                <a:ext uri="{FF2B5EF4-FFF2-40B4-BE49-F238E27FC236}">
                  <a16:creationId xmlns:a16="http://schemas.microsoft.com/office/drawing/2014/main" id="{4D1CB29D-CE8E-465F-8AC4-7ADC85414FF0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Google Shape;315;p20">
            <a:extLst>
              <a:ext uri="{FF2B5EF4-FFF2-40B4-BE49-F238E27FC236}">
                <a16:creationId xmlns:a16="http://schemas.microsoft.com/office/drawing/2014/main" id="{15F19C2A-1EC7-405A-BA5E-08A079259370}"/>
              </a:ext>
            </a:extLst>
          </p:cNvPr>
          <p:cNvSpPr/>
          <p:nvPr/>
        </p:nvSpPr>
        <p:spPr>
          <a:xfrm rot="16200000">
            <a:off x="7498307" y="1977338"/>
            <a:ext cx="503200" cy="25744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9C27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316;p20">
            <a:extLst>
              <a:ext uri="{FF2B5EF4-FFF2-40B4-BE49-F238E27FC236}">
                <a16:creationId xmlns:a16="http://schemas.microsoft.com/office/drawing/2014/main" id="{0ADA5454-8743-4130-8C5B-CC23D2479283}"/>
              </a:ext>
            </a:extLst>
          </p:cNvPr>
          <p:cNvSpPr txBox="1"/>
          <p:nvPr/>
        </p:nvSpPr>
        <p:spPr>
          <a:xfrm>
            <a:off x="6791407" y="3487003"/>
            <a:ext cx="2214400" cy="283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  <a:sym typeface="Roboto"/>
              </a:rPr>
              <a:t>Finalise the results &amp; Modelling strategy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  <a:sym typeface="Roboto"/>
              </a:rPr>
              <a:t>Acceptance critera &amp; POC closure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Roboto"/>
              <a:cs typeface="Roboto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ea typeface="Roboto"/>
                <a:cs typeface="Roboto"/>
                <a:sym typeface="Roboto"/>
              </a:rPr>
              <a:t>BRD &amp; Implementation (SDLC)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Roboto"/>
              <a:cs typeface="Roboto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Roboto"/>
              <a:cs typeface="Roboto"/>
              <a:sym typeface="Roboto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 Medium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317;p20">
            <a:extLst>
              <a:ext uri="{FF2B5EF4-FFF2-40B4-BE49-F238E27FC236}">
                <a16:creationId xmlns:a16="http://schemas.microsoft.com/office/drawing/2014/main" id="{C40FBB0C-775F-4DDD-8816-BC395349EFD6}"/>
              </a:ext>
            </a:extLst>
          </p:cNvPr>
          <p:cNvSpPr txBox="1"/>
          <p:nvPr/>
        </p:nvSpPr>
        <p:spPr>
          <a:xfrm>
            <a:off x="6706714" y="3032100"/>
            <a:ext cx="2142400" cy="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318;p20">
            <a:extLst>
              <a:ext uri="{FF2B5EF4-FFF2-40B4-BE49-F238E27FC236}">
                <a16:creationId xmlns:a16="http://schemas.microsoft.com/office/drawing/2014/main" id="{2784A223-9229-416F-B2F0-AF72B5A5553A}"/>
              </a:ext>
            </a:extLst>
          </p:cNvPr>
          <p:cNvSpPr/>
          <p:nvPr/>
        </p:nvSpPr>
        <p:spPr>
          <a:xfrm>
            <a:off x="7137478" y="1107367"/>
            <a:ext cx="1280800" cy="1280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84" name="Google Shape;319;p20">
            <a:extLst>
              <a:ext uri="{FF2B5EF4-FFF2-40B4-BE49-F238E27FC236}">
                <a16:creationId xmlns:a16="http://schemas.microsoft.com/office/drawing/2014/main" id="{B5EE3769-8264-452A-A520-1142E4DE0BB7}"/>
              </a:ext>
            </a:extLst>
          </p:cNvPr>
          <p:cNvCxnSpPr>
            <a:stCxn id="83" idx="4"/>
            <a:endCxn id="82" idx="0"/>
          </p:cNvCxnSpPr>
          <p:nvPr/>
        </p:nvCxnSpPr>
        <p:spPr>
          <a:xfrm>
            <a:off x="7777878" y="2388167"/>
            <a:ext cx="0" cy="6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320;p20">
            <a:extLst>
              <a:ext uri="{FF2B5EF4-FFF2-40B4-BE49-F238E27FC236}">
                <a16:creationId xmlns:a16="http://schemas.microsoft.com/office/drawing/2014/main" id="{45FC8AC0-3DF0-4596-A870-BF620F2D237D}"/>
              </a:ext>
            </a:extLst>
          </p:cNvPr>
          <p:cNvGrpSpPr/>
          <p:nvPr/>
        </p:nvGrpSpPr>
        <p:grpSpPr>
          <a:xfrm>
            <a:off x="3903802" y="1088205"/>
            <a:ext cx="2575149" cy="4120483"/>
            <a:chOff x="2640670" y="1304713"/>
            <a:chExt cx="1931362" cy="3090361"/>
          </a:xfrm>
        </p:grpSpPr>
        <p:sp>
          <p:nvSpPr>
            <p:cNvPr id="87" name="Google Shape;322;p20">
              <a:extLst>
                <a:ext uri="{FF2B5EF4-FFF2-40B4-BE49-F238E27FC236}">
                  <a16:creationId xmlns:a16="http://schemas.microsoft.com/office/drawing/2014/main" id="{EFDA9382-349E-4A7E-83C3-39CC839C2B39}"/>
                </a:ext>
              </a:extLst>
            </p:cNvPr>
            <p:cNvSpPr/>
            <p:nvPr/>
          </p:nvSpPr>
          <p:spPr>
            <a:xfrm rot="162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B85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323;p20">
              <a:extLst>
                <a:ext uri="{FF2B5EF4-FFF2-40B4-BE49-F238E27FC236}">
                  <a16:creationId xmlns:a16="http://schemas.microsoft.com/office/drawing/2014/main" id="{CE2F6768-AB7F-44A2-AC29-879EC2BB8C72}"/>
                </a:ext>
              </a:extLst>
            </p:cNvPr>
            <p:cNvSpPr txBox="1"/>
            <p:nvPr/>
          </p:nvSpPr>
          <p:spPr>
            <a:xfrm>
              <a:off x="2640670" y="2827214"/>
              <a:ext cx="1798372" cy="1567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342900" marR="0" lvl="0" indent="-342900" defTabSz="121917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</a:defRPr>
              </a:lvl1pPr>
            </a:lstStyle>
            <a:p>
              <a:pPr marR="0" lvl="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 Medium"/>
                  <a:sym typeface="Roboto"/>
                </a:rPr>
                <a:t>Analysis of performance of the curve of SARIMA,</a:t>
              </a:r>
            </a:p>
            <a:p>
              <a:pPr marR="0" lvl="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400" dirty="0">
                  <a:latin typeface="Fira Sans Extra Condensed Medium"/>
                  <a:sym typeface="Roboto"/>
                </a:rPr>
                <a:t>LSTM, Prophet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Roboto"/>
              </a:endParaRPr>
            </a:p>
          </p:txBody>
        </p:sp>
        <p:sp>
          <p:nvSpPr>
            <p:cNvPr id="89" name="Google Shape;324;p20">
              <a:extLst>
                <a:ext uri="{FF2B5EF4-FFF2-40B4-BE49-F238E27FC236}">
                  <a16:creationId xmlns:a16="http://schemas.microsoft.com/office/drawing/2014/main" id="{8D4E363B-A56B-45D0-A43A-B66B901A8FE7}"/>
                </a:ext>
              </a:extLst>
            </p:cNvPr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SARIMA &amp; Analysis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325;p20">
              <a:extLst>
                <a:ext uri="{FF2B5EF4-FFF2-40B4-BE49-F238E27FC236}">
                  <a16:creationId xmlns:a16="http://schemas.microsoft.com/office/drawing/2014/main" id="{35AF1AED-8167-4870-9E18-69B56C341CB9}"/>
                </a:ext>
              </a:extLst>
            </p:cNvPr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326;p20">
              <a:extLst>
                <a:ext uri="{FF2B5EF4-FFF2-40B4-BE49-F238E27FC236}">
                  <a16:creationId xmlns:a16="http://schemas.microsoft.com/office/drawing/2014/main" id="{E678EB6A-FF21-40B4-990A-6F59D042FC7E}"/>
                </a:ext>
              </a:extLst>
            </p:cNvPr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rgbClr val="FB85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2" name="Google Shape;327;p20">
              <a:extLst>
                <a:ext uri="{FF2B5EF4-FFF2-40B4-BE49-F238E27FC236}">
                  <a16:creationId xmlns:a16="http://schemas.microsoft.com/office/drawing/2014/main" id="{D278D775-5595-479A-BA4F-F0F01C9EBE35}"/>
                </a:ext>
              </a:extLst>
            </p:cNvPr>
            <p:cNvCxnSpPr>
              <a:stCxn id="90" idx="4"/>
              <a:endCxn id="89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328;p20">
            <a:extLst>
              <a:ext uri="{FF2B5EF4-FFF2-40B4-BE49-F238E27FC236}">
                <a16:creationId xmlns:a16="http://schemas.microsoft.com/office/drawing/2014/main" id="{E270A060-178F-42EB-87A0-A306E591948C}"/>
              </a:ext>
            </a:extLst>
          </p:cNvPr>
          <p:cNvSpPr txBox="1">
            <a:spLocks/>
          </p:cNvSpPr>
          <p:nvPr/>
        </p:nvSpPr>
        <p:spPr>
          <a:xfrm>
            <a:off x="699911" y="270385"/>
            <a:ext cx="4286555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E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xecutive Summary</a:t>
            </a:r>
          </a:p>
        </p:txBody>
      </p:sp>
      <p:sp>
        <p:nvSpPr>
          <p:cNvPr id="94" name="Google Shape;329;p20">
            <a:extLst>
              <a:ext uri="{FF2B5EF4-FFF2-40B4-BE49-F238E27FC236}">
                <a16:creationId xmlns:a16="http://schemas.microsoft.com/office/drawing/2014/main" id="{37D6EB42-400C-4B02-A490-588520BBEBBF}"/>
              </a:ext>
            </a:extLst>
          </p:cNvPr>
          <p:cNvSpPr/>
          <p:nvPr/>
        </p:nvSpPr>
        <p:spPr>
          <a:xfrm>
            <a:off x="7242678" y="1212566"/>
            <a:ext cx="1070400" cy="1070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95" name="Google Shape;330;p20">
            <a:extLst>
              <a:ext uri="{FF2B5EF4-FFF2-40B4-BE49-F238E27FC236}">
                <a16:creationId xmlns:a16="http://schemas.microsoft.com/office/drawing/2014/main" id="{8A8DFDAC-471A-4E09-8641-1101657AD9A1}"/>
              </a:ext>
            </a:extLst>
          </p:cNvPr>
          <p:cNvGrpSpPr/>
          <p:nvPr/>
        </p:nvGrpSpPr>
        <p:grpSpPr>
          <a:xfrm>
            <a:off x="4980671" y="1471311"/>
            <a:ext cx="472484" cy="472993"/>
            <a:chOff x="3235438" y="1970604"/>
            <a:chExt cx="354363" cy="354745"/>
          </a:xfrm>
        </p:grpSpPr>
        <p:sp>
          <p:nvSpPr>
            <p:cNvPr id="96" name="Google Shape;331;p20">
              <a:extLst>
                <a:ext uri="{FF2B5EF4-FFF2-40B4-BE49-F238E27FC236}">
                  <a16:creationId xmlns:a16="http://schemas.microsoft.com/office/drawing/2014/main" id="{25A8421D-2082-498C-98D5-99BE5864C002}"/>
                </a:ext>
              </a:extLst>
            </p:cNvPr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332;p20">
              <a:extLst>
                <a:ext uri="{FF2B5EF4-FFF2-40B4-BE49-F238E27FC236}">
                  <a16:creationId xmlns:a16="http://schemas.microsoft.com/office/drawing/2014/main" id="{8E5CEE3E-96C1-4C56-9A1F-83A29834BE34}"/>
                </a:ext>
              </a:extLst>
            </p:cNvPr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333;p20">
              <a:extLst>
                <a:ext uri="{FF2B5EF4-FFF2-40B4-BE49-F238E27FC236}">
                  <a16:creationId xmlns:a16="http://schemas.microsoft.com/office/drawing/2014/main" id="{42E093B8-4C36-412F-9247-FA485B63BCE3}"/>
                </a:ext>
              </a:extLst>
            </p:cNvPr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334;p20">
              <a:extLst>
                <a:ext uri="{FF2B5EF4-FFF2-40B4-BE49-F238E27FC236}">
                  <a16:creationId xmlns:a16="http://schemas.microsoft.com/office/drawing/2014/main" id="{79BDC561-A2EB-415B-9FB0-7C92F66894BA}"/>
                </a:ext>
              </a:extLst>
            </p:cNvPr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335;p20">
              <a:extLst>
                <a:ext uri="{FF2B5EF4-FFF2-40B4-BE49-F238E27FC236}">
                  <a16:creationId xmlns:a16="http://schemas.microsoft.com/office/drawing/2014/main" id="{4F602335-0C82-4117-B5C5-9069577580A5}"/>
                </a:ext>
              </a:extLst>
            </p:cNvPr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336;p20">
              <a:extLst>
                <a:ext uri="{FF2B5EF4-FFF2-40B4-BE49-F238E27FC236}">
                  <a16:creationId xmlns:a16="http://schemas.microsoft.com/office/drawing/2014/main" id="{32E21DD5-D391-4BA0-A197-E5735E20BE5D}"/>
                </a:ext>
              </a:extLst>
            </p:cNvPr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337;p20">
              <a:extLst>
                <a:ext uri="{FF2B5EF4-FFF2-40B4-BE49-F238E27FC236}">
                  <a16:creationId xmlns:a16="http://schemas.microsoft.com/office/drawing/2014/main" id="{198F85AB-866D-43F2-A266-EBC15C6D07A3}"/>
                </a:ext>
              </a:extLst>
            </p:cNvPr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338;p20">
              <a:extLst>
                <a:ext uri="{FF2B5EF4-FFF2-40B4-BE49-F238E27FC236}">
                  <a16:creationId xmlns:a16="http://schemas.microsoft.com/office/drawing/2014/main" id="{75CDBAA8-AE8D-4205-A2D7-442C8E9ACBFA}"/>
                </a:ext>
              </a:extLst>
            </p:cNvPr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339;p20">
              <a:extLst>
                <a:ext uri="{FF2B5EF4-FFF2-40B4-BE49-F238E27FC236}">
                  <a16:creationId xmlns:a16="http://schemas.microsoft.com/office/drawing/2014/main" id="{F60FA63E-C379-4671-B014-76C3D937E3E8}"/>
                </a:ext>
              </a:extLst>
            </p:cNvPr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340;p20">
              <a:extLst>
                <a:ext uri="{FF2B5EF4-FFF2-40B4-BE49-F238E27FC236}">
                  <a16:creationId xmlns:a16="http://schemas.microsoft.com/office/drawing/2014/main" id="{025A60EA-5E8D-479D-AE37-DAB06AD62CBB}"/>
                </a:ext>
              </a:extLst>
            </p:cNvPr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341;p20">
              <a:extLst>
                <a:ext uri="{FF2B5EF4-FFF2-40B4-BE49-F238E27FC236}">
                  <a16:creationId xmlns:a16="http://schemas.microsoft.com/office/drawing/2014/main" id="{17EDFDBD-E389-40B8-9389-73D8C80D59E8}"/>
                </a:ext>
              </a:extLst>
            </p:cNvPr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Google Shape;342;p20">
              <a:extLst>
                <a:ext uri="{FF2B5EF4-FFF2-40B4-BE49-F238E27FC236}">
                  <a16:creationId xmlns:a16="http://schemas.microsoft.com/office/drawing/2014/main" id="{7CD0E234-8446-4881-A683-49D7C1925612}"/>
                </a:ext>
              </a:extLst>
            </p:cNvPr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343;p20">
              <a:extLst>
                <a:ext uri="{FF2B5EF4-FFF2-40B4-BE49-F238E27FC236}">
                  <a16:creationId xmlns:a16="http://schemas.microsoft.com/office/drawing/2014/main" id="{0824C06D-6C40-4BFD-9196-D38DD3B9FBB0}"/>
                </a:ext>
              </a:extLst>
            </p:cNvPr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9" name="Google Shape;344;p20">
            <a:extLst>
              <a:ext uri="{FF2B5EF4-FFF2-40B4-BE49-F238E27FC236}">
                <a16:creationId xmlns:a16="http://schemas.microsoft.com/office/drawing/2014/main" id="{23AF5DCD-3E1A-4C90-ACA2-BB280B701DF7}"/>
              </a:ext>
            </a:extLst>
          </p:cNvPr>
          <p:cNvGrpSpPr/>
          <p:nvPr/>
        </p:nvGrpSpPr>
        <p:grpSpPr>
          <a:xfrm>
            <a:off x="7550230" y="1524383"/>
            <a:ext cx="455296" cy="446765"/>
            <a:chOff x="1329585" y="1989925"/>
            <a:chExt cx="341472" cy="335074"/>
          </a:xfrm>
        </p:grpSpPr>
        <p:sp>
          <p:nvSpPr>
            <p:cNvPr id="110" name="Google Shape;345;p20">
              <a:extLst>
                <a:ext uri="{FF2B5EF4-FFF2-40B4-BE49-F238E27FC236}">
                  <a16:creationId xmlns:a16="http://schemas.microsoft.com/office/drawing/2014/main" id="{9730D001-2732-414C-9992-4FBBEB22ADE8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346;p20">
              <a:extLst>
                <a:ext uri="{FF2B5EF4-FFF2-40B4-BE49-F238E27FC236}">
                  <a16:creationId xmlns:a16="http://schemas.microsoft.com/office/drawing/2014/main" id="{8418D0C6-04AE-4B99-B5B8-CBDB475ADEC9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Google Shape;347;p20">
              <a:extLst>
                <a:ext uri="{FF2B5EF4-FFF2-40B4-BE49-F238E27FC236}">
                  <a16:creationId xmlns:a16="http://schemas.microsoft.com/office/drawing/2014/main" id="{07D89B58-82A7-4D74-99F7-E3DF4DB15BB3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54625F6F-7097-4BB7-8B62-0F88AC5273B2}"/>
              </a:ext>
            </a:extLst>
          </p:cNvPr>
          <p:cNvSpPr/>
          <p:nvPr/>
        </p:nvSpPr>
        <p:spPr>
          <a:xfrm rot="5400000">
            <a:off x="8737024" y="2961699"/>
            <a:ext cx="826926" cy="644000"/>
          </a:xfrm>
          <a:prstGeom prst="triangle">
            <a:avLst/>
          </a:prstGeom>
          <a:solidFill>
            <a:srgbClr val="9C27B0"/>
          </a:solidFill>
          <a:ln>
            <a:solidFill>
              <a:srgbClr val="9C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andemic exponential curve bar graph outline">
            <a:extLst>
              <a:ext uri="{FF2B5EF4-FFF2-40B4-BE49-F238E27FC236}">
                <a16:creationId xmlns:a16="http://schemas.microsoft.com/office/drawing/2014/main" id="{BECA36A3-3AA0-44C3-BA87-01D9ECE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5489" y="1361661"/>
            <a:ext cx="790569" cy="7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058-C28E-2252-2B9C-A8013170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Sales Overview: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FA56E-73FB-98B4-345F-C2DF8D22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4" y="1147947"/>
            <a:ext cx="10594436" cy="49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058-C28E-2252-2B9C-A8013170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Quantity Overview: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1717E-FE1F-32B5-24BC-CB4DBF57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056444"/>
            <a:ext cx="9818803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7921-2CCD-509F-5632-A5BE4749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>
            <a:normAutofit/>
          </a:bodyPr>
          <a:lstStyle/>
          <a:p>
            <a:r>
              <a:rPr lang="en-US" sz="3600" b="1" dirty="0"/>
              <a:t>Trends and Seasonality: 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3DD15-5FB3-F95F-A128-9BEAC8F05E10}"/>
              </a:ext>
            </a:extLst>
          </p:cNvPr>
          <p:cNvSpPr txBox="1"/>
          <p:nvPr/>
        </p:nvSpPr>
        <p:spPr>
          <a:xfrm>
            <a:off x="914399" y="88213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  <a:r>
              <a:rPr lang="en-US" dirty="0"/>
              <a:t>: Hayward,  </a:t>
            </a:r>
            <a:r>
              <a:rPr lang="en-US" b="1" dirty="0"/>
              <a:t>Item</a:t>
            </a:r>
            <a:r>
              <a:rPr lang="en-US" dirty="0"/>
              <a:t>: Drumstick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E4ADE-AF80-29A9-2E92-D3E67A79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9" y="1402061"/>
            <a:ext cx="10044030" cy="50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7921-2CCD-509F-5632-A5BE4749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>
            <a:normAutofit/>
          </a:bodyPr>
          <a:lstStyle/>
          <a:p>
            <a:r>
              <a:rPr lang="en-US" sz="3600" b="1" dirty="0"/>
              <a:t>Trends and Seasonality: 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3DD15-5FB3-F95F-A128-9BEAC8F05E10}"/>
              </a:ext>
            </a:extLst>
          </p:cNvPr>
          <p:cNvSpPr txBox="1"/>
          <p:nvPr/>
        </p:nvSpPr>
        <p:spPr>
          <a:xfrm>
            <a:off x="914399" y="88213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  <a:r>
              <a:rPr lang="en-US" dirty="0"/>
              <a:t>: Lakewood,  </a:t>
            </a:r>
            <a:r>
              <a:rPr lang="en-US" b="1" dirty="0"/>
              <a:t>Item</a:t>
            </a:r>
            <a:r>
              <a:rPr lang="en-US" dirty="0"/>
              <a:t>: Chicken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B4CBF-6A36-CB84-11FD-7B5008AA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73" y="1401840"/>
            <a:ext cx="9960203" cy="4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1BB-3C3C-72AD-ADF6-275ED45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642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Forecasting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Matrices: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FDC68-02F5-ED68-2EDD-93BF1CF1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7" y="1223778"/>
            <a:ext cx="10905165" cy="47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692</Words>
  <Application>Microsoft Office PowerPoint</Application>
  <PresentationFormat>Widescreen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Fira Sans Extra Condensed Medium</vt:lpstr>
      <vt:lpstr>Helvetica Neue Light</vt:lpstr>
      <vt:lpstr>Segoe UI</vt:lpstr>
      <vt:lpstr>Segoe UI Historic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Sales Overview: </vt:lpstr>
      <vt:lpstr>Quantity Overview: </vt:lpstr>
      <vt:lpstr>Trends and Seasonality: </vt:lpstr>
      <vt:lpstr>Trends and Seasonality: </vt:lpstr>
      <vt:lpstr>Forecasting Matrices:</vt:lpstr>
      <vt:lpstr>Forecasting:</vt:lpstr>
      <vt:lpstr>Forecasting:</vt:lpstr>
      <vt:lpstr>Forecasting:</vt:lpstr>
      <vt:lpstr>Weekly Onhand, Overstock and Understock cases: (May-Nov 2022)</vt:lpstr>
      <vt:lpstr>Weekly Onhand, Overstock and Understock cases: (May-Nov 2022)</vt:lpstr>
      <vt:lpstr>Stock Analysis (May-Nov 2022):</vt:lpstr>
      <vt:lpstr>Stocks by item &amp; location </vt:lpstr>
      <vt:lpstr>Stocks by item &amp; location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Costco Inventory</dc:title>
  <dc:creator>Ram Shankar Kamat</dc:creator>
  <cp:lastModifiedBy>Ram Shankar Kamat</cp:lastModifiedBy>
  <cp:revision>1</cp:revision>
  <dcterms:created xsi:type="dcterms:W3CDTF">2022-11-08T12:59:55Z</dcterms:created>
  <dcterms:modified xsi:type="dcterms:W3CDTF">2023-01-23T12:45:42Z</dcterms:modified>
</cp:coreProperties>
</file>