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076137171" r:id="rId3"/>
    <p:sldId id="260" r:id="rId4"/>
    <p:sldId id="259" r:id="rId5"/>
    <p:sldId id="262" r:id="rId6"/>
    <p:sldId id="261" r:id="rId7"/>
    <p:sldId id="263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F0654-14DA-47BF-A346-558046C57B1D}" v="43" dt="2022-12-29T08:02:21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hankar Kamat" userId="1bc2f97a-bbcf-4a8b-9eb3-50b1749f3038" providerId="ADAL" clId="{03AF0654-14DA-47BF-A346-558046C57B1D}"/>
    <pc:docChg chg="undo custSel addSld modSld">
      <pc:chgData name="Ram Shankar Kamat" userId="1bc2f97a-bbcf-4a8b-9eb3-50b1749f3038" providerId="ADAL" clId="{03AF0654-14DA-47BF-A346-558046C57B1D}" dt="2023-01-19T05:40:16.152" v="884" actId="20577"/>
      <pc:docMkLst>
        <pc:docMk/>
      </pc:docMkLst>
      <pc:sldChg chg="modSp mod">
        <pc:chgData name="Ram Shankar Kamat" userId="1bc2f97a-bbcf-4a8b-9eb3-50b1749f3038" providerId="ADAL" clId="{03AF0654-14DA-47BF-A346-558046C57B1D}" dt="2023-01-19T05:40:16.152" v="884" actId="20577"/>
        <pc:sldMkLst>
          <pc:docMk/>
          <pc:sldMk cId="2969006398" sldId="257"/>
        </pc:sldMkLst>
        <pc:graphicFrameChg chg="mod modGraphic">
          <ac:chgData name="Ram Shankar Kamat" userId="1bc2f97a-bbcf-4a8b-9eb3-50b1749f3038" providerId="ADAL" clId="{03AF0654-14DA-47BF-A346-558046C57B1D}" dt="2023-01-19T05:40:16.152" v="884" actId="20577"/>
          <ac:graphicFrameMkLst>
            <pc:docMk/>
            <pc:sldMk cId="2969006398" sldId="257"/>
            <ac:graphicFrameMk id="5" creationId="{5D9CC042-90E4-09AE-D885-534EAA32AAF6}"/>
          </ac:graphicFrameMkLst>
        </pc:graphicFrameChg>
        <pc:picChg chg="mod">
          <ac:chgData name="Ram Shankar Kamat" userId="1bc2f97a-bbcf-4a8b-9eb3-50b1749f3038" providerId="ADAL" clId="{03AF0654-14DA-47BF-A346-558046C57B1D}" dt="2022-12-29T08:02:36.269" v="883" actId="14100"/>
          <ac:picMkLst>
            <pc:docMk/>
            <pc:sldMk cId="2969006398" sldId="257"/>
            <ac:picMk id="7" creationId="{A26893A3-CFF7-AD20-F676-B5E63AAEB1E5}"/>
          </ac:picMkLst>
        </pc:picChg>
        <pc:picChg chg="mod">
          <ac:chgData name="Ram Shankar Kamat" userId="1bc2f97a-bbcf-4a8b-9eb3-50b1749f3038" providerId="ADAL" clId="{03AF0654-14DA-47BF-A346-558046C57B1D}" dt="2022-12-29T08:02:33.346" v="882" actId="14100"/>
          <ac:picMkLst>
            <pc:docMk/>
            <pc:sldMk cId="2969006398" sldId="257"/>
            <ac:picMk id="11" creationId="{3CCA4466-5A39-29BD-6047-81586705F80C}"/>
          </ac:picMkLst>
        </pc:picChg>
      </pc:sldChg>
      <pc:sldChg chg="addSp modSp mod">
        <pc:chgData name="Ram Shankar Kamat" userId="1bc2f97a-bbcf-4a8b-9eb3-50b1749f3038" providerId="ADAL" clId="{03AF0654-14DA-47BF-A346-558046C57B1D}" dt="2022-12-21T07:18:38.594" v="774" actId="255"/>
        <pc:sldMkLst>
          <pc:docMk/>
          <pc:sldMk cId="2464267346" sldId="258"/>
        </pc:sldMkLst>
        <pc:spChg chg="mod">
          <ac:chgData name="Ram Shankar Kamat" userId="1bc2f97a-bbcf-4a8b-9eb3-50b1749f3038" providerId="ADAL" clId="{03AF0654-14DA-47BF-A346-558046C57B1D}" dt="2022-12-21T07:18:38.594" v="774" actId="255"/>
          <ac:spMkLst>
            <pc:docMk/>
            <pc:sldMk cId="2464267346" sldId="258"/>
            <ac:spMk id="3" creationId="{93D3F7F2-A393-E0E2-DB76-FC13F3970496}"/>
          </ac:spMkLst>
        </pc:spChg>
        <pc:spChg chg="add mod">
          <ac:chgData name="Ram Shankar Kamat" userId="1bc2f97a-bbcf-4a8b-9eb3-50b1749f3038" providerId="ADAL" clId="{03AF0654-14DA-47BF-A346-558046C57B1D}" dt="2022-12-20T18:51:19.919" v="653" actId="1076"/>
          <ac:spMkLst>
            <pc:docMk/>
            <pc:sldMk cId="2464267346" sldId="258"/>
            <ac:spMk id="4" creationId="{32771CF3-E210-FD4A-EE63-17780FA18AE0}"/>
          </ac:spMkLst>
        </pc:spChg>
        <pc:spChg chg="add mod">
          <ac:chgData name="Ram Shankar Kamat" userId="1bc2f97a-bbcf-4a8b-9eb3-50b1749f3038" providerId="ADAL" clId="{03AF0654-14DA-47BF-A346-558046C57B1D}" dt="2022-12-20T19:04:22.401" v="732" actId="14100"/>
          <ac:spMkLst>
            <pc:docMk/>
            <pc:sldMk cId="2464267346" sldId="258"/>
            <ac:spMk id="5" creationId="{2E3F8854-A964-B866-D627-18B7C99141BD}"/>
          </ac:spMkLst>
        </pc:spChg>
        <pc:spChg chg="add mod">
          <ac:chgData name="Ram Shankar Kamat" userId="1bc2f97a-bbcf-4a8b-9eb3-50b1749f3038" providerId="ADAL" clId="{03AF0654-14DA-47BF-A346-558046C57B1D}" dt="2022-12-20T19:04:28.897" v="733" actId="14100"/>
          <ac:spMkLst>
            <pc:docMk/>
            <pc:sldMk cId="2464267346" sldId="258"/>
            <ac:spMk id="6" creationId="{15FDCDDF-9FD4-31B3-70A5-7D794D920EF2}"/>
          </ac:spMkLst>
        </pc:spChg>
        <pc:picChg chg="mod">
          <ac:chgData name="Ram Shankar Kamat" userId="1bc2f97a-bbcf-4a8b-9eb3-50b1749f3038" providerId="ADAL" clId="{03AF0654-14DA-47BF-A346-558046C57B1D}" dt="2022-12-20T14:26:48.216" v="627" actId="1076"/>
          <ac:picMkLst>
            <pc:docMk/>
            <pc:sldMk cId="2464267346" sldId="258"/>
            <ac:picMk id="7" creationId="{79B32628-D87D-BBDB-5809-428FDDECB117}"/>
          </ac:picMkLst>
        </pc:picChg>
        <pc:picChg chg="mod">
          <ac:chgData name="Ram Shankar Kamat" userId="1bc2f97a-bbcf-4a8b-9eb3-50b1749f3038" providerId="ADAL" clId="{03AF0654-14DA-47BF-A346-558046C57B1D}" dt="2022-12-20T19:03:13.393" v="713" actId="1076"/>
          <ac:picMkLst>
            <pc:docMk/>
            <pc:sldMk cId="2464267346" sldId="258"/>
            <ac:picMk id="10" creationId="{D44DDC3E-FA75-3D54-EB39-44DE6C5AA929}"/>
          </ac:picMkLst>
        </pc:picChg>
      </pc:sldChg>
      <pc:sldChg chg="modSp mod">
        <pc:chgData name="Ram Shankar Kamat" userId="1bc2f97a-bbcf-4a8b-9eb3-50b1749f3038" providerId="ADAL" clId="{03AF0654-14DA-47BF-A346-558046C57B1D}" dt="2022-12-20T19:06:32.089" v="734" actId="1076"/>
        <pc:sldMkLst>
          <pc:docMk/>
          <pc:sldMk cId="1749260186" sldId="260"/>
        </pc:sldMkLst>
        <pc:picChg chg="mod">
          <ac:chgData name="Ram Shankar Kamat" userId="1bc2f97a-bbcf-4a8b-9eb3-50b1749f3038" providerId="ADAL" clId="{03AF0654-14DA-47BF-A346-558046C57B1D}" dt="2022-12-20T19:06:32.089" v="734" actId="1076"/>
          <ac:picMkLst>
            <pc:docMk/>
            <pc:sldMk cId="1749260186" sldId="260"/>
            <ac:picMk id="6" creationId="{6C3341BE-5561-C1BD-07E0-A5665F6262DF}"/>
          </ac:picMkLst>
        </pc:picChg>
      </pc:sldChg>
      <pc:sldChg chg="addSp delSp modSp mod">
        <pc:chgData name="Ram Shankar Kamat" userId="1bc2f97a-bbcf-4a8b-9eb3-50b1749f3038" providerId="ADAL" clId="{03AF0654-14DA-47BF-A346-558046C57B1D}" dt="2022-12-21T09:30:20.203" v="781" actId="20577"/>
        <pc:sldMkLst>
          <pc:docMk/>
          <pc:sldMk cId="2374526316" sldId="261"/>
        </pc:sldMkLst>
        <pc:spChg chg="del mod">
          <ac:chgData name="Ram Shankar Kamat" userId="1bc2f97a-bbcf-4a8b-9eb3-50b1749f3038" providerId="ADAL" clId="{03AF0654-14DA-47BF-A346-558046C57B1D}" dt="2022-12-20T10:29:13.749" v="5" actId="3680"/>
          <ac:spMkLst>
            <pc:docMk/>
            <pc:sldMk cId="2374526316" sldId="261"/>
            <ac:spMk id="3" creationId="{0C636EBE-3143-DD88-17F4-4AE02EB374C1}"/>
          </ac:spMkLst>
        </pc:spChg>
        <pc:graphicFrameChg chg="add mod ord modGraphic">
          <ac:chgData name="Ram Shankar Kamat" userId="1bc2f97a-bbcf-4a8b-9eb3-50b1749f3038" providerId="ADAL" clId="{03AF0654-14DA-47BF-A346-558046C57B1D}" dt="2022-12-21T09:30:20.203" v="781" actId="20577"/>
          <ac:graphicFrameMkLst>
            <pc:docMk/>
            <pc:sldMk cId="2374526316" sldId="261"/>
            <ac:graphicFrameMk id="4" creationId="{99E074B5-5586-13CA-F9BA-271EEABC6EB9}"/>
          </ac:graphicFrameMkLst>
        </pc:graphicFrameChg>
        <pc:picChg chg="add del mod">
          <ac:chgData name="Ram Shankar Kamat" userId="1bc2f97a-bbcf-4a8b-9eb3-50b1749f3038" providerId="ADAL" clId="{03AF0654-14DA-47BF-A346-558046C57B1D}" dt="2022-12-20T11:11:39.385" v="313" actId="478"/>
          <ac:picMkLst>
            <pc:docMk/>
            <pc:sldMk cId="2374526316" sldId="261"/>
            <ac:picMk id="6" creationId="{0177B567-BCB2-9051-2365-D7FDF7EE4B28}"/>
          </ac:picMkLst>
        </pc:picChg>
        <pc:picChg chg="add mod">
          <ac:chgData name="Ram Shankar Kamat" userId="1bc2f97a-bbcf-4a8b-9eb3-50b1749f3038" providerId="ADAL" clId="{03AF0654-14DA-47BF-A346-558046C57B1D}" dt="2022-12-20T11:56:49.454" v="343" actId="1076"/>
          <ac:picMkLst>
            <pc:docMk/>
            <pc:sldMk cId="2374526316" sldId="261"/>
            <ac:picMk id="8" creationId="{42387A88-E64F-35AD-F266-9E0CC1C8EFC1}"/>
          </ac:picMkLst>
        </pc:picChg>
        <pc:picChg chg="add del mod">
          <ac:chgData name="Ram Shankar Kamat" userId="1bc2f97a-bbcf-4a8b-9eb3-50b1749f3038" providerId="ADAL" clId="{03AF0654-14DA-47BF-A346-558046C57B1D}" dt="2022-12-20T11:42:45.824" v="328" actId="478"/>
          <ac:picMkLst>
            <pc:docMk/>
            <pc:sldMk cId="2374526316" sldId="261"/>
            <ac:picMk id="10" creationId="{9010C734-8AB3-359E-A5AD-ACD36617698B}"/>
          </ac:picMkLst>
        </pc:picChg>
        <pc:picChg chg="add mod">
          <ac:chgData name="Ram Shankar Kamat" userId="1bc2f97a-bbcf-4a8b-9eb3-50b1749f3038" providerId="ADAL" clId="{03AF0654-14DA-47BF-A346-558046C57B1D}" dt="2022-12-20T12:33:10.828" v="568" actId="14100"/>
          <ac:picMkLst>
            <pc:docMk/>
            <pc:sldMk cId="2374526316" sldId="261"/>
            <ac:picMk id="12" creationId="{6A9D1843-B058-C2DB-D99D-A1347AF6CB06}"/>
          </ac:picMkLst>
        </pc:picChg>
      </pc:sldChg>
      <pc:sldChg chg="addSp delSp modSp add mod">
        <pc:chgData name="Ram Shankar Kamat" userId="1bc2f97a-bbcf-4a8b-9eb3-50b1749f3038" providerId="ADAL" clId="{03AF0654-14DA-47BF-A346-558046C57B1D}" dt="2022-12-21T06:59:25.769" v="772" actId="20577"/>
        <pc:sldMkLst>
          <pc:docMk/>
          <pc:sldMk cId="261175652" sldId="263"/>
        </pc:sldMkLst>
        <pc:spChg chg="mod">
          <ac:chgData name="Ram Shankar Kamat" userId="1bc2f97a-bbcf-4a8b-9eb3-50b1749f3038" providerId="ADAL" clId="{03AF0654-14DA-47BF-A346-558046C57B1D}" dt="2022-12-21T06:59:25.769" v="772" actId="20577"/>
          <ac:spMkLst>
            <pc:docMk/>
            <pc:sldMk cId="261175652" sldId="263"/>
            <ac:spMk id="2" creationId="{5D11B26F-27B1-2A88-2555-B9D0BB8AC665}"/>
          </ac:spMkLst>
        </pc:spChg>
        <pc:graphicFrameChg chg="mod modGraphic">
          <ac:chgData name="Ram Shankar Kamat" userId="1bc2f97a-bbcf-4a8b-9eb3-50b1749f3038" providerId="ADAL" clId="{03AF0654-14DA-47BF-A346-558046C57B1D}" dt="2022-12-20T10:47:25.968" v="257" actId="1076"/>
          <ac:graphicFrameMkLst>
            <pc:docMk/>
            <pc:sldMk cId="261175652" sldId="263"/>
            <ac:graphicFrameMk id="4" creationId="{99E074B5-5586-13CA-F9BA-271EEABC6EB9}"/>
          </ac:graphicFrameMkLst>
        </pc:graphicFrameChg>
        <pc:picChg chg="add del mod">
          <ac:chgData name="Ram Shankar Kamat" userId="1bc2f97a-bbcf-4a8b-9eb3-50b1749f3038" providerId="ADAL" clId="{03AF0654-14DA-47BF-A346-558046C57B1D}" dt="2022-12-20T10:55:28.789" v="261" actId="478"/>
          <ac:picMkLst>
            <pc:docMk/>
            <pc:sldMk cId="261175652" sldId="263"/>
            <ac:picMk id="5" creationId="{FD60897C-A2DF-742B-996C-CA3D8C4B90B0}"/>
          </ac:picMkLst>
        </pc:picChg>
        <pc:picChg chg="add mod">
          <ac:chgData name="Ram Shankar Kamat" userId="1bc2f97a-bbcf-4a8b-9eb3-50b1749f3038" providerId="ADAL" clId="{03AF0654-14DA-47BF-A346-558046C57B1D}" dt="2022-12-20T10:55:38.657" v="265" actId="14100"/>
          <ac:picMkLst>
            <pc:docMk/>
            <pc:sldMk cId="261175652" sldId="263"/>
            <ac:picMk id="7" creationId="{A68D1351-8A1B-EBAC-5EEB-EAA986A8F3A3}"/>
          </ac:picMkLst>
        </pc:picChg>
      </pc:sldChg>
      <pc:sldChg chg="addSp delSp modSp new mod">
        <pc:chgData name="Ram Shankar Kamat" userId="1bc2f97a-bbcf-4a8b-9eb3-50b1749f3038" providerId="ADAL" clId="{03AF0654-14DA-47BF-A346-558046C57B1D}" dt="2022-12-21T12:31:06.396" v="782" actId="5793"/>
        <pc:sldMkLst>
          <pc:docMk/>
          <pc:sldMk cId="620435168" sldId="264"/>
        </pc:sldMkLst>
        <pc:spChg chg="mod">
          <ac:chgData name="Ram Shankar Kamat" userId="1bc2f97a-bbcf-4a8b-9eb3-50b1749f3038" providerId="ADAL" clId="{03AF0654-14DA-47BF-A346-558046C57B1D}" dt="2022-12-20T10:56:57.770" v="281" actId="14100"/>
          <ac:spMkLst>
            <pc:docMk/>
            <pc:sldMk cId="620435168" sldId="264"/>
            <ac:spMk id="2" creationId="{0BD9C3DD-EA02-89A6-3BEC-08C897D5D9F6}"/>
          </ac:spMkLst>
        </pc:spChg>
        <pc:spChg chg="mod">
          <ac:chgData name="Ram Shankar Kamat" userId="1bc2f97a-bbcf-4a8b-9eb3-50b1749f3038" providerId="ADAL" clId="{03AF0654-14DA-47BF-A346-558046C57B1D}" dt="2022-12-21T12:31:06.396" v="782" actId="5793"/>
          <ac:spMkLst>
            <pc:docMk/>
            <pc:sldMk cId="620435168" sldId="264"/>
            <ac:spMk id="3" creationId="{F1401338-6768-62FF-FD06-7FCB8B5E5B92}"/>
          </ac:spMkLst>
        </pc:spChg>
        <pc:spChg chg="add del mod">
          <ac:chgData name="Ram Shankar Kamat" userId="1bc2f97a-bbcf-4a8b-9eb3-50b1749f3038" providerId="ADAL" clId="{03AF0654-14DA-47BF-A346-558046C57B1D}" dt="2022-12-20T12:10:51.718" v="377" actId="478"/>
          <ac:spMkLst>
            <pc:docMk/>
            <pc:sldMk cId="620435168" sldId="264"/>
            <ac:spMk id="6" creationId="{B6AE002E-DD5F-BE8A-C29E-B12329F09083}"/>
          </ac:spMkLst>
        </pc:spChg>
        <pc:spChg chg="add del">
          <ac:chgData name="Ram Shankar Kamat" userId="1bc2f97a-bbcf-4a8b-9eb3-50b1749f3038" providerId="ADAL" clId="{03AF0654-14DA-47BF-A346-558046C57B1D}" dt="2022-12-20T12:10:37.765" v="374" actId="11529"/>
          <ac:spMkLst>
            <pc:docMk/>
            <pc:sldMk cId="620435168" sldId="264"/>
            <ac:spMk id="7" creationId="{642EEACB-7414-098A-8489-4819D873E5B9}"/>
          </ac:spMkLst>
        </pc:spChg>
        <pc:spChg chg="add mod">
          <ac:chgData name="Ram Shankar Kamat" userId="1bc2f97a-bbcf-4a8b-9eb3-50b1749f3038" providerId="ADAL" clId="{03AF0654-14DA-47BF-A346-558046C57B1D}" dt="2022-12-20T12:17:03.419" v="467" actId="1076"/>
          <ac:spMkLst>
            <pc:docMk/>
            <pc:sldMk cId="620435168" sldId="264"/>
            <ac:spMk id="8" creationId="{8B425340-36D4-FDDF-1873-E592DE759D6E}"/>
          </ac:spMkLst>
        </pc:spChg>
        <pc:spChg chg="add mod">
          <ac:chgData name="Ram Shankar Kamat" userId="1bc2f97a-bbcf-4a8b-9eb3-50b1749f3038" providerId="ADAL" clId="{03AF0654-14DA-47BF-A346-558046C57B1D}" dt="2022-12-20T12:22:11.771" v="514" actId="14100"/>
          <ac:spMkLst>
            <pc:docMk/>
            <pc:sldMk cId="620435168" sldId="264"/>
            <ac:spMk id="9" creationId="{7C05B32C-60D7-E269-F4EE-E41C7867B8D6}"/>
          </ac:spMkLst>
        </pc:spChg>
        <pc:spChg chg="add mod">
          <ac:chgData name="Ram Shankar Kamat" userId="1bc2f97a-bbcf-4a8b-9eb3-50b1749f3038" providerId="ADAL" clId="{03AF0654-14DA-47BF-A346-558046C57B1D}" dt="2022-12-20T12:16:55.859" v="465" actId="1076"/>
          <ac:spMkLst>
            <pc:docMk/>
            <pc:sldMk cId="620435168" sldId="264"/>
            <ac:spMk id="14" creationId="{1D836FF8-E7BA-B6F8-829B-04EF978A45C2}"/>
          </ac:spMkLst>
        </pc:spChg>
        <pc:spChg chg="add mod">
          <ac:chgData name="Ram Shankar Kamat" userId="1bc2f97a-bbcf-4a8b-9eb3-50b1749f3038" providerId="ADAL" clId="{03AF0654-14DA-47BF-A346-558046C57B1D}" dt="2022-12-20T12:22:57.268" v="518" actId="1076"/>
          <ac:spMkLst>
            <pc:docMk/>
            <pc:sldMk cId="620435168" sldId="264"/>
            <ac:spMk id="23" creationId="{8B583328-575B-F380-4C92-2232DEFC85AA}"/>
          </ac:spMkLst>
        </pc:spChg>
        <pc:spChg chg="add mod">
          <ac:chgData name="Ram Shankar Kamat" userId="1bc2f97a-bbcf-4a8b-9eb3-50b1749f3038" providerId="ADAL" clId="{03AF0654-14DA-47BF-A346-558046C57B1D}" dt="2022-12-20T12:23:05.084" v="520" actId="14100"/>
          <ac:spMkLst>
            <pc:docMk/>
            <pc:sldMk cId="620435168" sldId="264"/>
            <ac:spMk id="26" creationId="{E3BDEBC4-DB5A-2B80-27DA-A4B2677E6BB6}"/>
          </ac:spMkLst>
        </pc:spChg>
        <pc:spChg chg="add mod">
          <ac:chgData name="Ram Shankar Kamat" userId="1bc2f97a-bbcf-4a8b-9eb3-50b1749f3038" providerId="ADAL" clId="{03AF0654-14DA-47BF-A346-558046C57B1D}" dt="2022-12-20T12:25:01.973" v="565" actId="14100"/>
          <ac:spMkLst>
            <pc:docMk/>
            <pc:sldMk cId="620435168" sldId="264"/>
            <ac:spMk id="30" creationId="{3DCE39FD-2A73-36E6-93A4-186022CF398D}"/>
          </ac:spMkLst>
        </pc:spChg>
        <pc:spChg chg="add mod">
          <ac:chgData name="Ram Shankar Kamat" userId="1bc2f97a-bbcf-4a8b-9eb3-50b1749f3038" providerId="ADAL" clId="{03AF0654-14DA-47BF-A346-558046C57B1D}" dt="2022-12-20T12:24:56.225" v="563" actId="14100"/>
          <ac:spMkLst>
            <pc:docMk/>
            <pc:sldMk cId="620435168" sldId="264"/>
            <ac:spMk id="34" creationId="{7985E030-3F42-5584-91E2-B31C998C75A0}"/>
          </ac:spMkLst>
        </pc:spChg>
        <pc:cxnChg chg="add mod">
          <ac:chgData name="Ram Shankar Kamat" userId="1bc2f97a-bbcf-4a8b-9eb3-50b1749f3038" providerId="ADAL" clId="{03AF0654-14DA-47BF-A346-558046C57B1D}" dt="2022-12-20T12:17:36.148" v="474" actId="14100"/>
          <ac:cxnSpMkLst>
            <pc:docMk/>
            <pc:sldMk cId="620435168" sldId="264"/>
            <ac:cxnSpMk id="5" creationId="{DA7EC5CA-EC6C-6304-C666-785AF2A1545B}"/>
          </ac:cxnSpMkLst>
        </pc:cxnChg>
        <pc:cxnChg chg="add mod">
          <ac:chgData name="Ram Shankar Kamat" userId="1bc2f97a-bbcf-4a8b-9eb3-50b1749f3038" providerId="ADAL" clId="{03AF0654-14DA-47BF-A346-558046C57B1D}" dt="2022-12-20T12:17:12.338" v="469" actId="14100"/>
          <ac:cxnSpMkLst>
            <pc:docMk/>
            <pc:sldMk cId="620435168" sldId="264"/>
            <ac:cxnSpMk id="11" creationId="{21852E92-15B7-E355-F685-0C6C5F70FA05}"/>
          </ac:cxnSpMkLst>
        </pc:cxnChg>
        <pc:cxnChg chg="add mod">
          <ac:chgData name="Ram Shankar Kamat" userId="1bc2f97a-bbcf-4a8b-9eb3-50b1749f3038" providerId="ADAL" clId="{03AF0654-14DA-47BF-A346-558046C57B1D}" dt="2022-12-20T12:17:26.603" v="472" actId="14100"/>
          <ac:cxnSpMkLst>
            <pc:docMk/>
            <pc:sldMk cId="620435168" sldId="264"/>
            <ac:cxnSpMk id="20" creationId="{642630CD-0FDE-1505-8CF0-911F37074DFB}"/>
          </ac:cxnSpMkLst>
        </pc:cxnChg>
        <pc:cxnChg chg="add mod">
          <ac:chgData name="Ram Shankar Kamat" userId="1bc2f97a-bbcf-4a8b-9eb3-50b1749f3038" providerId="ADAL" clId="{03AF0654-14DA-47BF-A346-558046C57B1D}" dt="2022-12-20T12:21:05.217" v="507" actId="14100"/>
          <ac:cxnSpMkLst>
            <pc:docMk/>
            <pc:sldMk cId="620435168" sldId="264"/>
            <ac:cxnSpMk id="24" creationId="{52D4C5EE-F4A1-7E20-F236-9C005D048AC0}"/>
          </ac:cxnSpMkLst>
        </pc:cxnChg>
        <pc:cxnChg chg="add mod">
          <ac:chgData name="Ram Shankar Kamat" userId="1bc2f97a-bbcf-4a8b-9eb3-50b1749f3038" providerId="ADAL" clId="{03AF0654-14DA-47BF-A346-558046C57B1D}" dt="2022-12-20T12:23:08.872" v="521" actId="14100"/>
          <ac:cxnSpMkLst>
            <pc:docMk/>
            <pc:sldMk cId="620435168" sldId="264"/>
            <ac:cxnSpMk id="27" creationId="{16ACC65F-6EEC-C817-A4DB-0DCA41C039D7}"/>
          </ac:cxnSpMkLst>
        </pc:cxnChg>
        <pc:cxnChg chg="add mod">
          <ac:chgData name="Ram Shankar Kamat" userId="1bc2f97a-bbcf-4a8b-9eb3-50b1749f3038" providerId="ADAL" clId="{03AF0654-14DA-47BF-A346-558046C57B1D}" dt="2022-12-20T12:23:34.351" v="533" actId="14100"/>
          <ac:cxnSpMkLst>
            <pc:docMk/>
            <pc:sldMk cId="620435168" sldId="264"/>
            <ac:cxnSpMk id="32" creationId="{6C5800EA-52C9-5E86-F938-343CDBB53205}"/>
          </ac:cxnSpMkLst>
        </pc:cxnChg>
        <pc:cxnChg chg="add mod">
          <ac:chgData name="Ram Shankar Kamat" userId="1bc2f97a-bbcf-4a8b-9eb3-50b1749f3038" providerId="ADAL" clId="{03AF0654-14DA-47BF-A346-558046C57B1D}" dt="2022-12-20T12:24:56.225" v="563" actId="14100"/>
          <ac:cxnSpMkLst>
            <pc:docMk/>
            <pc:sldMk cId="620435168" sldId="264"/>
            <ac:cxnSpMk id="35" creationId="{A8A05965-36EF-11E3-5A06-49E08B16524E}"/>
          </ac:cxnSpMkLst>
        </pc:cxnChg>
      </pc:sldChg>
      <pc:sldChg chg="add">
        <pc:chgData name="Ram Shankar Kamat" userId="1bc2f97a-bbcf-4a8b-9eb3-50b1749f3038" providerId="ADAL" clId="{03AF0654-14DA-47BF-A346-558046C57B1D}" dt="2022-12-20T12:26:12.135" v="567"/>
        <pc:sldMkLst>
          <pc:docMk/>
          <pc:sldMk cId="2300213468" sldId="271"/>
        </pc:sldMkLst>
      </pc:sldChg>
      <pc:sldChg chg="addSp delSp modSp new mod">
        <pc:chgData name="Ram Shankar Kamat" userId="1bc2f97a-bbcf-4a8b-9eb3-50b1749f3038" providerId="ADAL" clId="{03AF0654-14DA-47BF-A346-558046C57B1D}" dt="2022-12-20T13:03:50.499" v="617" actId="20577"/>
        <pc:sldMkLst>
          <pc:docMk/>
          <pc:sldMk cId="3600955530" sldId="272"/>
        </pc:sldMkLst>
        <pc:spChg chg="mod">
          <ac:chgData name="Ram Shankar Kamat" userId="1bc2f97a-bbcf-4a8b-9eb3-50b1749f3038" providerId="ADAL" clId="{03AF0654-14DA-47BF-A346-558046C57B1D}" dt="2022-12-20T13:03:50.499" v="617" actId="20577"/>
          <ac:spMkLst>
            <pc:docMk/>
            <pc:sldMk cId="3600955530" sldId="272"/>
            <ac:spMk id="2" creationId="{45BF1E8A-3019-69DF-D5A1-DB7E0F777D0D}"/>
          </ac:spMkLst>
        </pc:spChg>
        <pc:spChg chg="del mod">
          <ac:chgData name="Ram Shankar Kamat" userId="1bc2f97a-bbcf-4a8b-9eb3-50b1749f3038" providerId="ADAL" clId="{03AF0654-14DA-47BF-A346-558046C57B1D}" dt="2022-12-20T12:56:09.725" v="572" actId="22"/>
          <ac:spMkLst>
            <pc:docMk/>
            <pc:sldMk cId="3600955530" sldId="272"/>
            <ac:spMk id="3" creationId="{CFC3B23C-5407-ECF8-0CF2-63171039AB7E}"/>
          </ac:spMkLst>
        </pc:spChg>
        <pc:picChg chg="add mod ord">
          <ac:chgData name="Ram Shankar Kamat" userId="1bc2f97a-bbcf-4a8b-9eb3-50b1749f3038" providerId="ADAL" clId="{03AF0654-14DA-47BF-A346-558046C57B1D}" dt="2022-12-20T12:58:46.461" v="586" actId="1076"/>
          <ac:picMkLst>
            <pc:docMk/>
            <pc:sldMk cId="3600955530" sldId="272"/>
            <ac:picMk id="5" creationId="{0AD9496B-3A50-18D0-C74B-F2ED08B39EB6}"/>
          </ac:picMkLst>
        </pc:picChg>
        <pc:picChg chg="add del mod">
          <ac:chgData name="Ram Shankar Kamat" userId="1bc2f97a-bbcf-4a8b-9eb3-50b1749f3038" providerId="ADAL" clId="{03AF0654-14DA-47BF-A346-558046C57B1D}" dt="2022-12-20T13:01:02.066" v="588" actId="478"/>
          <ac:picMkLst>
            <pc:docMk/>
            <pc:sldMk cId="3600955530" sldId="272"/>
            <ac:picMk id="7" creationId="{07DCB33E-A2D1-A89B-FDE0-D6AB1819372E}"/>
          </ac:picMkLst>
        </pc:picChg>
        <pc:picChg chg="add mod">
          <ac:chgData name="Ram Shankar Kamat" userId="1bc2f97a-bbcf-4a8b-9eb3-50b1749f3038" providerId="ADAL" clId="{03AF0654-14DA-47BF-A346-558046C57B1D}" dt="2022-12-20T13:01:04.605" v="589" actId="1076"/>
          <ac:picMkLst>
            <pc:docMk/>
            <pc:sldMk cId="3600955530" sldId="272"/>
            <ac:picMk id="9" creationId="{7921AA55-5ECE-0CDA-F21E-842D7021A6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D168-9472-4C29-77A5-AF944272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EF52-BF65-23D1-545C-663AF760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9ADF-CBDA-3DFB-88AA-41E00B0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E11F-845C-A043-24C6-0E762B4B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2123-AFED-1291-5F84-576BB542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E29B-A1DD-0312-14D5-2AE6BE54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CECC2-7A59-A68A-834F-EA03F7FD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1250-C090-7A2D-48CC-9BDD3F28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17ED-2C5B-F8C4-CAC9-19E22A2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CAD5-0848-D0C4-38D2-F3ABC20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2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E1140-DB61-3D8E-9CEE-0CF3968F0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644A-4921-B69F-CC85-1539A3AD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AA87-C668-A042-EB97-28E8FC16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DF15-2EFC-D34F-96B6-51193EC1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03F5-72DA-A1A0-9FCE-F4ED6DA9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DA03-E207-D039-BFE7-FD253220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70CF-F1ED-BBB5-D15F-C3F423D0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8CFC-B60B-464A-3861-6114964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4215-6AB3-17FA-30A1-5968CBCB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9FBD-D16D-09A5-C11C-1DDA284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220C-6937-D139-6B0C-C231C7E2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1A56-BAC5-110A-C7F6-1622CF73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C435-C879-96CB-B35D-E737EEE9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DD57-2BB5-8EA3-678D-57E1AC78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0C36-17EF-FE83-7247-CE60A6D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7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C454-91BE-97F2-0E39-905DFAA0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79C2-F462-1411-10F2-D04A47997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926F-8C3E-6E88-ABE3-E9EAD5FD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452A-39F1-8567-0A0E-1BBE43E3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596B-0120-F0A6-335F-32E64D66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9359-6450-251F-6961-8302072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3DD6-23F7-BFEB-9F81-2A60C7F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1BA9-77C3-9BE4-F8AE-AB697A70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FA4D-EAB9-CDC0-B43D-EF5D8BA6C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55F13-6D60-4AF3-58CA-BA0EAE033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431D-DB38-AA63-8E9B-CBC6BB2D3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9996F-E7BA-CC68-7581-4E94B2FF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0901C-1019-2549-EDB5-18166C3F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EDCC8-2614-A14A-93FC-BEDF7F8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D45D-A824-A63B-6348-1AC29F12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06C7D-EC96-72FE-2A5A-3D0E7117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3C901-3D94-6ED7-D5DF-C1BB8FA6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3F4A-203D-B964-B8DC-9EB0256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54DE9-1E84-D5E7-5F91-34EFB03D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472AB-F744-D674-ECEF-AF6FF3F6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9A447-A39D-24DF-BCB0-F4450010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3D2C-F633-081B-DFF4-B42C062F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84F2-33C6-EF66-1E0F-EECD2310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505C-3949-4826-2737-B43647AB9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3104E-9E32-DE88-AF61-6D197EB4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83620-D0E0-1D40-A86A-5B5AE045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2CDC5-561C-AE8C-C286-01F73F48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F30B-02FE-F268-670F-4E8FA5ED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75702-773C-F53F-E4C7-627DDDBB8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0E38B-9F11-A080-43E9-67D2412F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0E53-B97B-2B40-C3E4-086EC3ED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65CB-CA9A-6D6A-B30E-12965E3C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6DF1-242C-9E7B-9236-F1F29729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5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65FF9-6A4B-B3B1-3B73-7E58793D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F27B-28F2-8DEE-DFCC-42E99E1E9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283D-4F43-08E5-F6B3-0217A123A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1921-F75E-44BF-ADF1-57770641C6BB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AC83-2AD8-4556-2245-B241DC93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3B4F-727C-6109-BAAA-CD9EE73FB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B170-DE4A-4143-89B1-8222DE2A7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3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Time Series Analysis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time series model?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time series model is a set of data points ordered in time, where time is the independent variable. 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dealing with time series: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it stationary?</a:t>
            </a:r>
          </a:p>
          <a:p>
            <a:pPr lv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seasonality?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Stationary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Flip of coin,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transactions at a store, demand for a particular product (chips, snacks items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Covid-19.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Consumption of electricity, Sales in festivals or Holidays,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acation during the December-January time.</a:t>
            </a:r>
            <a:endParaRPr lang="en-IN" sz="1400" dirty="0"/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9B32628-D87D-BBDB-5809-428FDDEC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28" y="1670241"/>
            <a:ext cx="4219575" cy="211655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44DDC3E-FA75-3D54-EB39-44DE6C5A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16" y="3955069"/>
            <a:ext cx="4819577" cy="2084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71CF3-E210-FD4A-EE63-17780FA18AE0}"/>
              </a:ext>
            </a:extLst>
          </p:cNvPr>
          <p:cNvSpPr txBox="1"/>
          <p:nvPr/>
        </p:nvSpPr>
        <p:spPr>
          <a:xfrm>
            <a:off x="7329973" y="3786799"/>
            <a:ext cx="2183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Example: Time Series</a:t>
            </a:r>
            <a:endParaRPr lang="en-IN" sz="8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E3F8854-A964-B866-D627-18B7C99141BD}"/>
              </a:ext>
            </a:extLst>
          </p:cNvPr>
          <p:cNvSpPr/>
          <p:nvPr/>
        </p:nvSpPr>
        <p:spPr>
          <a:xfrm>
            <a:off x="6382250" y="4170513"/>
            <a:ext cx="1216241" cy="37245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 not vary with time</a:t>
            </a:r>
            <a:endParaRPr lang="en-IN" sz="10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FDCDDF-9FD4-31B3-70A5-7D794D920EF2}"/>
              </a:ext>
            </a:extLst>
          </p:cNvPr>
          <p:cNvSpPr/>
          <p:nvPr/>
        </p:nvSpPr>
        <p:spPr>
          <a:xfrm rot="19858277">
            <a:off x="8467712" y="3994867"/>
            <a:ext cx="1107827" cy="42941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Vary with time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6426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3CC6-02C1-4461-E0B8-A3598F34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sz="2400" b="1" dirty="0"/>
              <a:t>How to check data is stationary or not 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2581-2BA3-CE25-5CC7-C7FCB179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9"/>
            <a:ext cx="10515600" cy="4569166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few statistical tests for identifying trends and stationarity in time series: 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Dickey-Fuller test.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KPSS (Kwiatkowski-Phillips-Schmidt-Shin) Test.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9CC042-90E4-09AE-D885-534EAA32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82755"/>
              </p:ext>
            </p:extLst>
          </p:nvPr>
        </p:nvGraphicFramePr>
        <p:xfrm>
          <a:off x="946011" y="2410521"/>
          <a:ext cx="8128000" cy="36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9753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4121205"/>
                    </a:ext>
                  </a:extLst>
                </a:gridCol>
              </a:tblGrid>
              <a:tr h="651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Dickey-Fuller test.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KPSS (Kwiatkowski-Phillips-Schmidt-Shin) Test.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16642"/>
                  </a:ext>
                </a:extLst>
              </a:tr>
              <a:tr h="302491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Dickey-Fuller test is a statistical test used to evaluate whether a time series is stationary or not.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H0: Time Series is non-stationary.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H1: Time Series is stationary.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another statistical test used for checking the presence of stationarity.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H0: Time Series is stationary.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H1: Time Series is non-stationary.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818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CD7A1E5-6994-3CC7-D5EB-FC29B53F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11" y="4248642"/>
            <a:ext cx="3950069" cy="1577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29FF8-34E6-39F2-2A3C-477764DB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91" y="4248641"/>
            <a:ext cx="360457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959C2-42F6-C4FF-A5E3-55D3290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F7F2-A393-E0E2-DB76-FC13F397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Decomposition is a technique to extract multiple types of variation from your dataset. There are three important components in the temporal data of a time series: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Seasonality, 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</a:t>
            </a:r>
          </a:p>
          <a:p>
            <a:pPr lvl="1"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Noise/Residual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Mathematically, can be represented as: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Y(t) = S(t) + T(t) + R(t)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S(t) 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component,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T(t) =  trend-cycle component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R(t) = is the remainder component</a:t>
            </a:r>
          </a:p>
          <a:p>
            <a:pPr marL="0" indent="0">
              <a:spcAft>
                <a:spcPts val="800"/>
              </a:spcAft>
              <a:buNone/>
            </a:pPr>
            <a:endParaRPr lang="en-IN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341BE-5561-C1BD-07E0-A5665F62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87" y="3086383"/>
            <a:ext cx="5602373" cy="27617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6FE4-505B-6907-F58D-664407C6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Types of decomposition model: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EE66-1D70-DDF3-1E6E-DC81CFE9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01398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following models when decomposing a time series: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Additive time series model.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Multiplicative time series model.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72F151-D1DC-613E-DA69-359B1D17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1001"/>
              </p:ext>
            </p:extLst>
          </p:nvPr>
        </p:nvGraphicFramePr>
        <p:xfrm>
          <a:off x="1028823" y="2433056"/>
          <a:ext cx="8581902" cy="3906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0951">
                  <a:extLst>
                    <a:ext uri="{9D8B030D-6E8A-4147-A177-3AD203B41FA5}">
                      <a16:colId xmlns:a16="http://schemas.microsoft.com/office/drawing/2014/main" val="2895968981"/>
                    </a:ext>
                  </a:extLst>
                </a:gridCol>
                <a:gridCol w="4290951">
                  <a:extLst>
                    <a:ext uri="{9D8B030D-6E8A-4147-A177-3AD203B41FA5}">
                      <a16:colId xmlns:a16="http://schemas.microsoft.com/office/drawing/2014/main" val="420882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Additive Model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Multiplicative Model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34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In an additive time series, the components add together to make the time series. </a:t>
                      </a:r>
                      <a:endParaRPr lang="en-IN" sz="1800" dirty="0">
                        <a:effectLst/>
                      </a:endParaRP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In a multiplicative time series, the components multiply together to make the time series.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6313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2499E6B-A034-4BE3-875A-243A88A5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46" y="3350177"/>
            <a:ext cx="3743914" cy="419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7842A-2FCC-0873-CE1F-C3B0B11C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83" y="3332280"/>
            <a:ext cx="3743914" cy="41973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FCCB8F2-0A2B-2A20-28E1-709B327E3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46" y="4077732"/>
            <a:ext cx="3743914" cy="1617291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85A834-3FD4-2FF9-122E-3CB75F536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733" y="4090216"/>
            <a:ext cx="3659664" cy="16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6FE4-505B-6907-F58D-664407C6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US" sz="3600" b="1" dirty="0"/>
              <a:t>Decomposition on dataset: </a:t>
            </a:r>
            <a:endParaRPr lang="en-IN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4E1E4-30D2-083C-FF4B-34E723DF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38" y="1162976"/>
            <a:ext cx="9580571" cy="2335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1F26AF-DFA9-FB07-80CE-84ECC3BE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09" y="3725520"/>
            <a:ext cx="9054615" cy="23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B26F-27B1-2A88-2555-B9D0BB8A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Methods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E074B5-5586-13CA-F9BA-271EEABC6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475845"/>
              </p:ext>
            </p:extLst>
          </p:nvPr>
        </p:nvGraphicFramePr>
        <p:xfrm>
          <a:off x="745723" y="1244218"/>
          <a:ext cx="10315113" cy="539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313">
                  <a:extLst>
                    <a:ext uri="{9D8B030D-6E8A-4147-A177-3AD203B41FA5}">
                      <a16:colId xmlns:a16="http://schemas.microsoft.com/office/drawing/2014/main" val="9284102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91671"/>
                    </a:ext>
                  </a:extLst>
                </a:gridCol>
              </a:tblGrid>
              <a:tr h="353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Autoregressive Model (AR)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Moving Average Model (MA)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08593"/>
                  </a:ext>
                </a:extLst>
              </a:tr>
              <a:tr h="503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statistical model is said to be autoregressive if it predicts future values based on previous values.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Mathematically, it is denoted as –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IN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Yt</a:t>
                      </a: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B1 (Yt-1) + B2 (Yt-2) </a:t>
                      </a:r>
                    </a:p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Where,</a:t>
                      </a:r>
                    </a:p>
                    <a:p>
                      <a:pPr marL="457200" lvl="1" indent="0" algn="just">
                        <a:lnSpc>
                          <a:spcPct val="107000"/>
                        </a:lnSpc>
                        <a:buNone/>
                      </a:pPr>
                      <a:r>
                        <a:rPr lang="en-IN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Yt</a:t>
                      </a: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Predicted value for next time period.</a:t>
                      </a:r>
                    </a:p>
                    <a:p>
                      <a:pPr marL="457200" lvl="1" indent="0" algn="just">
                        <a:lnSpc>
                          <a:spcPct val="107000"/>
                        </a:lnSpc>
                        <a:buNone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Yt-1 = Recorded value for immediate past time period.</a:t>
                      </a:r>
                    </a:p>
                    <a:p>
                      <a:pPr marL="457200" lvl="1" indent="0" algn="just">
                        <a:lnSpc>
                          <a:spcPct val="107000"/>
                        </a:lnSpc>
                        <a:buNone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Yt-2= Immediate second past time period.</a:t>
                      </a:r>
                    </a:p>
                    <a:p>
                      <a:pPr marL="457200" lvl="1" indent="0" algn="just">
                        <a:lnSpc>
                          <a:spcPct val="107000"/>
                        </a:lnSpc>
                        <a:buNone/>
                      </a:pP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B1, B2 = Coefficient of auto regression for immediate past time period value.</a:t>
                      </a:r>
                    </a:p>
                    <a:p>
                      <a:pPr marL="457200" lvl="1" indent="0" algn="just">
                        <a:lnSpc>
                          <a:spcPct val="107000"/>
                        </a:lnSpc>
                        <a:buNone/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model simply states that the next observation is the mean of past observations. </a:t>
                      </a:r>
                    </a:p>
                    <a:p>
                      <a:endParaRPr lang="en-IN" sz="1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The value at time (t) is calculated as the </a:t>
                      </a:r>
                      <a:r>
                        <a:rPr lang="en-IN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of the raw observations at and before the time (t).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MA(t)=mean(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(t-2),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(t-1), 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(t))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n-lt"/>
                      </a:endParaRPr>
                    </a:p>
                    <a:p>
                      <a:r>
                        <a:rPr lang="en-IN" sz="1400" dirty="0">
                          <a:latin typeface="+mn-lt"/>
                        </a:rPr>
                        <a:t>Where, </a:t>
                      </a:r>
                    </a:p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MA(t)= Mean of observations</a:t>
                      </a:r>
                    </a:p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(t)= observations at current time.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(t-1)= observations at second past time.</a:t>
                      </a:r>
                      <a:endParaRPr lang="en-IN" sz="140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(t-2)= observations at past time.</a:t>
                      </a:r>
                      <a:endParaRPr lang="en-IN" sz="1400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06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2387A88-E64F-35AD-F266-9E0CC1C8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5" y="4477051"/>
            <a:ext cx="4568301" cy="2015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D1843-B058-C2DB-D99D-A1347AF6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80" y="4477051"/>
            <a:ext cx="4785436" cy="20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B26F-27B1-2A88-2555-B9D0BB8A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11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for</a:t>
            </a: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AR,MA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E074B5-5586-13CA-F9BA-271EEABC6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62550"/>
              </p:ext>
            </p:extLst>
          </p:nvPr>
        </p:nvGraphicFramePr>
        <p:xfrm>
          <a:off x="1038687" y="1060964"/>
          <a:ext cx="1031511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313">
                  <a:extLst>
                    <a:ext uri="{9D8B030D-6E8A-4147-A177-3AD203B41FA5}">
                      <a16:colId xmlns:a16="http://schemas.microsoft.com/office/drawing/2014/main" val="9284102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91671"/>
                    </a:ext>
                  </a:extLst>
                </a:gridCol>
              </a:tblGrid>
              <a:tr h="266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Autoregressive Model (AR)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Moving Average Model (MA)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08593"/>
                  </a:ext>
                </a:extLst>
              </a:tr>
              <a:tr h="908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PACF (Partial Auto-correlation Factor): 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correlation between the observations at two time spots given that we consider both observations are correlated to the observations at the other time spots.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ACF (Autocorrelation Factor): </a:t>
                      </a: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is the correlation between the observations at the current time spot and observations at the previous time spots</a:t>
                      </a:r>
                      <a:r>
                        <a:rPr lang="en-IN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06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8D1351-8A1B-EBAC-5EEB-EAA986A8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91" y="2754650"/>
            <a:ext cx="8273989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C3DD-EA02-89A6-3BEC-08C897D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pPr algn="ctr"/>
            <a:r>
              <a:rPr lang="en-US" b="1" dirty="0"/>
              <a:t>SARIMA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1338-6768-62FF-FD06-7FCB8B5E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1012054"/>
            <a:ext cx="10515600" cy="5138276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SARIMA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for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Autoregressive Integrated Moving Average.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is represented as: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SARIMA(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p,d,q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)(P,D,Q)S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7EC5CA-EC6C-6304-C666-785AF2A1545B}"/>
              </a:ext>
            </a:extLst>
          </p:cNvPr>
          <p:cNvCxnSpPr>
            <a:cxnSpLocks/>
          </p:cNvCxnSpPr>
          <p:nvPr/>
        </p:nvCxnSpPr>
        <p:spPr>
          <a:xfrm flipH="1">
            <a:off x="4583745" y="2857706"/>
            <a:ext cx="791499" cy="27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B425340-36D4-FDDF-1873-E592DE759D6E}"/>
              </a:ext>
            </a:extLst>
          </p:cNvPr>
          <p:cNvSpPr/>
          <p:nvPr/>
        </p:nvSpPr>
        <p:spPr>
          <a:xfrm>
            <a:off x="3215938" y="3136442"/>
            <a:ext cx="1509203" cy="447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AR terms in PACF</a:t>
            </a:r>
            <a:endParaRPr lang="en-IN" sz="1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05B32C-60D7-E269-F4EE-E41C7867B8D6}"/>
              </a:ext>
            </a:extLst>
          </p:cNvPr>
          <p:cNvSpPr/>
          <p:nvPr/>
        </p:nvSpPr>
        <p:spPr>
          <a:xfrm>
            <a:off x="4855716" y="4200280"/>
            <a:ext cx="1509203" cy="548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MA terms in ACF</a:t>
            </a:r>
            <a:endParaRPr lang="en-IN" sz="1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852E92-15B7-E355-F685-0C6C5F70FA05}"/>
              </a:ext>
            </a:extLst>
          </p:cNvPr>
          <p:cNvCxnSpPr>
            <a:cxnSpLocks/>
          </p:cNvCxnSpPr>
          <p:nvPr/>
        </p:nvCxnSpPr>
        <p:spPr>
          <a:xfrm flipH="1">
            <a:off x="5848719" y="2838958"/>
            <a:ext cx="189024" cy="126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836FF8-E7BA-B6F8-829B-04EF978A45C2}"/>
              </a:ext>
            </a:extLst>
          </p:cNvPr>
          <p:cNvSpPr/>
          <p:nvPr/>
        </p:nvSpPr>
        <p:spPr>
          <a:xfrm>
            <a:off x="4428476" y="3616303"/>
            <a:ext cx="1312417" cy="374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Order of differencing</a:t>
            </a:r>
            <a:endParaRPr lang="en-IN" sz="1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2630CD-0FDE-1505-8CF0-911F37074DFB}"/>
              </a:ext>
            </a:extLst>
          </p:cNvPr>
          <p:cNvCxnSpPr>
            <a:cxnSpLocks/>
          </p:cNvCxnSpPr>
          <p:nvPr/>
        </p:nvCxnSpPr>
        <p:spPr>
          <a:xfrm flipH="1">
            <a:off x="5317724" y="2788317"/>
            <a:ext cx="423169" cy="68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B583328-575B-F380-4C92-2232DEFC85AA}"/>
              </a:ext>
            </a:extLst>
          </p:cNvPr>
          <p:cNvSpPr/>
          <p:nvPr/>
        </p:nvSpPr>
        <p:spPr>
          <a:xfrm>
            <a:off x="6364919" y="4314875"/>
            <a:ext cx="1509203" cy="6016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Seasonal AR terms in PACF</a:t>
            </a:r>
            <a:endParaRPr lang="en-IN" sz="10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D4C5EE-F4A1-7E20-F236-9C005D048AC0}"/>
              </a:ext>
            </a:extLst>
          </p:cNvPr>
          <p:cNvCxnSpPr>
            <a:cxnSpLocks/>
          </p:cNvCxnSpPr>
          <p:nvPr/>
        </p:nvCxnSpPr>
        <p:spPr>
          <a:xfrm>
            <a:off x="6422717" y="2788317"/>
            <a:ext cx="451371" cy="148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BDEBC4-DB5A-2B80-27DA-A4B2677E6BB6}"/>
              </a:ext>
            </a:extLst>
          </p:cNvPr>
          <p:cNvSpPr/>
          <p:nvPr/>
        </p:nvSpPr>
        <p:spPr>
          <a:xfrm>
            <a:off x="6801777" y="3729839"/>
            <a:ext cx="1436701" cy="4529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Seasonal Order of differencing</a:t>
            </a:r>
            <a:endParaRPr lang="en-IN" sz="1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ACC65F-6EEC-C817-A4DB-0DCA41C039D7}"/>
              </a:ext>
            </a:extLst>
          </p:cNvPr>
          <p:cNvCxnSpPr>
            <a:cxnSpLocks/>
          </p:cNvCxnSpPr>
          <p:nvPr/>
        </p:nvCxnSpPr>
        <p:spPr>
          <a:xfrm>
            <a:off x="6669073" y="2827551"/>
            <a:ext cx="557350" cy="90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DCE39FD-2A73-36E6-93A4-186022CF398D}"/>
              </a:ext>
            </a:extLst>
          </p:cNvPr>
          <p:cNvSpPr/>
          <p:nvPr/>
        </p:nvSpPr>
        <p:spPr>
          <a:xfrm>
            <a:off x="7915922" y="3284287"/>
            <a:ext cx="1509203" cy="552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Seasonal MA terms in ACF</a:t>
            </a:r>
            <a:endParaRPr lang="en-IN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5800EA-52C9-5E86-F938-343CDBB53205}"/>
              </a:ext>
            </a:extLst>
          </p:cNvPr>
          <p:cNvCxnSpPr>
            <a:cxnSpLocks/>
          </p:cNvCxnSpPr>
          <p:nvPr/>
        </p:nvCxnSpPr>
        <p:spPr>
          <a:xfrm>
            <a:off x="7032733" y="2740185"/>
            <a:ext cx="921011" cy="62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985E030-3F42-5584-91E2-B31C998C75A0}"/>
              </a:ext>
            </a:extLst>
          </p:cNvPr>
          <p:cNvSpPr/>
          <p:nvPr/>
        </p:nvSpPr>
        <p:spPr>
          <a:xfrm>
            <a:off x="8238478" y="2716604"/>
            <a:ext cx="1509203" cy="396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</a:t>
            </a: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Seasonal  Periods</a:t>
            </a:r>
            <a:endParaRPr lang="en-IN" sz="1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05965-36EF-11E3-5A06-49E08B16524E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7391423" y="2716604"/>
            <a:ext cx="847055" cy="19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64925-B8C1-7B2F-4AA7-DED137FE5D55}"/>
              </a:ext>
            </a:extLst>
          </p:cNvPr>
          <p:cNvSpPr txBox="1"/>
          <p:nvPr/>
        </p:nvSpPr>
        <p:spPr>
          <a:xfrm>
            <a:off x="1961965" y="2894120"/>
            <a:ext cx="528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</a:rPr>
              <a:t>Thank you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705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Time Series Analysis</vt:lpstr>
      <vt:lpstr>How to check data is stationary or not ?</vt:lpstr>
      <vt:lpstr>Time Series Decomposition</vt:lpstr>
      <vt:lpstr>Types of decomposition model: </vt:lpstr>
      <vt:lpstr>Decomposition on dataset: </vt:lpstr>
      <vt:lpstr>Forecasting Methods</vt:lpstr>
      <vt:lpstr>Choosing values for AR,MA</vt:lpstr>
      <vt:lpstr>SARIMA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Ram Shankar Kamat</dc:creator>
  <cp:lastModifiedBy>Ram Shankar Kamat</cp:lastModifiedBy>
  <cp:revision>2</cp:revision>
  <dcterms:created xsi:type="dcterms:W3CDTF">2022-12-20T06:13:48Z</dcterms:created>
  <dcterms:modified xsi:type="dcterms:W3CDTF">2023-08-11T11:31:42Z</dcterms:modified>
</cp:coreProperties>
</file>