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7" r:id="rId1"/>
  </p:sldMasterIdLst>
  <p:notesMasterIdLst>
    <p:notesMasterId r:id="rId15"/>
  </p:notesMasterIdLst>
  <p:sldIdLst>
    <p:sldId id="256" r:id="rId2"/>
    <p:sldId id="268" r:id="rId3"/>
    <p:sldId id="271" r:id="rId4"/>
    <p:sldId id="272" r:id="rId5"/>
    <p:sldId id="275" r:id="rId6"/>
    <p:sldId id="276" r:id="rId7"/>
    <p:sldId id="281" r:id="rId8"/>
    <p:sldId id="282" r:id="rId9"/>
    <p:sldId id="283" r:id="rId10"/>
    <p:sldId id="284" r:id="rId11"/>
    <p:sldId id="285" r:id="rId12"/>
    <p:sldId id="286"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87"/>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B0174-88C6-40A7-86A8-117F269F06D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A9E897-4A1A-4A81-BDCB-BA74C044A393}">
      <dgm:prSet/>
      <dgm:spPr/>
      <dgm:t>
        <a:bodyPr/>
        <a:lstStyle/>
        <a:p>
          <a:r>
            <a:rPr lang="en-US" b="1" i="0"/>
            <a:t>Go is an open-source language designed to create fast and efficient software</a:t>
          </a:r>
          <a:endParaRPr lang="en-US" b="1"/>
        </a:p>
      </dgm:t>
    </dgm:pt>
    <dgm:pt modelId="{7BC1CECC-AEBA-41B4-BA72-4B7E7B7780BB}" type="parTrans" cxnId="{54AEC6C0-1CBC-4D01-BD72-77D5022391D0}">
      <dgm:prSet/>
      <dgm:spPr/>
      <dgm:t>
        <a:bodyPr/>
        <a:lstStyle/>
        <a:p>
          <a:endParaRPr lang="en-US"/>
        </a:p>
      </dgm:t>
    </dgm:pt>
    <dgm:pt modelId="{B98F4D7B-D75F-45AB-8163-6A2CF6F37F54}" type="sibTrans" cxnId="{54AEC6C0-1CBC-4D01-BD72-77D5022391D0}">
      <dgm:prSet/>
      <dgm:spPr/>
      <dgm:t>
        <a:bodyPr/>
        <a:lstStyle/>
        <a:p>
          <a:endParaRPr lang="en-US"/>
        </a:p>
      </dgm:t>
    </dgm:pt>
    <dgm:pt modelId="{7C3A3E85-7121-4F6B-8214-B63F2B7A3C7B}">
      <dgm:prSet/>
      <dgm:spPr/>
      <dgm:t>
        <a:bodyPr/>
        <a:lstStyle/>
        <a:p>
          <a:r>
            <a:rPr lang="en-US" b="1" i="0"/>
            <a:t>Go supports concurrency, allowing developers to perform multiple tasks without sacrificing performance</a:t>
          </a:r>
          <a:r>
            <a:rPr lang="en-US" b="0" i="0"/>
            <a:t>.</a:t>
          </a:r>
          <a:endParaRPr lang="en-US"/>
        </a:p>
      </dgm:t>
    </dgm:pt>
    <dgm:pt modelId="{E3A66564-57A2-4680-9D15-D119399DBF00}" type="parTrans" cxnId="{EBCCE224-8CAE-453D-BFA0-88D0941BBAE4}">
      <dgm:prSet/>
      <dgm:spPr/>
      <dgm:t>
        <a:bodyPr/>
        <a:lstStyle/>
        <a:p>
          <a:endParaRPr lang="en-US"/>
        </a:p>
      </dgm:t>
    </dgm:pt>
    <dgm:pt modelId="{79D6EC5F-9F42-4AFA-B4F7-B9D14D0DB669}" type="sibTrans" cxnId="{EBCCE224-8CAE-453D-BFA0-88D0941BBAE4}">
      <dgm:prSet/>
      <dgm:spPr/>
      <dgm:t>
        <a:bodyPr/>
        <a:lstStyle/>
        <a:p>
          <a:endParaRPr lang="en-US"/>
        </a:p>
      </dgm:t>
    </dgm:pt>
    <dgm:pt modelId="{0C9264BE-CF3B-4C75-B765-EFC08E2C8FA7}">
      <dgm:prSet/>
      <dgm:spPr/>
      <dgm:t>
        <a:bodyPr/>
        <a:lstStyle/>
        <a:p>
          <a:r>
            <a:rPr lang="en-US" b="1" i="0"/>
            <a:t>Go's speed and power make it ideal for high performance applications.</a:t>
          </a:r>
          <a:endParaRPr lang="en-US" b="1"/>
        </a:p>
      </dgm:t>
    </dgm:pt>
    <dgm:pt modelId="{4A75F086-8D8D-4869-AE98-80CAEE0BE3A2}" type="parTrans" cxnId="{69F2B39C-7B64-421F-A5F3-C27B965606B3}">
      <dgm:prSet/>
      <dgm:spPr/>
      <dgm:t>
        <a:bodyPr/>
        <a:lstStyle/>
        <a:p>
          <a:endParaRPr lang="en-US"/>
        </a:p>
      </dgm:t>
    </dgm:pt>
    <dgm:pt modelId="{781F7581-78CE-4C32-A2AF-C316D850A2E3}" type="sibTrans" cxnId="{69F2B39C-7B64-421F-A5F3-C27B965606B3}">
      <dgm:prSet/>
      <dgm:spPr/>
      <dgm:t>
        <a:bodyPr/>
        <a:lstStyle/>
        <a:p>
          <a:endParaRPr lang="en-US"/>
        </a:p>
      </dgm:t>
    </dgm:pt>
    <dgm:pt modelId="{C618D1D7-C2BC-419A-8C79-7A78AF24C6DE}">
      <dgm:prSet/>
      <dgm:spPr/>
      <dgm:t>
        <a:bodyPr/>
        <a:lstStyle/>
        <a:p>
          <a:r>
            <a:rPr lang="en-US" b="1" i="0"/>
            <a:t>Go is easy to use with simple syntax and library.</a:t>
          </a:r>
          <a:endParaRPr lang="en-US" b="1"/>
        </a:p>
      </dgm:t>
    </dgm:pt>
    <dgm:pt modelId="{1AB5C2AF-DB2C-4120-AB86-A15F278A6BB6}" type="parTrans" cxnId="{FC0C17C1-600C-45B6-8BA6-3E573B220FF4}">
      <dgm:prSet/>
      <dgm:spPr/>
      <dgm:t>
        <a:bodyPr/>
        <a:lstStyle/>
        <a:p>
          <a:endParaRPr lang="en-US"/>
        </a:p>
      </dgm:t>
    </dgm:pt>
    <dgm:pt modelId="{05ECD954-584D-47F3-9718-75169668234C}" type="sibTrans" cxnId="{FC0C17C1-600C-45B6-8BA6-3E573B220FF4}">
      <dgm:prSet/>
      <dgm:spPr/>
      <dgm:t>
        <a:bodyPr/>
        <a:lstStyle/>
        <a:p>
          <a:endParaRPr lang="en-US"/>
        </a:p>
      </dgm:t>
    </dgm:pt>
    <dgm:pt modelId="{80FF88E8-AED7-4052-954B-339B1F23A58A}">
      <dgm:prSet/>
      <dgm:spPr/>
      <dgm:t>
        <a:bodyPr/>
        <a:lstStyle/>
        <a:p>
          <a:r>
            <a:rPr lang="en-US" b="1" i="0"/>
            <a:t>Go uses a garbage collector to ensure safe and reliable software.</a:t>
          </a:r>
          <a:endParaRPr lang="en-US" b="1"/>
        </a:p>
      </dgm:t>
    </dgm:pt>
    <dgm:pt modelId="{81404186-3ED1-456C-9DAD-672214D5DF0A}" type="parTrans" cxnId="{F1DF784B-A304-4158-9327-B4EE3C9F6DF0}">
      <dgm:prSet/>
      <dgm:spPr/>
      <dgm:t>
        <a:bodyPr/>
        <a:lstStyle/>
        <a:p>
          <a:endParaRPr lang="en-US"/>
        </a:p>
      </dgm:t>
    </dgm:pt>
    <dgm:pt modelId="{67D2E7C7-C213-4389-A6DF-8657AE51A73F}" type="sibTrans" cxnId="{F1DF784B-A304-4158-9327-B4EE3C9F6DF0}">
      <dgm:prSet/>
      <dgm:spPr/>
      <dgm:t>
        <a:bodyPr/>
        <a:lstStyle/>
        <a:p>
          <a:endParaRPr lang="en-US"/>
        </a:p>
      </dgm:t>
    </dgm:pt>
    <dgm:pt modelId="{A126A817-64E7-45A4-A88F-5C92FA9D49CD}">
      <dgm:prSet/>
      <dgm:spPr/>
      <dgm:t>
        <a:bodyPr/>
        <a:lstStyle/>
        <a:p>
          <a:r>
            <a:rPr lang="en-US" b="1" i="0"/>
            <a:t>Go's dependency management is rigorous and predictable to manage complex projects.</a:t>
          </a:r>
          <a:endParaRPr lang="en-US" b="1"/>
        </a:p>
      </dgm:t>
    </dgm:pt>
    <dgm:pt modelId="{32EF42C6-46F4-45CA-93E9-95F28172F891}" type="parTrans" cxnId="{DCB93C69-9470-43B3-83CC-4D8889990F42}">
      <dgm:prSet/>
      <dgm:spPr/>
      <dgm:t>
        <a:bodyPr/>
        <a:lstStyle/>
        <a:p>
          <a:endParaRPr lang="en-US"/>
        </a:p>
      </dgm:t>
    </dgm:pt>
    <dgm:pt modelId="{981CA75A-C022-4D3F-A1EE-6729F15B0EAB}" type="sibTrans" cxnId="{DCB93C69-9470-43B3-83CC-4D8889990F42}">
      <dgm:prSet/>
      <dgm:spPr/>
      <dgm:t>
        <a:bodyPr/>
        <a:lstStyle/>
        <a:p>
          <a:endParaRPr lang="en-US"/>
        </a:p>
      </dgm:t>
    </dgm:pt>
    <dgm:pt modelId="{1B4D22F3-AD9D-44F5-9A83-011CE76700CF}">
      <dgm:prSet/>
      <dgm:spPr/>
      <dgm:t>
        <a:bodyPr/>
        <a:lstStyle/>
        <a:p>
          <a:r>
            <a:rPr lang="en-US" b="1" i="0"/>
            <a:t>Go is adaptable and robust for handling unexpected errors</a:t>
          </a:r>
          <a:endParaRPr lang="en-US" b="1"/>
        </a:p>
      </dgm:t>
    </dgm:pt>
    <dgm:pt modelId="{F2CCA23F-EE32-4E4A-8808-7E6FBFD9E383}" type="parTrans" cxnId="{343BCD14-66BF-4C30-9DF1-B0728B4BB8FF}">
      <dgm:prSet/>
      <dgm:spPr/>
      <dgm:t>
        <a:bodyPr/>
        <a:lstStyle/>
        <a:p>
          <a:endParaRPr lang="en-US"/>
        </a:p>
      </dgm:t>
    </dgm:pt>
    <dgm:pt modelId="{0AEC4CF8-03CB-458F-ABB8-8C34EAF5C910}" type="sibTrans" cxnId="{343BCD14-66BF-4C30-9DF1-B0728B4BB8FF}">
      <dgm:prSet/>
      <dgm:spPr/>
      <dgm:t>
        <a:bodyPr/>
        <a:lstStyle/>
        <a:p>
          <a:endParaRPr lang="en-US"/>
        </a:p>
      </dgm:t>
    </dgm:pt>
    <dgm:pt modelId="{D301F7C9-7A59-496F-8475-0B411EA8EA9B}" type="pres">
      <dgm:prSet presAssocID="{B65B0174-88C6-40A7-86A8-117F269F06D4}" presName="root" presStyleCnt="0">
        <dgm:presLayoutVars>
          <dgm:dir/>
          <dgm:resizeHandles val="exact"/>
        </dgm:presLayoutVars>
      </dgm:prSet>
      <dgm:spPr/>
    </dgm:pt>
    <dgm:pt modelId="{CC60DC5C-2C92-4DF7-8123-08543C4B4E8E}" type="pres">
      <dgm:prSet presAssocID="{B65B0174-88C6-40A7-86A8-117F269F06D4}" presName="container" presStyleCnt="0">
        <dgm:presLayoutVars>
          <dgm:dir/>
          <dgm:resizeHandles val="exact"/>
        </dgm:presLayoutVars>
      </dgm:prSet>
      <dgm:spPr/>
    </dgm:pt>
    <dgm:pt modelId="{0D28F3A5-2D37-4280-BDE7-2DF0EB3F7620}" type="pres">
      <dgm:prSet presAssocID="{92A9E897-4A1A-4A81-BDCB-BA74C044A393}" presName="compNode" presStyleCnt="0"/>
      <dgm:spPr/>
    </dgm:pt>
    <dgm:pt modelId="{4DE8DB3E-B03E-4892-810D-0513CB507DAF}" type="pres">
      <dgm:prSet presAssocID="{92A9E897-4A1A-4A81-BDCB-BA74C044A393}" presName="iconBgRect" presStyleLbl="bgShp" presStyleIdx="0" presStyleCnt="7"/>
      <dgm:spPr/>
    </dgm:pt>
    <dgm:pt modelId="{AFD26B5C-8016-41C9-B7D3-2D00BEAC85F4}" type="pres">
      <dgm:prSet presAssocID="{92A9E897-4A1A-4A81-BDCB-BA74C044A393}" presName="iconRect" presStyleLbl="node1" presStyleIdx="0" presStyleCnt="7" custScaleX="151390" custScaleY="14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3BE99B1-7BD7-4857-9690-060320CEBC82}" type="pres">
      <dgm:prSet presAssocID="{92A9E897-4A1A-4A81-BDCB-BA74C044A393}" presName="spaceRect" presStyleCnt="0"/>
      <dgm:spPr/>
    </dgm:pt>
    <dgm:pt modelId="{C6F9B95B-E356-415B-9005-799A1655D6DC}" type="pres">
      <dgm:prSet presAssocID="{92A9E897-4A1A-4A81-BDCB-BA74C044A393}" presName="textRect" presStyleLbl="revTx" presStyleIdx="0" presStyleCnt="7">
        <dgm:presLayoutVars>
          <dgm:chMax val="1"/>
          <dgm:chPref val="1"/>
        </dgm:presLayoutVars>
      </dgm:prSet>
      <dgm:spPr/>
    </dgm:pt>
    <dgm:pt modelId="{E98216B5-FD8E-4E2D-A00D-2CB59D68C2F8}" type="pres">
      <dgm:prSet presAssocID="{B98F4D7B-D75F-45AB-8163-6A2CF6F37F54}" presName="sibTrans" presStyleLbl="sibTrans2D1" presStyleIdx="0" presStyleCnt="0"/>
      <dgm:spPr/>
    </dgm:pt>
    <dgm:pt modelId="{6F71F7B4-F218-4D11-BCAB-E5D71015892D}" type="pres">
      <dgm:prSet presAssocID="{7C3A3E85-7121-4F6B-8214-B63F2B7A3C7B}" presName="compNode" presStyleCnt="0"/>
      <dgm:spPr/>
    </dgm:pt>
    <dgm:pt modelId="{697C33B3-73B0-40DC-ABAD-47BFF4E7C032}" type="pres">
      <dgm:prSet presAssocID="{7C3A3E85-7121-4F6B-8214-B63F2B7A3C7B}" presName="iconBgRect" presStyleLbl="bgShp" presStyleIdx="1" presStyleCnt="7"/>
      <dgm:spPr/>
    </dgm:pt>
    <dgm:pt modelId="{1F4D5D7D-442F-4B58-AE3B-920044852AB2}" type="pres">
      <dgm:prSet presAssocID="{7C3A3E85-7121-4F6B-8214-B63F2B7A3C7B}" presName="iconRect" presStyleLbl="node1" presStyleIdx="1" presStyleCnt="7" custScaleX="163053" custScaleY="16087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9D79014C-2651-4268-A338-4BF35FF2D160}" type="pres">
      <dgm:prSet presAssocID="{7C3A3E85-7121-4F6B-8214-B63F2B7A3C7B}" presName="spaceRect" presStyleCnt="0"/>
      <dgm:spPr/>
    </dgm:pt>
    <dgm:pt modelId="{65BE5096-DC69-4F3B-B08E-46A2B6E07AD7}" type="pres">
      <dgm:prSet presAssocID="{7C3A3E85-7121-4F6B-8214-B63F2B7A3C7B}" presName="textRect" presStyleLbl="revTx" presStyleIdx="1" presStyleCnt="7">
        <dgm:presLayoutVars>
          <dgm:chMax val="1"/>
          <dgm:chPref val="1"/>
        </dgm:presLayoutVars>
      </dgm:prSet>
      <dgm:spPr/>
    </dgm:pt>
    <dgm:pt modelId="{578CE1FC-72CD-46FF-8061-C60E0D6992CE}" type="pres">
      <dgm:prSet presAssocID="{79D6EC5F-9F42-4AFA-B4F7-B9D14D0DB669}" presName="sibTrans" presStyleLbl="sibTrans2D1" presStyleIdx="0" presStyleCnt="0"/>
      <dgm:spPr/>
    </dgm:pt>
    <dgm:pt modelId="{C1163120-29BF-497E-AEF0-A61B3A623986}" type="pres">
      <dgm:prSet presAssocID="{0C9264BE-CF3B-4C75-B765-EFC08E2C8FA7}" presName="compNode" presStyleCnt="0"/>
      <dgm:spPr/>
    </dgm:pt>
    <dgm:pt modelId="{C6EB928D-8393-4C66-A464-7AEAE4A43D79}" type="pres">
      <dgm:prSet presAssocID="{0C9264BE-CF3B-4C75-B765-EFC08E2C8FA7}" presName="iconBgRect" presStyleLbl="bgShp" presStyleIdx="2" presStyleCnt="7"/>
      <dgm:spPr/>
    </dgm:pt>
    <dgm:pt modelId="{5C3106BC-5860-47B4-819E-EABE915F5699}" type="pres">
      <dgm:prSet presAssocID="{0C9264BE-CF3B-4C75-B765-EFC08E2C8FA7}" presName="iconRect" presStyleLbl="node1" presStyleIdx="2" presStyleCnt="7" custScaleX="168479" custScaleY="18582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B504DD8-28FA-4BA6-AA78-51200B31472B}" type="pres">
      <dgm:prSet presAssocID="{0C9264BE-CF3B-4C75-B765-EFC08E2C8FA7}" presName="spaceRect" presStyleCnt="0"/>
      <dgm:spPr/>
    </dgm:pt>
    <dgm:pt modelId="{0B015805-34A6-4BA4-850A-C60EA5BF0395}" type="pres">
      <dgm:prSet presAssocID="{0C9264BE-CF3B-4C75-B765-EFC08E2C8FA7}" presName="textRect" presStyleLbl="revTx" presStyleIdx="2" presStyleCnt="7">
        <dgm:presLayoutVars>
          <dgm:chMax val="1"/>
          <dgm:chPref val="1"/>
        </dgm:presLayoutVars>
      </dgm:prSet>
      <dgm:spPr/>
    </dgm:pt>
    <dgm:pt modelId="{A3767FF2-5B7F-4C43-9D60-86B38CAAF1F8}" type="pres">
      <dgm:prSet presAssocID="{781F7581-78CE-4C32-A2AF-C316D850A2E3}" presName="sibTrans" presStyleLbl="sibTrans2D1" presStyleIdx="0" presStyleCnt="0"/>
      <dgm:spPr/>
    </dgm:pt>
    <dgm:pt modelId="{EF2EBC5D-C342-4D59-A8BB-7397FCADFCC1}" type="pres">
      <dgm:prSet presAssocID="{C618D1D7-C2BC-419A-8C79-7A78AF24C6DE}" presName="compNode" presStyleCnt="0"/>
      <dgm:spPr/>
    </dgm:pt>
    <dgm:pt modelId="{1321C54B-0D50-4A8A-B289-B2461BBC542B}" type="pres">
      <dgm:prSet presAssocID="{C618D1D7-C2BC-419A-8C79-7A78AF24C6DE}" presName="iconBgRect" presStyleLbl="bgShp" presStyleIdx="3" presStyleCnt="7"/>
      <dgm:spPr/>
    </dgm:pt>
    <dgm:pt modelId="{786D6415-C3FB-498D-BD2C-555E7EDDE7A0}" type="pres">
      <dgm:prSet presAssocID="{C618D1D7-C2BC-419A-8C79-7A78AF24C6DE}" presName="iconRect" presStyleLbl="node1" presStyleIdx="3" presStyleCnt="7" custScaleX="163866" custScaleY="16437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C7D32C00-2F86-4902-8AA3-13FAE54956DC}" type="pres">
      <dgm:prSet presAssocID="{C618D1D7-C2BC-419A-8C79-7A78AF24C6DE}" presName="spaceRect" presStyleCnt="0"/>
      <dgm:spPr/>
    </dgm:pt>
    <dgm:pt modelId="{7FD066F1-EC72-4E17-B7D1-44CC246BBED1}" type="pres">
      <dgm:prSet presAssocID="{C618D1D7-C2BC-419A-8C79-7A78AF24C6DE}" presName="textRect" presStyleLbl="revTx" presStyleIdx="3" presStyleCnt="7">
        <dgm:presLayoutVars>
          <dgm:chMax val="1"/>
          <dgm:chPref val="1"/>
        </dgm:presLayoutVars>
      </dgm:prSet>
      <dgm:spPr/>
    </dgm:pt>
    <dgm:pt modelId="{ACBDDA77-58ED-4388-9808-2D56F4444853}" type="pres">
      <dgm:prSet presAssocID="{05ECD954-584D-47F3-9718-75169668234C}" presName="sibTrans" presStyleLbl="sibTrans2D1" presStyleIdx="0" presStyleCnt="0"/>
      <dgm:spPr/>
    </dgm:pt>
    <dgm:pt modelId="{F9DA6F2C-4101-46A6-A574-21CDBC0318E4}" type="pres">
      <dgm:prSet presAssocID="{80FF88E8-AED7-4052-954B-339B1F23A58A}" presName="compNode" presStyleCnt="0"/>
      <dgm:spPr/>
    </dgm:pt>
    <dgm:pt modelId="{C2420365-2987-4545-8955-0D8A19A497FD}" type="pres">
      <dgm:prSet presAssocID="{80FF88E8-AED7-4052-954B-339B1F23A58A}" presName="iconBgRect" presStyleLbl="bgShp" presStyleIdx="4" presStyleCnt="7" custScaleX="108037"/>
      <dgm:spPr/>
    </dgm:pt>
    <dgm:pt modelId="{C09374FD-9581-4BA9-B82F-B90F4F1CDD31}" type="pres">
      <dgm:prSet presAssocID="{80FF88E8-AED7-4052-954B-339B1F23A58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ycle Sign"/>
        </a:ext>
      </dgm:extLst>
    </dgm:pt>
    <dgm:pt modelId="{21248DDE-BDB4-4334-8420-B8099B2C9283}" type="pres">
      <dgm:prSet presAssocID="{80FF88E8-AED7-4052-954B-339B1F23A58A}" presName="spaceRect" presStyleCnt="0"/>
      <dgm:spPr/>
    </dgm:pt>
    <dgm:pt modelId="{4287AF87-8746-4D11-B874-A9276756F4E3}" type="pres">
      <dgm:prSet presAssocID="{80FF88E8-AED7-4052-954B-339B1F23A58A}" presName="textRect" presStyleLbl="revTx" presStyleIdx="4" presStyleCnt="7">
        <dgm:presLayoutVars>
          <dgm:chMax val="1"/>
          <dgm:chPref val="1"/>
        </dgm:presLayoutVars>
      </dgm:prSet>
      <dgm:spPr/>
    </dgm:pt>
    <dgm:pt modelId="{F66A199A-D5F0-4AFA-BB9B-E4C037804B6F}" type="pres">
      <dgm:prSet presAssocID="{67D2E7C7-C213-4389-A6DF-8657AE51A73F}" presName="sibTrans" presStyleLbl="sibTrans2D1" presStyleIdx="0" presStyleCnt="0"/>
      <dgm:spPr/>
    </dgm:pt>
    <dgm:pt modelId="{E51787DD-BCD7-4E5C-B386-53966798D877}" type="pres">
      <dgm:prSet presAssocID="{A126A817-64E7-45A4-A88F-5C92FA9D49CD}" presName="compNode" presStyleCnt="0"/>
      <dgm:spPr/>
    </dgm:pt>
    <dgm:pt modelId="{2E1E2ED3-7D1F-4F94-BF15-9F63D7D35D10}" type="pres">
      <dgm:prSet presAssocID="{A126A817-64E7-45A4-A88F-5C92FA9D49CD}" presName="iconBgRect" presStyleLbl="bgShp" presStyleIdx="5" presStyleCnt="7"/>
      <dgm:spPr/>
    </dgm:pt>
    <dgm:pt modelId="{61E6ECE8-C390-4D7B-BAB6-34F47E80D23E}" type="pres">
      <dgm:prSet presAssocID="{A126A817-64E7-45A4-A88F-5C92FA9D49CD}" presName="iconRect" presStyleLbl="node1" presStyleIdx="5" presStyleCnt="7" custScaleX="167789" custScaleY="15189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442EF5B2-F57D-4BA8-A126-C5D70C1561B0}" type="pres">
      <dgm:prSet presAssocID="{A126A817-64E7-45A4-A88F-5C92FA9D49CD}" presName="spaceRect" presStyleCnt="0"/>
      <dgm:spPr/>
    </dgm:pt>
    <dgm:pt modelId="{D662172B-9C59-4380-9E2E-1EB8037CBCE4}" type="pres">
      <dgm:prSet presAssocID="{A126A817-64E7-45A4-A88F-5C92FA9D49CD}" presName="textRect" presStyleLbl="revTx" presStyleIdx="5" presStyleCnt="7">
        <dgm:presLayoutVars>
          <dgm:chMax val="1"/>
          <dgm:chPref val="1"/>
        </dgm:presLayoutVars>
      </dgm:prSet>
      <dgm:spPr/>
    </dgm:pt>
    <dgm:pt modelId="{FF59EC62-A015-4604-9A33-F07EAA1580D0}" type="pres">
      <dgm:prSet presAssocID="{981CA75A-C022-4D3F-A1EE-6729F15B0EAB}" presName="sibTrans" presStyleLbl="sibTrans2D1" presStyleIdx="0" presStyleCnt="0"/>
      <dgm:spPr/>
    </dgm:pt>
    <dgm:pt modelId="{4514ECAF-6751-4EAA-8FA0-9344E301F3A7}" type="pres">
      <dgm:prSet presAssocID="{1B4D22F3-AD9D-44F5-9A83-011CE76700CF}" presName="compNode" presStyleCnt="0"/>
      <dgm:spPr/>
    </dgm:pt>
    <dgm:pt modelId="{754F40E4-283E-4FAC-81AC-DD189FD0B3BB}" type="pres">
      <dgm:prSet presAssocID="{1B4D22F3-AD9D-44F5-9A83-011CE76700CF}" presName="iconBgRect" presStyleLbl="bgShp" presStyleIdx="6" presStyleCnt="7"/>
      <dgm:spPr/>
    </dgm:pt>
    <dgm:pt modelId="{9F77F762-DEFC-479F-AEAA-C2B1299789F1}" type="pres">
      <dgm:prSet presAssocID="{1B4D22F3-AD9D-44F5-9A83-011CE76700CF}" presName="iconRect" presStyleLbl="node1" presStyleIdx="6" presStyleCnt="7" custScaleX="210109" custScaleY="16180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arning"/>
        </a:ext>
      </dgm:extLst>
    </dgm:pt>
    <dgm:pt modelId="{AE129171-0175-4BDF-9DCF-98EF0D6E4B47}" type="pres">
      <dgm:prSet presAssocID="{1B4D22F3-AD9D-44F5-9A83-011CE76700CF}" presName="spaceRect" presStyleCnt="0"/>
      <dgm:spPr/>
    </dgm:pt>
    <dgm:pt modelId="{235D6156-D0E7-4CB1-B41C-9B4A8D29B743}" type="pres">
      <dgm:prSet presAssocID="{1B4D22F3-AD9D-44F5-9A83-011CE76700CF}" presName="textRect" presStyleLbl="revTx" presStyleIdx="6" presStyleCnt="7">
        <dgm:presLayoutVars>
          <dgm:chMax val="1"/>
          <dgm:chPref val="1"/>
        </dgm:presLayoutVars>
      </dgm:prSet>
      <dgm:spPr/>
    </dgm:pt>
  </dgm:ptLst>
  <dgm:cxnLst>
    <dgm:cxn modelId="{343BCD14-66BF-4C30-9DF1-B0728B4BB8FF}" srcId="{B65B0174-88C6-40A7-86A8-117F269F06D4}" destId="{1B4D22F3-AD9D-44F5-9A83-011CE76700CF}" srcOrd="6" destOrd="0" parTransId="{F2CCA23F-EE32-4E4A-8808-7E6FBFD9E383}" sibTransId="{0AEC4CF8-03CB-458F-ABB8-8C34EAF5C910}"/>
    <dgm:cxn modelId="{EBCCE224-8CAE-453D-BFA0-88D0941BBAE4}" srcId="{B65B0174-88C6-40A7-86A8-117F269F06D4}" destId="{7C3A3E85-7121-4F6B-8214-B63F2B7A3C7B}" srcOrd="1" destOrd="0" parTransId="{E3A66564-57A2-4680-9D15-D119399DBF00}" sibTransId="{79D6EC5F-9F42-4AFA-B4F7-B9D14D0DB669}"/>
    <dgm:cxn modelId="{92834226-7663-A24D-82F3-84ED95630375}" type="presOf" srcId="{05ECD954-584D-47F3-9718-75169668234C}" destId="{ACBDDA77-58ED-4388-9808-2D56F4444853}" srcOrd="0" destOrd="0" presId="urn:microsoft.com/office/officeart/2018/2/layout/IconCircleList"/>
    <dgm:cxn modelId="{248AC32C-3FBB-5B40-B4BE-10C1C397A4A8}" type="presOf" srcId="{B98F4D7B-D75F-45AB-8163-6A2CF6F37F54}" destId="{E98216B5-FD8E-4E2D-A00D-2CB59D68C2F8}" srcOrd="0" destOrd="0" presId="urn:microsoft.com/office/officeart/2018/2/layout/IconCircleList"/>
    <dgm:cxn modelId="{6ECBF62F-5F87-F449-B021-1A1F7E295A0D}" type="presOf" srcId="{80FF88E8-AED7-4052-954B-339B1F23A58A}" destId="{4287AF87-8746-4D11-B874-A9276756F4E3}" srcOrd="0" destOrd="0" presId="urn:microsoft.com/office/officeart/2018/2/layout/IconCircleList"/>
    <dgm:cxn modelId="{29DDED3D-9FC4-E945-8ED8-61CC49BC9ED0}" type="presOf" srcId="{1B4D22F3-AD9D-44F5-9A83-011CE76700CF}" destId="{235D6156-D0E7-4CB1-B41C-9B4A8D29B743}" srcOrd="0" destOrd="0" presId="urn:microsoft.com/office/officeart/2018/2/layout/IconCircleList"/>
    <dgm:cxn modelId="{DCB93C69-9470-43B3-83CC-4D8889990F42}" srcId="{B65B0174-88C6-40A7-86A8-117F269F06D4}" destId="{A126A817-64E7-45A4-A88F-5C92FA9D49CD}" srcOrd="5" destOrd="0" parTransId="{32EF42C6-46F4-45CA-93E9-95F28172F891}" sibTransId="{981CA75A-C022-4D3F-A1EE-6729F15B0EAB}"/>
    <dgm:cxn modelId="{F1DF784B-A304-4158-9327-B4EE3C9F6DF0}" srcId="{B65B0174-88C6-40A7-86A8-117F269F06D4}" destId="{80FF88E8-AED7-4052-954B-339B1F23A58A}" srcOrd="4" destOrd="0" parTransId="{81404186-3ED1-456C-9DAD-672214D5DF0A}" sibTransId="{67D2E7C7-C213-4389-A6DF-8657AE51A73F}"/>
    <dgm:cxn modelId="{2903E355-54D3-364D-888F-A0BCF257BE36}" type="presOf" srcId="{79D6EC5F-9F42-4AFA-B4F7-B9D14D0DB669}" destId="{578CE1FC-72CD-46FF-8061-C60E0D6992CE}" srcOrd="0" destOrd="0" presId="urn:microsoft.com/office/officeart/2018/2/layout/IconCircleList"/>
    <dgm:cxn modelId="{6F2B1A88-B69B-7D43-A89D-F5720FE25D25}" type="presOf" srcId="{781F7581-78CE-4C32-A2AF-C316D850A2E3}" destId="{A3767FF2-5B7F-4C43-9D60-86B38CAAF1F8}" srcOrd="0" destOrd="0" presId="urn:microsoft.com/office/officeart/2018/2/layout/IconCircleList"/>
    <dgm:cxn modelId="{A1C7BA8D-2E54-184A-A780-5954201B7005}" type="presOf" srcId="{C618D1D7-C2BC-419A-8C79-7A78AF24C6DE}" destId="{7FD066F1-EC72-4E17-B7D1-44CC246BBED1}" srcOrd="0" destOrd="0" presId="urn:microsoft.com/office/officeart/2018/2/layout/IconCircleList"/>
    <dgm:cxn modelId="{75A7FD8D-6DE7-C34F-9D20-8DF7C6276247}" type="presOf" srcId="{7C3A3E85-7121-4F6B-8214-B63F2B7A3C7B}" destId="{65BE5096-DC69-4F3B-B08E-46A2B6E07AD7}" srcOrd="0" destOrd="0" presId="urn:microsoft.com/office/officeart/2018/2/layout/IconCircleList"/>
    <dgm:cxn modelId="{53E23A96-0B19-9B47-B1FA-D55CB321D9AB}" type="presOf" srcId="{A126A817-64E7-45A4-A88F-5C92FA9D49CD}" destId="{D662172B-9C59-4380-9E2E-1EB8037CBCE4}" srcOrd="0" destOrd="0" presId="urn:microsoft.com/office/officeart/2018/2/layout/IconCircleList"/>
    <dgm:cxn modelId="{69F2B39C-7B64-421F-A5F3-C27B965606B3}" srcId="{B65B0174-88C6-40A7-86A8-117F269F06D4}" destId="{0C9264BE-CF3B-4C75-B765-EFC08E2C8FA7}" srcOrd="2" destOrd="0" parTransId="{4A75F086-8D8D-4869-AE98-80CAEE0BE3A2}" sibTransId="{781F7581-78CE-4C32-A2AF-C316D850A2E3}"/>
    <dgm:cxn modelId="{7AD2CFA7-C6F1-EE4B-B428-2ACDD80B6E45}" type="presOf" srcId="{67D2E7C7-C213-4389-A6DF-8657AE51A73F}" destId="{F66A199A-D5F0-4AFA-BB9B-E4C037804B6F}" srcOrd="0" destOrd="0" presId="urn:microsoft.com/office/officeart/2018/2/layout/IconCircleList"/>
    <dgm:cxn modelId="{54AEC6C0-1CBC-4D01-BD72-77D5022391D0}" srcId="{B65B0174-88C6-40A7-86A8-117F269F06D4}" destId="{92A9E897-4A1A-4A81-BDCB-BA74C044A393}" srcOrd="0" destOrd="0" parTransId="{7BC1CECC-AEBA-41B4-BA72-4B7E7B7780BB}" sibTransId="{B98F4D7B-D75F-45AB-8163-6A2CF6F37F54}"/>
    <dgm:cxn modelId="{FC0C17C1-600C-45B6-8BA6-3E573B220FF4}" srcId="{B65B0174-88C6-40A7-86A8-117F269F06D4}" destId="{C618D1D7-C2BC-419A-8C79-7A78AF24C6DE}" srcOrd="3" destOrd="0" parTransId="{1AB5C2AF-DB2C-4120-AB86-A15F278A6BB6}" sibTransId="{05ECD954-584D-47F3-9718-75169668234C}"/>
    <dgm:cxn modelId="{0D9A75C6-72E6-7040-A5E5-73B1B7134080}" type="presOf" srcId="{0C9264BE-CF3B-4C75-B765-EFC08E2C8FA7}" destId="{0B015805-34A6-4BA4-850A-C60EA5BF0395}" srcOrd="0" destOrd="0" presId="urn:microsoft.com/office/officeart/2018/2/layout/IconCircleList"/>
    <dgm:cxn modelId="{3FDA6ED2-E614-C44C-969D-C39AED9D59F2}" type="presOf" srcId="{981CA75A-C022-4D3F-A1EE-6729F15B0EAB}" destId="{FF59EC62-A015-4604-9A33-F07EAA1580D0}" srcOrd="0" destOrd="0" presId="urn:microsoft.com/office/officeart/2018/2/layout/IconCircleList"/>
    <dgm:cxn modelId="{AAC122ED-B20E-154B-8DF2-FB97D37301E0}" type="presOf" srcId="{92A9E897-4A1A-4A81-BDCB-BA74C044A393}" destId="{C6F9B95B-E356-415B-9005-799A1655D6DC}" srcOrd="0" destOrd="0" presId="urn:microsoft.com/office/officeart/2018/2/layout/IconCircleList"/>
    <dgm:cxn modelId="{A8E558F7-4692-8D46-8E78-39581A239BD3}" type="presOf" srcId="{B65B0174-88C6-40A7-86A8-117F269F06D4}" destId="{D301F7C9-7A59-496F-8475-0B411EA8EA9B}" srcOrd="0" destOrd="0" presId="urn:microsoft.com/office/officeart/2018/2/layout/IconCircleList"/>
    <dgm:cxn modelId="{CFB0C18B-DB82-6D4B-BB95-E3C2EDF818EF}" type="presParOf" srcId="{D301F7C9-7A59-496F-8475-0B411EA8EA9B}" destId="{CC60DC5C-2C92-4DF7-8123-08543C4B4E8E}" srcOrd="0" destOrd="0" presId="urn:microsoft.com/office/officeart/2018/2/layout/IconCircleList"/>
    <dgm:cxn modelId="{02A29032-6A0F-1A43-AF18-0A70EE89B004}" type="presParOf" srcId="{CC60DC5C-2C92-4DF7-8123-08543C4B4E8E}" destId="{0D28F3A5-2D37-4280-BDE7-2DF0EB3F7620}" srcOrd="0" destOrd="0" presId="urn:microsoft.com/office/officeart/2018/2/layout/IconCircleList"/>
    <dgm:cxn modelId="{90302AFE-14E9-D243-A901-E72F5E0BF7A5}" type="presParOf" srcId="{0D28F3A5-2D37-4280-BDE7-2DF0EB3F7620}" destId="{4DE8DB3E-B03E-4892-810D-0513CB507DAF}" srcOrd="0" destOrd="0" presId="urn:microsoft.com/office/officeart/2018/2/layout/IconCircleList"/>
    <dgm:cxn modelId="{C96DEE8F-23DE-324A-ACDE-E88561BEAE72}" type="presParOf" srcId="{0D28F3A5-2D37-4280-BDE7-2DF0EB3F7620}" destId="{AFD26B5C-8016-41C9-B7D3-2D00BEAC85F4}" srcOrd="1" destOrd="0" presId="urn:microsoft.com/office/officeart/2018/2/layout/IconCircleList"/>
    <dgm:cxn modelId="{77586B03-DEB8-4F4B-8799-94F032A82481}" type="presParOf" srcId="{0D28F3A5-2D37-4280-BDE7-2DF0EB3F7620}" destId="{13BE99B1-7BD7-4857-9690-060320CEBC82}" srcOrd="2" destOrd="0" presId="urn:microsoft.com/office/officeart/2018/2/layout/IconCircleList"/>
    <dgm:cxn modelId="{0E4AF30D-F2F8-FF44-BE90-62521BBF8324}" type="presParOf" srcId="{0D28F3A5-2D37-4280-BDE7-2DF0EB3F7620}" destId="{C6F9B95B-E356-415B-9005-799A1655D6DC}" srcOrd="3" destOrd="0" presId="urn:microsoft.com/office/officeart/2018/2/layout/IconCircleList"/>
    <dgm:cxn modelId="{F08612AE-1677-6340-9427-83E1EB27EF17}" type="presParOf" srcId="{CC60DC5C-2C92-4DF7-8123-08543C4B4E8E}" destId="{E98216B5-FD8E-4E2D-A00D-2CB59D68C2F8}" srcOrd="1" destOrd="0" presId="urn:microsoft.com/office/officeart/2018/2/layout/IconCircleList"/>
    <dgm:cxn modelId="{2D181BB4-6608-854B-B2DF-C206D11B865F}" type="presParOf" srcId="{CC60DC5C-2C92-4DF7-8123-08543C4B4E8E}" destId="{6F71F7B4-F218-4D11-BCAB-E5D71015892D}" srcOrd="2" destOrd="0" presId="urn:microsoft.com/office/officeart/2018/2/layout/IconCircleList"/>
    <dgm:cxn modelId="{15DE197B-CEDA-B148-9267-BE8E7992BA69}" type="presParOf" srcId="{6F71F7B4-F218-4D11-BCAB-E5D71015892D}" destId="{697C33B3-73B0-40DC-ABAD-47BFF4E7C032}" srcOrd="0" destOrd="0" presId="urn:microsoft.com/office/officeart/2018/2/layout/IconCircleList"/>
    <dgm:cxn modelId="{9BD103FE-0F9A-BA4E-AF45-1E3C24490B47}" type="presParOf" srcId="{6F71F7B4-F218-4D11-BCAB-E5D71015892D}" destId="{1F4D5D7D-442F-4B58-AE3B-920044852AB2}" srcOrd="1" destOrd="0" presId="urn:microsoft.com/office/officeart/2018/2/layout/IconCircleList"/>
    <dgm:cxn modelId="{26CCAAD6-F654-244A-BDAA-A8A8554D41E9}" type="presParOf" srcId="{6F71F7B4-F218-4D11-BCAB-E5D71015892D}" destId="{9D79014C-2651-4268-A338-4BF35FF2D160}" srcOrd="2" destOrd="0" presId="urn:microsoft.com/office/officeart/2018/2/layout/IconCircleList"/>
    <dgm:cxn modelId="{9A180C0A-315A-6247-8088-C6289C976795}" type="presParOf" srcId="{6F71F7B4-F218-4D11-BCAB-E5D71015892D}" destId="{65BE5096-DC69-4F3B-B08E-46A2B6E07AD7}" srcOrd="3" destOrd="0" presId="urn:microsoft.com/office/officeart/2018/2/layout/IconCircleList"/>
    <dgm:cxn modelId="{C866A62F-0C6E-F94A-86A1-32DB03AA940D}" type="presParOf" srcId="{CC60DC5C-2C92-4DF7-8123-08543C4B4E8E}" destId="{578CE1FC-72CD-46FF-8061-C60E0D6992CE}" srcOrd="3" destOrd="0" presId="urn:microsoft.com/office/officeart/2018/2/layout/IconCircleList"/>
    <dgm:cxn modelId="{020065F2-8994-494E-AA92-A6C543BEDCB2}" type="presParOf" srcId="{CC60DC5C-2C92-4DF7-8123-08543C4B4E8E}" destId="{C1163120-29BF-497E-AEF0-A61B3A623986}" srcOrd="4" destOrd="0" presId="urn:microsoft.com/office/officeart/2018/2/layout/IconCircleList"/>
    <dgm:cxn modelId="{718EBD52-E180-4946-9C92-42AC13D64ED4}" type="presParOf" srcId="{C1163120-29BF-497E-AEF0-A61B3A623986}" destId="{C6EB928D-8393-4C66-A464-7AEAE4A43D79}" srcOrd="0" destOrd="0" presId="urn:microsoft.com/office/officeart/2018/2/layout/IconCircleList"/>
    <dgm:cxn modelId="{36F13708-E309-8E47-8947-0028960EE500}" type="presParOf" srcId="{C1163120-29BF-497E-AEF0-A61B3A623986}" destId="{5C3106BC-5860-47B4-819E-EABE915F5699}" srcOrd="1" destOrd="0" presId="urn:microsoft.com/office/officeart/2018/2/layout/IconCircleList"/>
    <dgm:cxn modelId="{621ECB5A-F337-3B43-9BEF-011582CE7E5C}" type="presParOf" srcId="{C1163120-29BF-497E-AEF0-A61B3A623986}" destId="{AB504DD8-28FA-4BA6-AA78-51200B31472B}" srcOrd="2" destOrd="0" presId="urn:microsoft.com/office/officeart/2018/2/layout/IconCircleList"/>
    <dgm:cxn modelId="{DD7E559D-CB8F-3D43-88CD-6A602CCDC188}" type="presParOf" srcId="{C1163120-29BF-497E-AEF0-A61B3A623986}" destId="{0B015805-34A6-4BA4-850A-C60EA5BF0395}" srcOrd="3" destOrd="0" presId="urn:microsoft.com/office/officeart/2018/2/layout/IconCircleList"/>
    <dgm:cxn modelId="{F21EA214-ABC8-924D-9C17-3F909B33A683}" type="presParOf" srcId="{CC60DC5C-2C92-4DF7-8123-08543C4B4E8E}" destId="{A3767FF2-5B7F-4C43-9D60-86B38CAAF1F8}" srcOrd="5" destOrd="0" presId="urn:microsoft.com/office/officeart/2018/2/layout/IconCircleList"/>
    <dgm:cxn modelId="{0BF34521-38DD-BA4E-8765-12581AEA9D82}" type="presParOf" srcId="{CC60DC5C-2C92-4DF7-8123-08543C4B4E8E}" destId="{EF2EBC5D-C342-4D59-A8BB-7397FCADFCC1}" srcOrd="6" destOrd="0" presId="urn:microsoft.com/office/officeart/2018/2/layout/IconCircleList"/>
    <dgm:cxn modelId="{397FE86F-A420-1C4F-AAA2-1D66CB2ABB55}" type="presParOf" srcId="{EF2EBC5D-C342-4D59-A8BB-7397FCADFCC1}" destId="{1321C54B-0D50-4A8A-B289-B2461BBC542B}" srcOrd="0" destOrd="0" presId="urn:microsoft.com/office/officeart/2018/2/layout/IconCircleList"/>
    <dgm:cxn modelId="{AF955EF3-4CFB-244C-8627-1CB7A8FFF9CB}" type="presParOf" srcId="{EF2EBC5D-C342-4D59-A8BB-7397FCADFCC1}" destId="{786D6415-C3FB-498D-BD2C-555E7EDDE7A0}" srcOrd="1" destOrd="0" presId="urn:microsoft.com/office/officeart/2018/2/layout/IconCircleList"/>
    <dgm:cxn modelId="{8A3A9AE7-07F0-BD47-BEF5-A55E01B5E654}" type="presParOf" srcId="{EF2EBC5D-C342-4D59-A8BB-7397FCADFCC1}" destId="{C7D32C00-2F86-4902-8AA3-13FAE54956DC}" srcOrd="2" destOrd="0" presId="urn:microsoft.com/office/officeart/2018/2/layout/IconCircleList"/>
    <dgm:cxn modelId="{F7E499F5-1821-684F-AC6D-B377E8D0A3BD}" type="presParOf" srcId="{EF2EBC5D-C342-4D59-A8BB-7397FCADFCC1}" destId="{7FD066F1-EC72-4E17-B7D1-44CC246BBED1}" srcOrd="3" destOrd="0" presId="urn:microsoft.com/office/officeart/2018/2/layout/IconCircleList"/>
    <dgm:cxn modelId="{D225F8B0-ECE5-0C41-8286-8D3789E94801}" type="presParOf" srcId="{CC60DC5C-2C92-4DF7-8123-08543C4B4E8E}" destId="{ACBDDA77-58ED-4388-9808-2D56F4444853}" srcOrd="7" destOrd="0" presId="urn:microsoft.com/office/officeart/2018/2/layout/IconCircleList"/>
    <dgm:cxn modelId="{01688345-4708-AE4E-AD10-C42D6FF41EE0}" type="presParOf" srcId="{CC60DC5C-2C92-4DF7-8123-08543C4B4E8E}" destId="{F9DA6F2C-4101-46A6-A574-21CDBC0318E4}" srcOrd="8" destOrd="0" presId="urn:microsoft.com/office/officeart/2018/2/layout/IconCircleList"/>
    <dgm:cxn modelId="{4C63BD37-97F9-3045-90AB-61769B25312B}" type="presParOf" srcId="{F9DA6F2C-4101-46A6-A574-21CDBC0318E4}" destId="{C2420365-2987-4545-8955-0D8A19A497FD}" srcOrd="0" destOrd="0" presId="urn:microsoft.com/office/officeart/2018/2/layout/IconCircleList"/>
    <dgm:cxn modelId="{5EFA703E-6BB3-3642-AAA0-C7D2BDABA2A5}" type="presParOf" srcId="{F9DA6F2C-4101-46A6-A574-21CDBC0318E4}" destId="{C09374FD-9581-4BA9-B82F-B90F4F1CDD31}" srcOrd="1" destOrd="0" presId="urn:microsoft.com/office/officeart/2018/2/layout/IconCircleList"/>
    <dgm:cxn modelId="{6E8BCA2B-ADBF-E943-A7BF-33DABAA0D402}" type="presParOf" srcId="{F9DA6F2C-4101-46A6-A574-21CDBC0318E4}" destId="{21248DDE-BDB4-4334-8420-B8099B2C9283}" srcOrd="2" destOrd="0" presId="urn:microsoft.com/office/officeart/2018/2/layout/IconCircleList"/>
    <dgm:cxn modelId="{F59D3E25-B5EA-924F-9615-E16538166299}" type="presParOf" srcId="{F9DA6F2C-4101-46A6-A574-21CDBC0318E4}" destId="{4287AF87-8746-4D11-B874-A9276756F4E3}" srcOrd="3" destOrd="0" presId="urn:microsoft.com/office/officeart/2018/2/layout/IconCircleList"/>
    <dgm:cxn modelId="{0656E5EE-4D73-7047-B14D-28AC53CA03B4}" type="presParOf" srcId="{CC60DC5C-2C92-4DF7-8123-08543C4B4E8E}" destId="{F66A199A-D5F0-4AFA-BB9B-E4C037804B6F}" srcOrd="9" destOrd="0" presId="urn:microsoft.com/office/officeart/2018/2/layout/IconCircleList"/>
    <dgm:cxn modelId="{E20DE6FB-B90B-E347-8EB1-4CBD5E6B68D0}" type="presParOf" srcId="{CC60DC5C-2C92-4DF7-8123-08543C4B4E8E}" destId="{E51787DD-BCD7-4E5C-B386-53966798D877}" srcOrd="10" destOrd="0" presId="urn:microsoft.com/office/officeart/2018/2/layout/IconCircleList"/>
    <dgm:cxn modelId="{A1239EE8-0A8C-BD48-9DDF-DE956BA3A003}" type="presParOf" srcId="{E51787DD-BCD7-4E5C-B386-53966798D877}" destId="{2E1E2ED3-7D1F-4F94-BF15-9F63D7D35D10}" srcOrd="0" destOrd="0" presId="urn:microsoft.com/office/officeart/2018/2/layout/IconCircleList"/>
    <dgm:cxn modelId="{3DAAB3D3-DCD7-0943-A111-FB30268DED3E}" type="presParOf" srcId="{E51787DD-BCD7-4E5C-B386-53966798D877}" destId="{61E6ECE8-C390-4D7B-BAB6-34F47E80D23E}" srcOrd="1" destOrd="0" presId="urn:microsoft.com/office/officeart/2018/2/layout/IconCircleList"/>
    <dgm:cxn modelId="{853EDBE7-0107-D543-B949-10F338C96A59}" type="presParOf" srcId="{E51787DD-BCD7-4E5C-B386-53966798D877}" destId="{442EF5B2-F57D-4BA8-A126-C5D70C1561B0}" srcOrd="2" destOrd="0" presId="urn:microsoft.com/office/officeart/2018/2/layout/IconCircleList"/>
    <dgm:cxn modelId="{EF23C10B-7D9E-6B4E-9E07-AF8AE107A46D}" type="presParOf" srcId="{E51787DD-BCD7-4E5C-B386-53966798D877}" destId="{D662172B-9C59-4380-9E2E-1EB8037CBCE4}" srcOrd="3" destOrd="0" presId="urn:microsoft.com/office/officeart/2018/2/layout/IconCircleList"/>
    <dgm:cxn modelId="{C1A7049F-53B6-0243-8EED-361A55C0704D}" type="presParOf" srcId="{CC60DC5C-2C92-4DF7-8123-08543C4B4E8E}" destId="{FF59EC62-A015-4604-9A33-F07EAA1580D0}" srcOrd="11" destOrd="0" presId="urn:microsoft.com/office/officeart/2018/2/layout/IconCircleList"/>
    <dgm:cxn modelId="{F4E3245D-192A-264D-B4B4-B3B2DD44E0FB}" type="presParOf" srcId="{CC60DC5C-2C92-4DF7-8123-08543C4B4E8E}" destId="{4514ECAF-6751-4EAA-8FA0-9344E301F3A7}" srcOrd="12" destOrd="0" presId="urn:microsoft.com/office/officeart/2018/2/layout/IconCircleList"/>
    <dgm:cxn modelId="{A3231DCA-2FEE-DA48-A706-7D098F0D45C8}" type="presParOf" srcId="{4514ECAF-6751-4EAA-8FA0-9344E301F3A7}" destId="{754F40E4-283E-4FAC-81AC-DD189FD0B3BB}" srcOrd="0" destOrd="0" presId="urn:microsoft.com/office/officeart/2018/2/layout/IconCircleList"/>
    <dgm:cxn modelId="{273E3162-5567-444D-BC1B-07B6E22EAB82}" type="presParOf" srcId="{4514ECAF-6751-4EAA-8FA0-9344E301F3A7}" destId="{9F77F762-DEFC-479F-AEAA-C2B1299789F1}" srcOrd="1" destOrd="0" presId="urn:microsoft.com/office/officeart/2018/2/layout/IconCircleList"/>
    <dgm:cxn modelId="{F8655A73-9EA1-8942-957B-B92AE8E593CD}" type="presParOf" srcId="{4514ECAF-6751-4EAA-8FA0-9344E301F3A7}" destId="{AE129171-0175-4BDF-9DCF-98EF0D6E4B47}" srcOrd="2" destOrd="0" presId="urn:microsoft.com/office/officeart/2018/2/layout/IconCircleList"/>
    <dgm:cxn modelId="{814A4EF4-C265-AA47-8F14-399CD874D41A}" type="presParOf" srcId="{4514ECAF-6751-4EAA-8FA0-9344E301F3A7}" destId="{235D6156-D0E7-4CB1-B41C-9B4A8D29B7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71BBB-8B3A-4279-B6E5-F3D11427B42D}"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6C25EFCB-E33F-4A3A-B142-BD3E4BAB80B4}">
      <dgm:prSet/>
      <dgm:spPr/>
      <dgm:t>
        <a:bodyPr/>
        <a:lstStyle/>
        <a:p>
          <a:r>
            <a:rPr lang="en-US" b="0" i="0" dirty="0"/>
            <a:t>Simplicity and ease of use</a:t>
          </a:r>
          <a:endParaRPr lang="en-US" dirty="0"/>
        </a:p>
      </dgm:t>
    </dgm:pt>
    <dgm:pt modelId="{3503CBFC-6671-405B-83CC-394370C07FC9}" type="parTrans" cxnId="{3B724F16-3FCA-492D-A0FA-38B274A01EB2}">
      <dgm:prSet/>
      <dgm:spPr/>
      <dgm:t>
        <a:bodyPr/>
        <a:lstStyle/>
        <a:p>
          <a:endParaRPr lang="en-US"/>
        </a:p>
      </dgm:t>
    </dgm:pt>
    <dgm:pt modelId="{60841EDA-A07C-4F96-890F-E2AFB56C0523}" type="sibTrans" cxnId="{3B724F16-3FCA-492D-A0FA-38B274A01EB2}">
      <dgm:prSet/>
      <dgm:spPr/>
      <dgm:t>
        <a:bodyPr/>
        <a:lstStyle/>
        <a:p>
          <a:endParaRPr lang="en-US"/>
        </a:p>
      </dgm:t>
    </dgm:pt>
    <dgm:pt modelId="{6D46B5A8-1767-4E41-B42A-97C449ED65C2}">
      <dgm:prSet/>
      <dgm:spPr/>
      <dgm:t>
        <a:bodyPr/>
        <a:lstStyle/>
        <a:p>
          <a:r>
            <a:rPr lang="en-US" b="0" i="0"/>
            <a:t>Concurrency support</a:t>
          </a:r>
          <a:endParaRPr lang="en-US"/>
        </a:p>
      </dgm:t>
    </dgm:pt>
    <dgm:pt modelId="{5D1AA89E-40B1-42B3-961A-2420AB29C9C1}" type="parTrans" cxnId="{3FEA8502-BC51-46F4-BC7A-2B2AF4B9AA4D}">
      <dgm:prSet/>
      <dgm:spPr/>
      <dgm:t>
        <a:bodyPr/>
        <a:lstStyle/>
        <a:p>
          <a:endParaRPr lang="en-US"/>
        </a:p>
      </dgm:t>
    </dgm:pt>
    <dgm:pt modelId="{5750769C-608A-41F3-975A-F92E303D565A}" type="sibTrans" cxnId="{3FEA8502-BC51-46F4-BC7A-2B2AF4B9AA4D}">
      <dgm:prSet/>
      <dgm:spPr/>
      <dgm:t>
        <a:bodyPr/>
        <a:lstStyle/>
        <a:p>
          <a:endParaRPr lang="en-US"/>
        </a:p>
      </dgm:t>
    </dgm:pt>
    <dgm:pt modelId="{5AE35D13-D145-4053-9AD8-66E0B247F0A6}">
      <dgm:prSet/>
      <dgm:spPr/>
      <dgm:t>
        <a:bodyPr/>
        <a:lstStyle/>
        <a:p>
          <a:r>
            <a:rPr lang="en-US" b="0" i="0" dirty="0"/>
            <a:t>Garbage collection</a:t>
          </a:r>
          <a:endParaRPr lang="en-US" dirty="0"/>
        </a:p>
      </dgm:t>
    </dgm:pt>
    <dgm:pt modelId="{54628A71-A662-4F5D-A301-49A0D0A4BBC3}" type="parTrans" cxnId="{0BC802BE-E857-4D8E-9D46-5AF5175A2245}">
      <dgm:prSet/>
      <dgm:spPr/>
      <dgm:t>
        <a:bodyPr/>
        <a:lstStyle/>
        <a:p>
          <a:endParaRPr lang="en-US"/>
        </a:p>
      </dgm:t>
    </dgm:pt>
    <dgm:pt modelId="{C2E66303-14D6-4669-BD12-32A9AC180842}" type="sibTrans" cxnId="{0BC802BE-E857-4D8E-9D46-5AF5175A2245}">
      <dgm:prSet/>
      <dgm:spPr/>
      <dgm:t>
        <a:bodyPr/>
        <a:lstStyle/>
        <a:p>
          <a:endParaRPr lang="en-US"/>
        </a:p>
      </dgm:t>
    </dgm:pt>
    <dgm:pt modelId="{12986940-AD9D-491F-8520-53679710A1FB}">
      <dgm:prSet/>
      <dgm:spPr/>
      <dgm:t>
        <a:bodyPr/>
        <a:lstStyle/>
        <a:p>
          <a:r>
            <a:rPr lang="en-US" b="0" i="0"/>
            <a:t>Static typing</a:t>
          </a:r>
          <a:endParaRPr lang="en-US"/>
        </a:p>
      </dgm:t>
    </dgm:pt>
    <dgm:pt modelId="{1907A685-4874-45FC-8EA3-F378969720E5}" type="parTrans" cxnId="{972FBDB0-16E0-4809-A10B-7FB7651D3C8E}">
      <dgm:prSet/>
      <dgm:spPr/>
      <dgm:t>
        <a:bodyPr/>
        <a:lstStyle/>
        <a:p>
          <a:endParaRPr lang="en-US"/>
        </a:p>
      </dgm:t>
    </dgm:pt>
    <dgm:pt modelId="{DBD328FB-120D-4586-B5DC-72F76C3B641A}" type="sibTrans" cxnId="{972FBDB0-16E0-4809-A10B-7FB7651D3C8E}">
      <dgm:prSet/>
      <dgm:spPr/>
      <dgm:t>
        <a:bodyPr/>
        <a:lstStyle/>
        <a:p>
          <a:endParaRPr lang="en-US"/>
        </a:p>
      </dgm:t>
    </dgm:pt>
    <dgm:pt modelId="{CA3CD68F-8C8E-4B50-BC85-61F6B264CC4D}">
      <dgm:prSet/>
      <dgm:spPr/>
      <dgm:t>
        <a:bodyPr/>
        <a:lstStyle/>
        <a:p>
          <a:r>
            <a:rPr lang="en-US" b="0" i="0"/>
            <a:t>Fast compilation and execution</a:t>
          </a:r>
          <a:endParaRPr lang="en-US"/>
        </a:p>
      </dgm:t>
    </dgm:pt>
    <dgm:pt modelId="{36AB1994-DA3E-45C6-B3B3-247769A216B5}" type="parTrans" cxnId="{C01BCE50-5DEE-4452-84B6-DB49EEE249B3}">
      <dgm:prSet/>
      <dgm:spPr/>
      <dgm:t>
        <a:bodyPr/>
        <a:lstStyle/>
        <a:p>
          <a:endParaRPr lang="en-US"/>
        </a:p>
      </dgm:t>
    </dgm:pt>
    <dgm:pt modelId="{BDC09C6F-A426-4B81-BED7-AB82B02F5606}" type="sibTrans" cxnId="{C01BCE50-5DEE-4452-84B6-DB49EEE249B3}">
      <dgm:prSet/>
      <dgm:spPr/>
      <dgm:t>
        <a:bodyPr/>
        <a:lstStyle/>
        <a:p>
          <a:endParaRPr lang="en-US"/>
        </a:p>
      </dgm:t>
    </dgm:pt>
    <dgm:pt modelId="{1DE311FB-7B0F-4689-B715-4C7DB6449964}">
      <dgm:prSet/>
      <dgm:spPr/>
      <dgm:t>
        <a:bodyPr/>
        <a:lstStyle/>
        <a:p>
          <a:r>
            <a:rPr lang="en-US" b="0" i="0"/>
            <a:t>Cross-platform support</a:t>
          </a:r>
          <a:endParaRPr lang="en-US"/>
        </a:p>
      </dgm:t>
    </dgm:pt>
    <dgm:pt modelId="{E33ED5A8-018B-4BF5-8585-FD4893B58797}" type="parTrans" cxnId="{2B5C086C-EDCC-45F5-9357-352A679386F8}">
      <dgm:prSet/>
      <dgm:spPr/>
      <dgm:t>
        <a:bodyPr/>
        <a:lstStyle/>
        <a:p>
          <a:endParaRPr lang="en-US"/>
        </a:p>
      </dgm:t>
    </dgm:pt>
    <dgm:pt modelId="{59A5660D-1A6D-4F1B-B794-D2C450045607}" type="sibTrans" cxnId="{2B5C086C-EDCC-45F5-9357-352A679386F8}">
      <dgm:prSet/>
      <dgm:spPr/>
      <dgm:t>
        <a:bodyPr/>
        <a:lstStyle/>
        <a:p>
          <a:endParaRPr lang="en-US"/>
        </a:p>
      </dgm:t>
    </dgm:pt>
    <dgm:pt modelId="{0C182189-801E-4016-AD45-CE6B9064C4CB}">
      <dgm:prSet/>
      <dgm:spPr/>
      <dgm:t>
        <a:bodyPr/>
        <a:lstStyle/>
        <a:p>
          <a:r>
            <a:rPr lang="en-US" b="0" i="0" dirty="0"/>
            <a:t>Standard library</a:t>
          </a:r>
          <a:endParaRPr lang="en-US" dirty="0"/>
        </a:p>
      </dgm:t>
    </dgm:pt>
    <dgm:pt modelId="{4C62218B-0452-4DC3-895D-3D517D8DEF8A}" type="parTrans" cxnId="{9EC68B02-13A6-4A8F-9A43-58E155FC5163}">
      <dgm:prSet/>
      <dgm:spPr/>
      <dgm:t>
        <a:bodyPr/>
        <a:lstStyle/>
        <a:p>
          <a:endParaRPr lang="en-US"/>
        </a:p>
      </dgm:t>
    </dgm:pt>
    <dgm:pt modelId="{B6828753-9637-4449-A4E4-6B38042D6A6D}" type="sibTrans" cxnId="{9EC68B02-13A6-4A8F-9A43-58E155FC5163}">
      <dgm:prSet/>
      <dgm:spPr/>
      <dgm:t>
        <a:bodyPr/>
        <a:lstStyle/>
        <a:p>
          <a:endParaRPr lang="en-US"/>
        </a:p>
      </dgm:t>
    </dgm:pt>
    <dgm:pt modelId="{5C279C9E-48C4-4304-99D3-7D1FD34930AB}">
      <dgm:prSet/>
      <dgm:spPr/>
      <dgm:t>
        <a:bodyPr/>
        <a:lstStyle/>
        <a:p>
          <a:r>
            <a:rPr lang="en-US" b="0" i="0"/>
            <a:t>Open-source community</a:t>
          </a:r>
          <a:endParaRPr lang="en-US"/>
        </a:p>
      </dgm:t>
    </dgm:pt>
    <dgm:pt modelId="{4673CAD9-DC4A-4626-9D2C-A43719261E55}" type="parTrans" cxnId="{FC3FF48E-1D4E-4176-97F3-BA3769D69810}">
      <dgm:prSet/>
      <dgm:spPr/>
      <dgm:t>
        <a:bodyPr/>
        <a:lstStyle/>
        <a:p>
          <a:endParaRPr lang="en-US"/>
        </a:p>
      </dgm:t>
    </dgm:pt>
    <dgm:pt modelId="{5D7E2ED2-C166-4978-9431-1F4034042E89}" type="sibTrans" cxnId="{FC3FF48E-1D4E-4176-97F3-BA3769D69810}">
      <dgm:prSet/>
      <dgm:spPr/>
      <dgm:t>
        <a:bodyPr/>
        <a:lstStyle/>
        <a:p>
          <a:endParaRPr lang="en-US"/>
        </a:p>
      </dgm:t>
    </dgm:pt>
    <dgm:pt modelId="{1A8CBCB9-63D9-6C43-A123-3414FF655FB1}" type="pres">
      <dgm:prSet presAssocID="{25071BBB-8B3A-4279-B6E5-F3D11427B42D}" presName="vert0" presStyleCnt="0">
        <dgm:presLayoutVars>
          <dgm:dir/>
          <dgm:animOne val="branch"/>
          <dgm:animLvl val="lvl"/>
        </dgm:presLayoutVars>
      </dgm:prSet>
      <dgm:spPr/>
    </dgm:pt>
    <dgm:pt modelId="{F221187F-9C2B-2B4B-98AA-47A477AC73B1}" type="pres">
      <dgm:prSet presAssocID="{6C25EFCB-E33F-4A3A-B142-BD3E4BAB80B4}" presName="thickLine" presStyleLbl="alignNode1" presStyleIdx="0" presStyleCnt="8"/>
      <dgm:spPr/>
    </dgm:pt>
    <dgm:pt modelId="{8A54F24B-A922-2340-AA91-FBD566EBCC66}" type="pres">
      <dgm:prSet presAssocID="{6C25EFCB-E33F-4A3A-B142-BD3E4BAB80B4}" presName="horz1" presStyleCnt="0"/>
      <dgm:spPr/>
    </dgm:pt>
    <dgm:pt modelId="{F8B87F7D-EDDA-DE4C-945A-3A098963A9B9}" type="pres">
      <dgm:prSet presAssocID="{6C25EFCB-E33F-4A3A-B142-BD3E4BAB80B4}" presName="tx1" presStyleLbl="revTx" presStyleIdx="0" presStyleCnt="8"/>
      <dgm:spPr/>
    </dgm:pt>
    <dgm:pt modelId="{86E44FD9-1E2D-264D-9058-08841DBD0019}" type="pres">
      <dgm:prSet presAssocID="{6C25EFCB-E33F-4A3A-B142-BD3E4BAB80B4}" presName="vert1" presStyleCnt="0"/>
      <dgm:spPr/>
    </dgm:pt>
    <dgm:pt modelId="{D8A1FE6B-FADA-0A46-BB50-BA41A69C88A2}" type="pres">
      <dgm:prSet presAssocID="{6D46B5A8-1767-4E41-B42A-97C449ED65C2}" presName="thickLine" presStyleLbl="alignNode1" presStyleIdx="1" presStyleCnt="8"/>
      <dgm:spPr/>
    </dgm:pt>
    <dgm:pt modelId="{A79D5154-48F9-994B-A7C5-4A63B5C26A54}" type="pres">
      <dgm:prSet presAssocID="{6D46B5A8-1767-4E41-B42A-97C449ED65C2}" presName="horz1" presStyleCnt="0"/>
      <dgm:spPr/>
    </dgm:pt>
    <dgm:pt modelId="{3140A29B-2D73-0546-BB22-F05340D66234}" type="pres">
      <dgm:prSet presAssocID="{6D46B5A8-1767-4E41-B42A-97C449ED65C2}" presName="tx1" presStyleLbl="revTx" presStyleIdx="1" presStyleCnt="8"/>
      <dgm:spPr/>
    </dgm:pt>
    <dgm:pt modelId="{FB5830C0-7355-604F-83A7-F56687CAFD2F}" type="pres">
      <dgm:prSet presAssocID="{6D46B5A8-1767-4E41-B42A-97C449ED65C2}" presName="vert1" presStyleCnt="0"/>
      <dgm:spPr/>
    </dgm:pt>
    <dgm:pt modelId="{2FE2B9CD-E8E0-5C4B-BDED-278C0EA1DE0D}" type="pres">
      <dgm:prSet presAssocID="{5AE35D13-D145-4053-9AD8-66E0B247F0A6}" presName="thickLine" presStyleLbl="alignNode1" presStyleIdx="2" presStyleCnt="8"/>
      <dgm:spPr/>
    </dgm:pt>
    <dgm:pt modelId="{AE0E9E7E-9AD4-A04E-BCC3-F6D3CAB88958}" type="pres">
      <dgm:prSet presAssocID="{5AE35D13-D145-4053-9AD8-66E0B247F0A6}" presName="horz1" presStyleCnt="0"/>
      <dgm:spPr/>
    </dgm:pt>
    <dgm:pt modelId="{93F77BE5-1532-C840-A6D0-14D60F5DD7DD}" type="pres">
      <dgm:prSet presAssocID="{5AE35D13-D145-4053-9AD8-66E0B247F0A6}" presName="tx1" presStyleLbl="revTx" presStyleIdx="2" presStyleCnt="8"/>
      <dgm:spPr/>
    </dgm:pt>
    <dgm:pt modelId="{584F4809-EB45-4D42-AEB0-46CBAE7A2889}" type="pres">
      <dgm:prSet presAssocID="{5AE35D13-D145-4053-9AD8-66E0B247F0A6}" presName="vert1" presStyleCnt="0"/>
      <dgm:spPr/>
    </dgm:pt>
    <dgm:pt modelId="{196B0B58-2527-E14A-AD20-C1DBDCEC1105}" type="pres">
      <dgm:prSet presAssocID="{12986940-AD9D-491F-8520-53679710A1FB}" presName="thickLine" presStyleLbl="alignNode1" presStyleIdx="3" presStyleCnt="8"/>
      <dgm:spPr/>
    </dgm:pt>
    <dgm:pt modelId="{1B7A15E0-A5DF-A349-802B-593A8CF51A34}" type="pres">
      <dgm:prSet presAssocID="{12986940-AD9D-491F-8520-53679710A1FB}" presName="horz1" presStyleCnt="0"/>
      <dgm:spPr/>
    </dgm:pt>
    <dgm:pt modelId="{EDCACE5F-76C8-B64E-A144-D8528DDAC6C2}" type="pres">
      <dgm:prSet presAssocID="{12986940-AD9D-491F-8520-53679710A1FB}" presName="tx1" presStyleLbl="revTx" presStyleIdx="3" presStyleCnt="8"/>
      <dgm:spPr/>
    </dgm:pt>
    <dgm:pt modelId="{3F80B9FF-BE6E-9648-8EA8-87BDFF178B3D}" type="pres">
      <dgm:prSet presAssocID="{12986940-AD9D-491F-8520-53679710A1FB}" presName="vert1" presStyleCnt="0"/>
      <dgm:spPr/>
    </dgm:pt>
    <dgm:pt modelId="{5414F749-850C-2843-9B12-7470CC3AA06F}" type="pres">
      <dgm:prSet presAssocID="{CA3CD68F-8C8E-4B50-BC85-61F6B264CC4D}" presName="thickLine" presStyleLbl="alignNode1" presStyleIdx="4" presStyleCnt="8"/>
      <dgm:spPr/>
    </dgm:pt>
    <dgm:pt modelId="{B5D0D51D-A451-224B-AF2D-89B450D2CEEA}" type="pres">
      <dgm:prSet presAssocID="{CA3CD68F-8C8E-4B50-BC85-61F6B264CC4D}" presName="horz1" presStyleCnt="0"/>
      <dgm:spPr/>
    </dgm:pt>
    <dgm:pt modelId="{3AA00544-C193-7149-B591-3F80CDB3D1FF}" type="pres">
      <dgm:prSet presAssocID="{CA3CD68F-8C8E-4B50-BC85-61F6B264CC4D}" presName="tx1" presStyleLbl="revTx" presStyleIdx="4" presStyleCnt="8"/>
      <dgm:spPr/>
    </dgm:pt>
    <dgm:pt modelId="{D3A834DC-3426-7D4A-A721-088C206248E2}" type="pres">
      <dgm:prSet presAssocID="{CA3CD68F-8C8E-4B50-BC85-61F6B264CC4D}" presName="vert1" presStyleCnt="0"/>
      <dgm:spPr/>
    </dgm:pt>
    <dgm:pt modelId="{D4EB26F9-7F9B-144F-B674-681593A9A0CC}" type="pres">
      <dgm:prSet presAssocID="{1DE311FB-7B0F-4689-B715-4C7DB6449964}" presName="thickLine" presStyleLbl="alignNode1" presStyleIdx="5" presStyleCnt="8"/>
      <dgm:spPr/>
    </dgm:pt>
    <dgm:pt modelId="{505D2E12-BFBF-D348-BE1E-C252F19020D8}" type="pres">
      <dgm:prSet presAssocID="{1DE311FB-7B0F-4689-B715-4C7DB6449964}" presName="horz1" presStyleCnt="0"/>
      <dgm:spPr/>
    </dgm:pt>
    <dgm:pt modelId="{02AC7E1D-A221-574C-B0E5-D86195B919EA}" type="pres">
      <dgm:prSet presAssocID="{1DE311FB-7B0F-4689-B715-4C7DB6449964}" presName="tx1" presStyleLbl="revTx" presStyleIdx="5" presStyleCnt="8"/>
      <dgm:spPr/>
    </dgm:pt>
    <dgm:pt modelId="{4308FD81-B8BA-9044-80A2-45FED14137F5}" type="pres">
      <dgm:prSet presAssocID="{1DE311FB-7B0F-4689-B715-4C7DB6449964}" presName="vert1" presStyleCnt="0"/>
      <dgm:spPr/>
    </dgm:pt>
    <dgm:pt modelId="{767C140C-22D7-834B-92AA-D8190E4B7526}" type="pres">
      <dgm:prSet presAssocID="{0C182189-801E-4016-AD45-CE6B9064C4CB}" presName="thickLine" presStyleLbl="alignNode1" presStyleIdx="6" presStyleCnt="8"/>
      <dgm:spPr/>
    </dgm:pt>
    <dgm:pt modelId="{C050A541-7892-8945-80C9-419CA1722746}" type="pres">
      <dgm:prSet presAssocID="{0C182189-801E-4016-AD45-CE6B9064C4CB}" presName="horz1" presStyleCnt="0"/>
      <dgm:spPr/>
    </dgm:pt>
    <dgm:pt modelId="{7650C15D-4BF0-A748-847E-6B1C1661450F}" type="pres">
      <dgm:prSet presAssocID="{0C182189-801E-4016-AD45-CE6B9064C4CB}" presName="tx1" presStyleLbl="revTx" presStyleIdx="6" presStyleCnt="8"/>
      <dgm:spPr/>
    </dgm:pt>
    <dgm:pt modelId="{952FAEF4-90F2-1A40-978F-4B245AC0F180}" type="pres">
      <dgm:prSet presAssocID="{0C182189-801E-4016-AD45-CE6B9064C4CB}" presName="vert1" presStyleCnt="0"/>
      <dgm:spPr/>
    </dgm:pt>
    <dgm:pt modelId="{37704187-1035-2E45-8C92-C2E8B557CE34}" type="pres">
      <dgm:prSet presAssocID="{5C279C9E-48C4-4304-99D3-7D1FD34930AB}" presName="thickLine" presStyleLbl="alignNode1" presStyleIdx="7" presStyleCnt="8"/>
      <dgm:spPr/>
    </dgm:pt>
    <dgm:pt modelId="{E869637F-040E-604F-8728-06B7AAE0E14A}" type="pres">
      <dgm:prSet presAssocID="{5C279C9E-48C4-4304-99D3-7D1FD34930AB}" presName="horz1" presStyleCnt="0"/>
      <dgm:spPr/>
    </dgm:pt>
    <dgm:pt modelId="{08B92CF9-0479-E249-AD54-E8BEC20360BB}" type="pres">
      <dgm:prSet presAssocID="{5C279C9E-48C4-4304-99D3-7D1FD34930AB}" presName="tx1" presStyleLbl="revTx" presStyleIdx="7" presStyleCnt="8"/>
      <dgm:spPr/>
    </dgm:pt>
    <dgm:pt modelId="{D3751360-827F-FB41-BA2E-4DA66F3B0495}" type="pres">
      <dgm:prSet presAssocID="{5C279C9E-48C4-4304-99D3-7D1FD34930AB}" presName="vert1" presStyleCnt="0"/>
      <dgm:spPr/>
    </dgm:pt>
  </dgm:ptLst>
  <dgm:cxnLst>
    <dgm:cxn modelId="{3FEA8502-BC51-46F4-BC7A-2B2AF4B9AA4D}" srcId="{25071BBB-8B3A-4279-B6E5-F3D11427B42D}" destId="{6D46B5A8-1767-4E41-B42A-97C449ED65C2}" srcOrd="1" destOrd="0" parTransId="{5D1AA89E-40B1-42B3-961A-2420AB29C9C1}" sibTransId="{5750769C-608A-41F3-975A-F92E303D565A}"/>
    <dgm:cxn modelId="{9EC68B02-13A6-4A8F-9A43-58E155FC5163}" srcId="{25071BBB-8B3A-4279-B6E5-F3D11427B42D}" destId="{0C182189-801E-4016-AD45-CE6B9064C4CB}" srcOrd="6" destOrd="0" parTransId="{4C62218B-0452-4DC3-895D-3D517D8DEF8A}" sibTransId="{B6828753-9637-4449-A4E4-6B38042D6A6D}"/>
    <dgm:cxn modelId="{3B724F16-3FCA-492D-A0FA-38B274A01EB2}" srcId="{25071BBB-8B3A-4279-B6E5-F3D11427B42D}" destId="{6C25EFCB-E33F-4A3A-B142-BD3E4BAB80B4}" srcOrd="0" destOrd="0" parTransId="{3503CBFC-6671-405B-83CC-394370C07FC9}" sibTransId="{60841EDA-A07C-4F96-890F-E2AFB56C0523}"/>
    <dgm:cxn modelId="{327EF225-160D-954B-A89E-C42C9E0AB87E}" type="presOf" srcId="{0C182189-801E-4016-AD45-CE6B9064C4CB}" destId="{7650C15D-4BF0-A748-847E-6B1C1661450F}" srcOrd="0" destOrd="0" presId="urn:microsoft.com/office/officeart/2008/layout/LinedList"/>
    <dgm:cxn modelId="{F8604529-2670-9940-AD20-5DA83BECD21D}" type="presOf" srcId="{12986940-AD9D-491F-8520-53679710A1FB}" destId="{EDCACE5F-76C8-B64E-A144-D8528DDAC6C2}" srcOrd="0" destOrd="0" presId="urn:microsoft.com/office/officeart/2008/layout/LinedList"/>
    <dgm:cxn modelId="{D3719438-0B4B-1F46-A6E5-139E223637AC}" type="presOf" srcId="{25071BBB-8B3A-4279-B6E5-F3D11427B42D}" destId="{1A8CBCB9-63D9-6C43-A123-3414FF655FB1}" srcOrd="0" destOrd="0" presId="urn:microsoft.com/office/officeart/2008/layout/LinedList"/>
    <dgm:cxn modelId="{2B5C086C-EDCC-45F5-9357-352A679386F8}" srcId="{25071BBB-8B3A-4279-B6E5-F3D11427B42D}" destId="{1DE311FB-7B0F-4689-B715-4C7DB6449964}" srcOrd="5" destOrd="0" parTransId="{E33ED5A8-018B-4BF5-8585-FD4893B58797}" sibTransId="{59A5660D-1A6D-4F1B-B794-D2C450045607}"/>
    <dgm:cxn modelId="{E5923C4E-603C-DE47-A0C4-DB0297F80C97}" type="presOf" srcId="{1DE311FB-7B0F-4689-B715-4C7DB6449964}" destId="{02AC7E1D-A221-574C-B0E5-D86195B919EA}" srcOrd="0" destOrd="0" presId="urn:microsoft.com/office/officeart/2008/layout/LinedList"/>
    <dgm:cxn modelId="{C01BCE50-5DEE-4452-84B6-DB49EEE249B3}" srcId="{25071BBB-8B3A-4279-B6E5-F3D11427B42D}" destId="{CA3CD68F-8C8E-4B50-BC85-61F6B264CC4D}" srcOrd="4" destOrd="0" parTransId="{36AB1994-DA3E-45C6-B3B3-247769A216B5}" sibTransId="{BDC09C6F-A426-4B81-BED7-AB82B02F5606}"/>
    <dgm:cxn modelId="{D0B09C57-2315-D040-8E98-DFC86217FCBF}" type="presOf" srcId="{5C279C9E-48C4-4304-99D3-7D1FD34930AB}" destId="{08B92CF9-0479-E249-AD54-E8BEC20360BB}" srcOrd="0" destOrd="0" presId="urn:microsoft.com/office/officeart/2008/layout/LinedList"/>
    <dgm:cxn modelId="{FC3FF48E-1D4E-4176-97F3-BA3769D69810}" srcId="{25071BBB-8B3A-4279-B6E5-F3D11427B42D}" destId="{5C279C9E-48C4-4304-99D3-7D1FD34930AB}" srcOrd="7" destOrd="0" parTransId="{4673CAD9-DC4A-4626-9D2C-A43719261E55}" sibTransId="{5D7E2ED2-C166-4978-9431-1F4034042E89}"/>
    <dgm:cxn modelId="{B4C1E19B-091E-FF4A-B026-ADC3101F55A8}" type="presOf" srcId="{5AE35D13-D145-4053-9AD8-66E0B247F0A6}" destId="{93F77BE5-1532-C840-A6D0-14D60F5DD7DD}" srcOrd="0" destOrd="0" presId="urn:microsoft.com/office/officeart/2008/layout/LinedList"/>
    <dgm:cxn modelId="{B92194A0-D61C-804C-8366-0B837024F715}" type="presOf" srcId="{6D46B5A8-1767-4E41-B42A-97C449ED65C2}" destId="{3140A29B-2D73-0546-BB22-F05340D66234}" srcOrd="0" destOrd="0" presId="urn:microsoft.com/office/officeart/2008/layout/LinedList"/>
    <dgm:cxn modelId="{972FBDB0-16E0-4809-A10B-7FB7651D3C8E}" srcId="{25071BBB-8B3A-4279-B6E5-F3D11427B42D}" destId="{12986940-AD9D-491F-8520-53679710A1FB}" srcOrd="3" destOrd="0" parTransId="{1907A685-4874-45FC-8EA3-F378969720E5}" sibTransId="{DBD328FB-120D-4586-B5DC-72F76C3B641A}"/>
    <dgm:cxn modelId="{0BC802BE-E857-4D8E-9D46-5AF5175A2245}" srcId="{25071BBB-8B3A-4279-B6E5-F3D11427B42D}" destId="{5AE35D13-D145-4053-9AD8-66E0B247F0A6}" srcOrd="2" destOrd="0" parTransId="{54628A71-A662-4F5D-A301-49A0D0A4BBC3}" sibTransId="{C2E66303-14D6-4669-BD12-32A9AC180842}"/>
    <dgm:cxn modelId="{98F4DCBF-903C-F345-96BE-23AF73768A4C}" type="presOf" srcId="{CA3CD68F-8C8E-4B50-BC85-61F6B264CC4D}" destId="{3AA00544-C193-7149-B591-3F80CDB3D1FF}" srcOrd="0" destOrd="0" presId="urn:microsoft.com/office/officeart/2008/layout/LinedList"/>
    <dgm:cxn modelId="{092ABCFA-5DF6-D541-AEBD-5C190729D150}" type="presOf" srcId="{6C25EFCB-E33F-4A3A-B142-BD3E4BAB80B4}" destId="{F8B87F7D-EDDA-DE4C-945A-3A098963A9B9}" srcOrd="0" destOrd="0" presId="urn:microsoft.com/office/officeart/2008/layout/LinedList"/>
    <dgm:cxn modelId="{5FA71413-CD72-B143-B850-BFDF1BEB861F}" type="presParOf" srcId="{1A8CBCB9-63D9-6C43-A123-3414FF655FB1}" destId="{F221187F-9C2B-2B4B-98AA-47A477AC73B1}" srcOrd="0" destOrd="0" presId="urn:microsoft.com/office/officeart/2008/layout/LinedList"/>
    <dgm:cxn modelId="{17083C1B-5DEB-B14A-A421-379AE6465860}" type="presParOf" srcId="{1A8CBCB9-63D9-6C43-A123-3414FF655FB1}" destId="{8A54F24B-A922-2340-AA91-FBD566EBCC66}" srcOrd="1" destOrd="0" presId="urn:microsoft.com/office/officeart/2008/layout/LinedList"/>
    <dgm:cxn modelId="{EC27A460-2D46-7D49-9006-E7B5057A9A2B}" type="presParOf" srcId="{8A54F24B-A922-2340-AA91-FBD566EBCC66}" destId="{F8B87F7D-EDDA-DE4C-945A-3A098963A9B9}" srcOrd="0" destOrd="0" presId="urn:microsoft.com/office/officeart/2008/layout/LinedList"/>
    <dgm:cxn modelId="{3300580F-8941-F640-A8EB-0EF1323C9F2D}" type="presParOf" srcId="{8A54F24B-A922-2340-AA91-FBD566EBCC66}" destId="{86E44FD9-1E2D-264D-9058-08841DBD0019}" srcOrd="1" destOrd="0" presId="urn:microsoft.com/office/officeart/2008/layout/LinedList"/>
    <dgm:cxn modelId="{E6F30694-EF2F-7D46-AF6F-74525BED3433}" type="presParOf" srcId="{1A8CBCB9-63D9-6C43-A123-3414FF655FB1}" destId="{D8A1FE6B-FADA-0A46-BB50-BA41A69C88A2}" srcOrd="2" destOrd="0" presId="urn:microsoft.com/office/officeart/2008/layout/LinedList"/>
    <dgm:cxn modelId="{FEEE26FF-1D29-0844-BAFE-AF955E35E27A}" type="presParOf" srcId="{1A8CBCB9-63D9-6C43-A123-3414FF655FB1}" destId="{A79D5154-48F9-994B-A7C5-4A63B5C26A54}" srcOrd="3" destOrd="0" presId="urn:microsoft.com/office/officeart/2008/layout/LinedList"/>
    <dgm:cxn modelId="{9849464E-1DE2-354D-9F01-0FC8A65CA267}" type="presParOf" srcId="{A79D5154-48F9-994B-A7C5-4A63B5C26A54}" destId="{3140A29B-2D73-0546-BB22-F05340D66234}" srcOrd="0" destOrd="0" presId="urn:microsoft.com/office/officeart/2008/layout/LinedList"/>
    <dgm:cxn modelId="{AB43F25B-56D7-0C4A-B985-A132C709B18E}" type="presParOf" srcId="{A79D5154-48F9-994B-A7C5-4A63B5C26A54}" destId="{FB5830C0-7355-604F-83A7-F56687CAFD2F}" srcOrd="1" destOrd="0" presId="urn:microsoft.com/office/officeart/2008/layout/LinedList"/>
    <dgm:cxn modelId="{5BAE701E-024B-DF44-B99F-2C1BBB88F088}" type="presParOf" srcId="{1A8CBCB9-63D9-6C43-A123-3414FF655FB1}" destId="{2FE2B9CD-E8E0-5C4B-BDED-278C0EA1DE0D}" srcOrd="4" destOrd="0" presId="urn:microsoft.com/office/officeart/2008/layout/LinedList"/>
    <dgm:cxn modelId="{EB1FC608-9B3B-0448-BD19-794815DBBD9D}" type="presParOf" srcId="{1A8CBCB9-63D9-6C43-A123-3414FF655FB1}" destId="{AE0E9E7E-9AD4-A04E-BCC3-F6D3CAB88958}" srcOrd="5" destOrd="0" presId="urn:microsoft.com/office/officeart/2008/layout/LinedList"/>
    <dgm:cxn modelId="{2C30B152-BEE6-B040-832D-38A5AD7E1DF5}" type="presParOf" srcId="{AE0E9E7E-9AD4-A04E-BCC3-F6D3CAB88958}" destId="{93F77BE5-1532-C840-A6D0-14D60F5DD7DD}" srcOrd="0" destOrd="0" presId="urn:microsoft.com/office/officeart/2008/layout/LinedList"/>
    <dgm:cxn modelId="{33E75121-7202-6A44-85E1-ADE65867807B}" type="presParOf" srcId="{AE0E9E7E-9AD4-A04E-BCC3-F6D3CAB88958}" destId="{584F4809-EB45-4D42-AEB0-46CBAE7A2889}" srcOrd="1" destOrd="0" presId="urn:microsoft.com/office/officeart/2008/layout/LinedList"/>
    <dgm:cxn modelId="{15695ABF-2BD4-1E46-983F-AAD96856EE85}" type="presParOf" srcId="{1A8CBCB9-63D9-6C43-A123-3414FF655FB1}" destId="{196B0B58-2527-E14A-AD20-C1DBDCEC1105}" srcOrd="6" destOrd="0" presId="urn:microsoft.com/office/officeart/2008/layout/LinedList"/>
    <dgm:cxn modelId="{C23AA9D0-A158-0E40-98B0-8969C50B245B}" type="presParOf" srcId="{1A8CBCB9-63D9-6C43-A123-3414FF655FB1}" destId="{1B7A15E0-A5DF-A349-802B-593A8CF51A34}" srcOrd="7" destOrd="0" presId="urn:microsoft.com/office/officeart/2008/layout/LinedList"/>
    <dgm:cxn modelId="{9ADCE7FE-5731-5B4C-B12B-480BEAC1284F}" type="presParOf" srcId="{1B7A15E0-A5DF-A349-802B-593A8CF51A34}" destId="{EDCACE5F-76C8-B64E-A144-D8528DDAC6C2}" srcOrd="0" destOrd="0" presId="urn:microsoft.com/office/officeart/2008/layout/LinedList"/>
    <dgm:cxn modelId="{254C1D64-D176-1F4A-8697-7A67DCECDD7E}" type="presParOf" srcId="{1B7A15E0-A5DF-A349-802B-593A8CF51A34}" destId="{3F80B9FF-BE6E-9648-8EA8-87BDFF178B3D}" srcOrd="1" destOrd="0" presId="urn:microsoft.com/office/officeart/2008/layout/LinedList"/>
    <dgm:cxn modelId="{B66E9905-92DE-5B49-AD2E-F0123EF420BD}" type="presParOf" srcId="{1A8CBCB9-63D9-6C43-A123-3414FF655FB1}" destId="{5414F749-850C-2843-9B12-7470CC3AA06F}" srcOrd="8" destOrd="0" presId="urn:microsoft.com/office/officeart/2008/layout/LinedList"/>
    <dgm:cxn modelId="{60CEA427-47FA-3A4F-8C0B-69B2A00C991E}" type="presParOf" srcId="{1A8CBCB9-63D9-6C43-A123-3414FF655FB1}" destId="{B5D0D51D-A451-224B-AF2D-89B450D2CEEA}" srcOrd="9" destOrd="0" presId="urn:microsoft.com/office/officeart/2008/layout/LinedList"/>
    <dgm:cxn modelId="{978AEA6A-0F72-0E4F-AFE0-AB04399E466D}" type="presParOf" srcId="{B5D0D51D-A451-224B-AF2D-89B450D2CEEA}" destId="{3AA00544-C193-7149-B591-3F80CDB3D1FF}" srcOrd="0" destOrd="0" presId="urn:microsoft.com/office/officeart/2008/layout/LinedList"/>
    <dgm:cxn modelId="{EBFD4AEB-76D4-3340-8EB7-EF179136322F}" type="presParOf" srcId="{B5D0D51D-A451-224B-AF2D-89B450D2CEEA}" destId="{D3A834DC-3426-7D4A-A721-088C206248E2}" srcOrd="1" destOrd="0" presId="urn:microsoft.com/office/officeart/2008/layout/LinedList"/>
    <dgm:cxn modelId="{8EDF25E6-5041-074B-B555-3868C2147930}" type="presParOf" srcId="{1A8CBCB9-63D9-6C43-A123-3414FF655FB1}" destId="{D4EB26F9-7F9B-144F-B674-681593A9A0CC}" srcOrd="10" destOrd="0" presId="urn:microsoft.com/office/officeart/2008/layout/LinedList"/>
    <dgm:cxn modelId="{4EB48F84-100B-CD4E-AB81-E35BFCBC30A5}" type="presParOf" srcId="{1A8CBCB9-63D9-6C43-A123-3414FF655FB1}" destId="{505D2E12-BFBF-D348-BE1E-C252F19020D8}" srcOrd="11" destOrd="0" presId="urn:microsoft.com/office/officeart/2008/layout/LinedList"/>
    <dgm:cxn modelId="{FF785CD2-8200-C045-A727-6D62F38AA6A5}" type="presParOf" srcId="{505D2E12-BFBF-D348-BE1E-C252F19020D8}" destId="{02AC7E1D-A221-574C-B0E5-D86195B919EA}" srcOrd="0" destOrd="0" presId="urn:microsoft.com/office/officeart/2008/layout/LinedList"/>
    <dgm:cxn modelId="{734C2811-7BBD-2C44-BEF5-DB3182E5EE23}" type="presParOf" srcId="{505D2E12-BFBF-D348-BE1E-C252F19020D8}" destId="{4308FD81-B8BA-9044-80A2-45FED14137F5}" srcOrd="1" destOrd="0" presId="urn:microsoft.com/office/officeart/2008/layout/LinedList"/>
    <dgm:cxn modelId="{E7225A0A-EBD6-D548-BBBB-BA1D3817D14B}" type="presParOf" srcId="{1A8CBCB9-63D9-6C43-A123-3414FF655FB1}" destId="{767C140C-22D7-834B-92AA-D8190E4B7526}" srcOrd="12" destOrd="0" presId="urn:microsoft.com/office/officeart/2008/layout/LinedList"/>
    <dgm:cxn modelId="{7424FB0A-C0B2-7C4A-A0E2-BF86475B1EC5}" type="presParOf" srcId="{1A8CBCB9-63D9-6C43-A123-3414FF655FB1}" destId="{C050A541-7892-8945-80C9-419CA1722746}" srcOrd="13" destOrd="0" presId="urn:microsoft.com/office/officeart/2008/layout/LinedList"/>
    <dgm:cxn modelId="{91DAF2AF-A238-5E4F-B971-34C8821F8C2D}" type="presParOf" srcId="{C050A541-7892-8945-80C9-419CA1722746}" destId="{7650C15D-4BF0-A748-847E-6B1C1661450F}" srcOrd="0" destOrd="0" presId="urn:microsoft.com/office/officeart/2008/layout/LinedList"/>
    <dgm:cxn modelId="{454FA814-7AE0-7249-9B12-09512B192034}" type="presParOf" srcId="{C050A541-7892-8945-80C9-419CA1722746}" destId="{952FAEF4-90F2-1A40-978F-4B245AC0F180}" srcOrd="1" destOrd="0" presId="urn:microsoft.com/office/officeart/2008/layout/LinedList"/>
    <dgm:cxn modelId="{F240287B-9BA7-0E4C-85E5-25934CED6217}" type="presParOf" srcId="{1A8CBCB9-63D9-6C43-A123-3414FF655FB1}" destId="{37704187-1035-2E45-8C92-C2E8B557CE34}" srcOrd="14" destOrd="0" presId="urn:microsoft.com/office/officeart/2008/layout/LinedList"/>
    <dgm:cxn modelId="{73D468A7-AC0C-4D44-BFD2-D68A1D267E4F}" type="presParOf" srcId="{1A8CBCB9-63D9-6C43-A123-3414FF655FB1}" destId="{E869637F-040E-604F-8728-06B7AAE0E14A}" srcOrd="15" destOrd="0" presId="urn:microsoft.com/office/officeart/2008/layout/LinedList"/>
    <dgm:cxn modelId="{5BD4C0FF-AB0C-3F4B-A455-AC0430501931}" type="presParOf" srcId="{E869637F-040E-604F-8728-06B7AAE0E14A}" destId="{08B92CF9-0479-E249-AD54-E8BEC20360BB}" srcOrd="0" destOrd="0" presId="urn:microsoft.com/office/officeart/2008/layout/LinedList"/>
    <dgm:cxn modelId="{77AF8FB4-06E0-114F-AFAD-4D1DBD05099C}" type="presParOf" srcId="{E869637F-040E-604F-8728-06B7AAE0E14A}" destId="{D3751360-827F-FB41-BA2E-4DA66F3B049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77BB9A-BFA6-4752-8430-8D6A393E8EEA}" type="doc">
      <dgm:prSet loTypeId="urn:microsoft.com/office/officeart/2005/8/layout/vProcess5" loCatId="process" qsTypeId="urn:microsoft.com/office/officeart/2005/8/quickstyle/simple5" qsCatId="simple" csTypeId="urn:microsoft.com/office/officeart/2005/8/colors/accent5_2" csCatId="accent5"/>
      <dgm:spPr/>
      <dgm:t>
        <a:bodyPr/>
        <a:lstStyle/>
        <a:p>
          <a:endParaRPr lang="en-US"/>
        </a:p>
      </dgm:t>
    </dgm:pt>
    <dgm:pt modelId="{8566BD5F-22A6-4CDB-BE9E-BF357AD59666}">
      <dgm:prSet/>
      <dgm:spPr/>
      <dgm:t>
        <a:bodyPr/>
        <a:lstStyle/>
        <a:p>
          <a:r>
            <a:rPr lang="en-US" b="0" i="0" dirty="0"/>
            <a:t>Universities should have a website for job postings to make it easier for students to apply for jobs and recruiters to review applications.</a:t>
          </a:r>
          <a:endParaRPr lang="en-US" dirty="0"/>
        </a:p>
      </dgm:t>
    </dgm:pt>
    <dgm:pt modelId="{CBB17F14-F80C-40AD-B6FF-0288B8F8B663}" type="parTrans" cxnId="{265AB290-E10F-4011-8DE7-57C374466E74}">
      <dgm:prSet/>
      <dgm:spPr/>
      <dgm:t>
        <a:bodyPr/>
        <a:lstStyle/>
        <a:p>
          <a:endParaRPr lang="en-US"/>
        </a:p>
      </dgm:t>
    </dgm:pt>
    <dgm:pt modelId="{B062076D-4B77-4BCF-9818-77F08FCEBB13}" type="sibTrans" cxnId="{265AB290-E10F-4011-8DE7-57C374466E74}">
      <dgm:prSet/>
      <dgm:spPr/>
      <dgm:t>
        <a:bodyPr/>
        <a:lstStyle/>
        <a:p>
          <a:endParaRPr lang="en-US"/>
        </a:p>
      </dgm:t>
    </dgm:pt>
    <dgm:pt modelId="{CA7AFDDE-FA04-4C69-B43A-0CB7554798D5}">
      <dgm:prSet/>
      <dgm:spPr/>
      <dgm:t>
        <a:bodyPr/>
        <a:lstStyle/>
        <a:p>
          <a:r>
            <a:rPr lang="en-US" b="0" i="0" dirty="0"/>
            <a:t>The job portal has two sections: one for students and one for recruiters. Students can search for jobs and see the ones they've applied for, while recruiters can add new job roles and view student applications.</a:t>
          </a:r>
          <a:endParaRPr lang="en-US" dirty="0"/>
        </a:p>
      </dgm:t>
    </dgm:pt>
    <dgm:pt modelId="{D474CFA8-C4D5-40C9-BE5D-6BB436220C48}" type="parTrans" cxnId="{39ED47D4-B381-498F-A38B-28E54A1FFC70}">
      <dgm:prSet/>
      <dgm:spPr/>
      <dgm:t>
        <a:bodyPr/>
        <a:lstStyle/>
        <a:p>
          <a:endParaRPr lang="en-US"/>
        </a:p>
      </dgm:t>
    </dgm:pt>
    <dgm:pt modelId="{4EB5ACF5-3FCF-4005-9CF6-5FBB3BF0E497}" type="sibTrans" cxnId="{39ED47D4-B381-498F-A38B-28E54A1FFC70}">
      <dgm:prSet/>
      <dgm:spPr/>
      <dgm:t>
        <a:bodyPr/>
        <a:lstStyle/>
        <a:p>
          <a:endParaRPr lang="en-US"/>
        </a:p>
      </dgm:t>
    </dgm:pt>
    <dgm:pt modelId="{8E41D989-5B8D-4AE6-9AB7-71469B08A562}">
      <dgm:prSet/>
      <dgm:spPr/>
      <dgm:t>
        <a:bodyPr/>
        <a:lstStyle/>
        <a:p>
          <a:r>
            <a:rPr lang="en-US" b="0" i="0" dirty="0"/>
            <a:t>Our portal connects students and recruiters for job opportunities. Recruiters post jobs, students apply with their resumes, and recruiters can contact them directly. Students can also search for jobs.</a:t>
          </a:r>
          <a:endParaRPr lang="en-US" dirty="0"/>
        </a:p>
      </dgm:t>
    </dgm:pt>
    <dgm:pt modelId="{ED3537EF-0317-4E96-864B-4D5CD8AF8721}" type="parTrans" cxnId="{0A068508-5545-4863-9B1D-4E116EE438B1}">
      <dgm:prSet/>
      <dgm:spPr/>
      <dgm:t>
        <a:bodyPr/>
        <a:lstStyle/>
        <a:p>
          <a:endParaRPr lang="en-US"/>
        </a:p>
      </dgm:t>
    </dgm:pt>
    <dgm:pt modelId="{8A5D5271-5E35-400C-8FED-3B59DC460265}" type="sibTrans" cxnId="{0A068508-5545-4863-9B1D-4E116EE438B1}">
      <dgm:prSet/>
      <dgm:spPr/>
      <dgm:t>
        <a:bodyPr/>
        <a:lstStyle/>
        <a:p>
          <a:endParaRPr lang="en-US"/>
        </a:p>
      </dgm:t>
    </dgm:pt>
    <dgm:pt modelId="{BDCF79AE-E764-1E44-BC71-906243DB6D4D}" type="pres">
      <dgm:prSet presAssocID="{9777BB9A-BFA6-4752-8430-8D6A393E8EEA}" presName="outerComposite" presStyleCnt="0">
        <dgm:presLayoutVars>
          <dgm:chMax val="5"/>
          <dgm:dir/>
          <dgm:resizeHandles val="exact"/>
        </dgm:presLayoutVars>
      </dgm:prSet>
      <dgm:spPr/>
    </dgm:pt>
    <dgm:pt modelId="{749A6F87-8E0E-8D45-969C-D1D57A6FAE69}" type="pres">
      <dgm:prSet presAssocID="{9777BB9A-BFA6-4752-8430-8D6A393E8EEA}" presName="dummyMaxCanvas" presStyleCnt="0">
        <dgm:presLayoutVars/>
      </dgm:prSet>
      <dgm:spPr/>
    </dgm:pt>
    <dgm:pt modelId="{A26E8D27-A76E-0044-9A19-79417A599607}" type="pres">
      <dgm:prSet presAssocID="{9777BB9A-BFA6-4752-8430-8D6A393E8EEA}" presName="ThreeNodes_1" presStyleLbl="node1" presStyleIdx="0" presStyleCnt="3">
        <dgm:presLayoutVars>
          <dgm:bulletEnabled val="1"/>
        </dgm:presLayoutVars>
      </dgm:prSet>
      <dgm:spPr/>
    </dgm:pt>
    <dgm:pt modelId="{CAFF3BA3-F1F2-3C4B-A752-518D5169D6CF}" type="pres">
      <dgm:prSet presAssocID="{9777BB9A-BFA6-4752-8430-8D6A393E8EEA}" presName="ThreeNodes_2" presStyleLbl="node1" presStyleIdx="1" presStyleCnt="3">
        <dgm:presLayoutVars>
          <dgm:bulletEnabled val="1"/>
        </dgm:presLayoutVars>
      </dgm:prSet>
      <dgm:spPr/>
    </dgm:pt>
    <dgm:pt modelId="{F88ACF88-836E-134D-B4BC-F4E102A4F043}" type="pres">
      <dgm:prSet presAssocID="{9777BB9A-BFA6-4752-8430-8D6A393E8EEA}" presName="ThreeNodes_3" presStyleLbl="node1" presStyleIdx="2" presStyleCnt="3">
        <dgm:presLayoutVars>
          <dgm:bulletEnabled val="1"/>
        </dgm:presLayoutVars>
      </dgm:prSet>
      <dgm:spPr/>
    </dgm:pt>
    <dgm:pt modelId="{4CECD08E-649A-B841-A869-D2F7867CB9DC}" type="pres">
      <dgm:prSet presAssocID="{9777BB9A-BFA6-4752-8430-8D6A393E8EEA}" presName="ThreeConn_1-2" presStyleLbl="fgAccFollowNode1" presStyleIdx="0" presStyleCnt="2">
        <dgm:presLayoutVars>
          <dgm:bulletEnabled val="1"/>
        </dgm:presLayoutVars>
      </dgm:prSet>
      <dgm:spPr/>
    </dgm:pt>
    <dgm:pt modelId="{DCC2AA23-F3DD-A34C-B4C2-145E24E46D78}" type="pres">
      <dgm:prSet presAssocID="{9777BB9A-BFA6-4752-8430-8D6A393E8EEA}" presName="ThreeConn_2-3" presStyleLbl="fgAccFollowNode1" presStyleIdx="1" presStyleCnt="2">
        <dgm:presLayoutVars>
          <dgm:bulletEnabled val="1"/>
        </dgm:presLayoutVars>
      </dgm:prSet>
      <dgm:spPr/>
    </dgm:pt>
    <dgm:pt modelId="{02A40888-DB36-1445-859E-FE9401AADCA5}" type="pres">
      <dgm:prSet presAssocID="{9777BB9A-BFA6-4752-8430-8D6A393E8EEA}" presName="ThreeNodes_1_text" presStyleLbl="node1" presStyleIdx="2" presStyleCnt="3">
        <dgm:presLayoutVars>
          <dgm:bulletEnabled val="1"/>
        </dgm:presLayoutVars>
      </dgm:prSet>
      <dgm:spPr/>
    </dgm:pt>
    <dgm:pt modelId="{542E42D3-69D1-4D4B-8666-E8FE2BA5796B}" type="pres">
      <dgm:prSet presAssocID="{9777BB9A-BFA6-4752-8430-8D6A393E8EEA}" presName="ThreeNodes_2_text" presStyleLbl="node1" presStyleIdx="2" presStyleCnt="3">
        <dgm:presLayoutVars>
          <dgm:bulletEnabled val="1"/>
        </dgm:presLayoutVars>
      </dgm:prSet>
      <dgm:spPr/>
    </dgm:pt>
    <dgm:pt modelId="{B358E4AD-D85D-E844-B562-1BA517CFED7F}" type="pres">
      <dgm:prSet presAssocID="{9777BB9A-BFA6-4752-8430-8D6A393E8EEA}" presName="ThreeNodes_3_text" presStyleLbl="node1" presStyleIdx="2" presStyleCnt="3">
        <dgm:presLayoutVars>
          <dgm:bulletEnabled val="1"/>
        </dgm:presLayoutVars>
      </dgm:prSet>
      <dgm:spPr/>
    </dgm:pt>
  </dgm:ptLst>
  <dgm:cxnLst>
    <dgm:cxn modelId="{0A068508-5545-4863-9B1D-4E116EE438B1}" srcId="{9777BB9A-BFA6-4752-8430-8D6A393E8EEA}" destId="{8E41D989-5B8D-4AE6-9AB7-71469B08A562}" srcOrd="2" destOrd="0" parTransId="{ED3537EF-0317-4E96-864B-4D5CD8AF8721}" sibTransId="{8A5D5271-5E35-400C-8FED-3B59DC460265}"/>
    <dgm:cxn modelId="{11D62418-124E-EA45-97AD-B7B50EAB1755}" type="presOf" srcId="{B062076D-4B77-4BCF-9818-77F08FCEBB13}" destId="{4CECD08E-649A-B841-A869-D2F7867CB9DC}" srcOrd="0" destOrd="0" presId="urn:microsoft.com/office/officeart/2005/8/layout/vProcess5"/>
    <dgm:cxn modelId="{D85DF526-7386-874F-B563-6094FD5DC6E6}" type="presOf" srcId="{8E41D989-5B8D-4AE6-9AB7-71469B08A562}" destId="{B358E4AD-D85D-E844-B562-1BA517CFED7F}" srcOrd="1" destOrd="0" presId="urn:microsoft.com/office/officeart/2005/8/layout/vProcess5"/>
    <dgm:cxn modelId="{678D7461-E5F2-234D-867A-CF6985CD3C9A}" type="presOf" srcId="{9777BB9A-BFA6-4752-8430-8D6A393E8EEA}" destId="{BDCF79AE-E764-1E44-BC71-906243DB6D4D}" srcOrd="0" destOrd="0" presId="urn:microsoft.com/office/officeart/2005/8/layout/vProcess5"/>
    <dgm:cxn modelId="{7FA20366-5C38-BD46-8BC5-4C8719BF2ECE}" type="presOf" srcId="{4EB5ACF5-3FCF-4005-9CF6-5FBB3BF0E497}" destId="{DCC2AA23-F3DD-A34C-B4C2-145E24E46D78}" srcOrd="0" destOrd="0" presId="urn:microsoft.com/office/officeart/2005/8/layout/vProcess5"/>
    <dgm:cxn modelId="{265AB290-E10F-4011-8DE7-57C374466E74}" srcId="{9777BB9A-BFA6-4752-8430-8D6A393E8EEA}" destId="{8566BD5F-22A6-4CDB-BE9E-BF357AD59666}" srcOrd="0" destOrd="0" parTransId="{CBB17F14-F80C-40AD-B6FF-0288B8F8B663}" sibTransId="{B062076D-4B77-4BCF-9818-77F08FCEBB13}"/>
    <dgm:cxn modelId="{146551CC-0731-4841-80FB-E56224A6FDD9}" type="presOf" srcId="{CA7AFDDE-FA04-4C69-B43A-0CB7554798D5}" destId="{542E42D3-69D1-4D4B-8666-E8FE2BA5796B}" srcOrd="1" destOrd="0" presId="urn:microsoft.com/office/officeart/2005/8/layout/vProcess5"/>
    <dgm:cxn modelId="{725391D2-0A53-ED4E-9B74-E91AB12F5CB1}" type="presOf" srcId="{8566BD5F-22A6-4CDB-BE9E-BF357AD59666}" destId="{02A40888-DB36-1445-859E-FE9401AADCA5}" srcOrd="1" destOrd="0" presId="urn:microsoft.com/office/officeart/2005/8/layout/vProcess5"/>
    <dgm:cxn modelId="{F81D1CD3-01FA-994F-8BD9-25134738E6D9}" type="presOf" srcId="{CA7AFDDE-FA04-4C69-B43A-0CB7554798D5}" destId="{CAFF3BA3-F1F2-3C4B-A752-518D5169D6CF}" srcOrd="0" destOrd="0" presId="urn:microsoft.com/office/officeart/2005/8/layout/vProcess5"/>
    <dgm:cxn modelId="{39ED47D4-B381-498F-A38B-28E54A1FFC70}" srcId="{9777BB9A-BFA6-4752-8430-8D6A393E8EEA}" destId="{CA7AFDDE-FA04-4C69-B43A-0CB7554798D5}" srcOrd="1" destOrd="0" parTransId="{D474CFA8-C4D5-40C9-BE5D-6BB436220C48}" sibTransId="{4EB5ACF5-3FCF-4005-9CF6-5FBB3BF0E497}"/>
    <dgm:cxn modelId="{54DDFDD9-1A62-DA46-89DF-286E37F7734C}" type="presOf" srcId="{8566BD5F-22A6-4CDB-BE9E-BF357AD59666}" destId="{A26E8D27-A76E-0044-9A19-79417A599607}" srcOrd="0" destOrd="0" presId="urn:microsoft.com/office/officeart/2005/8/layout/vProcess5"/>
    <dgm:cxn modelId="{1798B0F6-294C-0B44-8511-074E2D50927D}" type="presOf" srcId="{8E41D989-5B8D-4AE6-9AB7-71469B08A562}" destId="{F88ACF88-836E-134D-B4BC-F4E102A4F043}" srcOrd="0" destOrd="0" presId="urn:microsoft.com/office/officeart/2005/8/layout/vProcess5"/>
    <dgm:cxn modelId="{BEDFD8BA-FF43-5B44-A17D-19049C6F83C9}" type="presParOf" srcId="{BDCF79AE-E764-1E44-BC71-906243DB6D4D}" destId="{749A6F87-8E0E-8D45-969C-D1D57A6FAE69}" srcOrd="0" destOrd="0" presId="urn:microsoft.com/office/officeart/2005/8/layout/vProcess5"/>
    <dgm:cxn modelId="{81E6FDA2-D930-7547-A995-B9E793EB9CAD}" type="presParOf" srcId="{BDCF79AE-E764-1E44-BC71-906243DB6D4D}" destId="{A26E8D27-A76E-0044-9A19-79417A599607}" srcOrd="1" destOrd="0" presId="urn:microsoft.com/office/officeart/2005/8/layout/vProcess5"/>
    <dgm:cxn modelId="{1955F1A7-33A5-344E-9A39-62B993A9DAAB}" type="presParOf" srcId="{BDCF79AE-E764-1E44-BC71-906243DB6D4D}" destId="{CAFF3BA3-F1F2-3C4B-A752-518D5169D6CF}" srcOrd="2" destOrd="0" presId="urn:microsoft.com/office/officeart/2005/8/layout/vProcess5"/>
    <dgm:cxn modelId="{96A5D9F3-00EF-154D-94A3-AC1C8A7481EF}" type="presParOf" srcId="{BDCF79AE-E764-1E44-BC71-906243DB6D4D}" destId="{F88ACF88-836E-134D-B4BC-F4E102A4F043}" srcOrd="3" destOrd="0" presId="urn:microsoft.com/office/officeart/2005/8/layout/vProcess5"/>
    <dgm:cxn modelId="{92ED31CA-FF32-A34C-A032-57F027E4B94C}" type="presParOf" srcId="{BDCF79AE-E764-1E44-BC71-906243DB6D4D}" destId="{4CECD08E-649A-B841-A869-D2F7867CB9DC}" srcOrd="4" destOrd="0" presId="urn:microsoft.com/office/officeart/2005/8/layout/vProcess5"/>
    <dgm:cxn modelId="{38005C96-DEA5-1845-A75D-75145F5B2FE8}" type="presParOf" srcId="{BDCF79AE-E764-1E44-BC71-906243DB6D4D}" destId="{DCC2AA23-F3DD-A34C-B4C2-145E24E46D78}" srcOrd="5" destOrd="0" presId="urn:microsoft.com/office/officeart/2005/8/layout/vProcess5"/>
    <dgm:cxn modelId="{B9AFE6F3-F157-DB48-BAEC-6AB1C7BB9131}" type="presParOf" srcId="{BDCF79AE-E764-1E44-BC71-906243DB6D4D}" destId="{02A40888-DB36-1445-859E-FE9401AADCA5}" srcOrd="6" destOrd="0" presId="urn:microsoft.com/office/officeart/2005/8/layout/vProcess5"/>
    <dgm:cxn modelId="{FEF3045A-34E7-2B44-9D63-5377EC38ABC0}" type="presParOf" srcId="{BDCF79AE-E764-1E44-BC71-906243DB6D4D}" destId="{542E42D3-69D1-4D4B-8666-E8FE2BA5796B}" srcOrd="7" destOrd="0" presId="urn:microsoft.com/office/officeart/2005/8/layout/vProcess5"/>
    <dgm:cxn modelId="{CBAC32EB-48C8-8C4F-8016-D784768F876C}" type="presParOf" srcId="{BDCF79AE-E764-1E44-BC71-906243DB6D4D}" destId="{B358E4AD-D85D-E844-B562-1BA517CFED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901ACA-6B85-48D7-9AD1-49B28D403E8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10920B7-95CE-4E4E-BB09-FB8CC7490944}">
      <dgm:prSet custT="1"/>
      <dgm:spPr/>
      <dgm:t>
        <a:bodyPr/>
        <a:lstStyle/>
        <a:p>
          <a:r>
            <a:rPr lang="en-US" sz="1800" dirty="0"/>
            <a:t>LANGUAGE:</a:t>
          </a:r>
        </a:p>
        <a:p>
          <a:r>
            <a:rPr lang="en-US" sz="1600" dirty="0"/>
            <a:t>GO Programming language</a:t>
          </a:r>
        </a:p>
        <a:p>
          <a:endParaRPr lang="en-US" sz="1600" dirty="0"/>
        </a:p>
        <a:p>
          <a:endParaRPr lang="en-US" sz="2400" dirty="0"/>
        </a:p>
      </dgm:t>
    </dgm:pt>
    <dgm:pt modelId="{BDCB7C5E-BF83-4245-A769-D4CD18190687}" type="parTrans" cxnId="{F1807779-065D-4E29-9073-F42E27B5356F}">
      <dgm:prSet/>
      <dgm:spPr/>
      <dgm:t>
        <a:bodyPr/>
        <a:lstStyle/>
        <a:p>
          <a:endParaRPr lang="en-US"/>
        </a:p>
      </dgm:t>
    </dgm:pt>
    <dgm:pt modelId="{477A1BF3-22C2-4DA2-930F-EEE758FABA48}" type="sibTrans" cxnId="{F1807779-065D-4E29-9073-F42E27B5356F}">
      <dgm:prSet/>
      <dgm:spPr/>
      <dgm:t>
        <a:bodyPr/>
        <a:lstStyle/>
        <a:p>
          <a:endParaRPr lang="en-US"/>
        </a:p>
      </dgm:t>
    </dgm:pt>
    <dgm:pt modelId="{B09345B5-4BA6-4EB3-97B8-E870D18B1F37}">
      <dgm:prSet custT="1"/>
      <dgm:spPr/>
      <dgm:t>
        <a:bodyPr/>
        <a:lstStyle/>
        <a:p>
          <a:r>
            <a:rPr lang="en-US" sz="1600" dirty="0"/>
            <a:t>OTHER:</a:t>
          </a:r>
        </a:p>
        <a:p>
          <a:r>
            <a:rPr lang="en-US" sz="1600" dirty="0"/>
            <a:t>React JS</a:t>
          </a:r>
        </a:p>
        <a:p>
          <a:r>
            <a:rPr lang="en-US" sz="1600" dirty="0"/>
            <a:t>SQL</a:t>
          </a:r>
        </a:p>
        <a:p>
          <a:r>
            <a:rPr lang="en-US" sz="1600" dirty="0"/>
            <a:t>CSS</a:t>
          </a:r>
        </a:p>
        <a:p>
          <a:r>
            <a:rPr lang="en-US" sz="1600" dirty="0"/>
            <a:t>HTML</a:t>
          </a:r>
        </a:p>
        <a:p>
          <a:r>
            <a:rPr lang="en-US" sz="1600" dirty="0"/>
            <a:t>JWT </a:t>
          </a:r>
        </a:p>
      </dgm:t>
    </dgm:pt>
    <dgm:pt modelId="{715B9B2D-CD36-46F9-B0DF-E8F3BD418BBA}" type="parTrans" cxnId="{E4C36E52-1490-4B28-9157-C423487A3B53}">
      <dgm:prSet/>
      <dgm:spPr/>
      <dgm:t>
        <a:bodyPr/>
        <a:lstStyle/>
        <a:p>
          <a:endParaRPr lang="en-US"/>
        </a:p>
      </dgm:t>
    </dgm:pt>
    <dgm:pt modelId="{845142E6-E5D1-41A5-BA1A-68BFE9FE1F28}" type="sibTrans" cxnId="{E4C36E52-1490-4B28-9157-C423487A3B53}">
      <dgm:prSet/>
      <dgm:spPr/>
      <dgm:t>
        <a:bodyPr/>
        <a:lstStyle/>
        <a:p>
          <a:endParaRPr lang="en-US"/>
        </a:p>
      </dgm:t>
    </dgm:pt>
    <dgm:pt modelId="{77772088-BD20-404F-BAA6-073725F39345}">
      <dgm:prSet custT="1"/>
      <dgm:spPr/>
      <dgm:t>
        <a:bodyPr/>
        <a:lstStyle/>
        <a:p>
          <a:r>
            <a:rPr lang="en-US" sz="1800" dirty="0"/>
            <a:t>SOFTWARE CONFIGURATION:</a:t>
          </a:r>
        </a:p>
        <a:p>
          <a:r>
            <a:rPr lang="en-US" sz="1600" dirty="0"/>
            <a:t>Visual Studio Code 2022 </a:t>
          </a:r>
        </a:p>
        <a:p>
          <a:r>
            <a:rPr lang="en-US" sz="1600" dirty="0"/>
            <a:t>My SQL Workbench 8.0 CE </a:t>
          </a:r>
        </a:p>
        <a:p>
          <a:r>
            <a:rPr lang="en-US" sz="1600" dirty="0"/>
            <a:t>Node JS</a:t>
          </a:r>
        </a:p>
        <a:p>
          <a:endParaRPr lang="en-US" sz="1600" dirty="0"/>
        </a:p>
      </dgm:t>
    </dgm:pt>
    <dgm:pt modelId="{C394281D-295D-4D92-B3E1-C326B22593DD}" type="parTrans" cxnId="{64EC22FB-43C1-46EA-B80D-E3819DDE3346}">
      <dgm:prSet/>
      <dgm:spPr/>
      <dgm:t>
        <a:bodyPr/>
        <a:lstStyle/>
        <a:p>
          <a:endParaRPr lang="en-US"/>
        </a:p>
      </dgm:t>
    </dgm:pt>
    <dgm:pt modelId="{164CA440-0F60-4D61-9484-5CEBA3F14577}" type="sibTrans" cxnId="{64EC22FB-43C1-46EA-B80D-E3819DDE3346}">
      <dgm:prSet/>
      <dgm:spPr/>
      <dgm:t>
        <a:bodyPr/>
        <a:lstStyle/>
        <a:p>
          <a:endParaRPr lang="en-US"/>
        </a:p>
      </dgm:t>
    </dgm:pt>
    <dgm:pt modelId="{56BAB78B-0119-224A-BC09-5603C6474621}" type="pres">
      <dgm:prSet presAssocID="{FA901ACA-6B85-48D7-9AD1-49B28D403E8B}" presName="hierChild1" presStyleCnt="0">
        <dgm:presLayoutVars>
          <dgm:chPref val="1"/>
          <dgm:dir/>
          <dgm:animOne val="branch"/>
          <dgm:animLvl val="lvl"/>
          <dgm:resizeHandles/>
        </dgm:presLayoutVars>
      </dgm:prSet>
      <dgm:spPr/>
    </dgm:pt>
    <dgm:pt modelId="{17BD0634-7949-0347-8648-180804277FA4}" type="pres">
      <dgm:prSet presAssocID="{B10920B7-95CE-4E4E-BB09-FB8CC7490944}" presName="hierRoot1" presStyleCnt="0"/>
      <dgm:spPr/>
    </dgm:pt>
    <dgm:pt modelId="{1FF8441A-607D-D14A-9EA4-CBC7340F203E}" type="pres">
      <dgm:prSet presAssocID="{B10920B7-95CE-4E4E-BB09-FB8CC7490944}" presName="composite" presStyleCnt="0"/>
      <dgm:spPr/>
    </dgm:pt>
    <dgm:pt modelId="{ED1A1E7F-6FF7-CB4F-B637-FC384A854BD7}" type="pres">
      <dgm:prSet presAssocID="{B10920B7-95CE-4E4E-BB09-FB8CC7490944}" presName="background" presStyleLbl="node0" presStyleIdx="0" presStyleCnt="3"/>
      <dgm:spPr/>
    </dgm:pt>
    <dgm:pt modelId="{84BD0CAB-E5F3-2645-9084-AB3892E2F205}" type="pres">
      <dgm:prSet presAssocID="{B10920B7-95CE-4E4E-BB09-FB8CC7490944}" presName="text" presStyleLbl="fgAcc0" presStyleIdx="0" presStyleCnt="3">
        <dgm:presLayoutVars>
          <dgm:chPref val="3"/>
        </dgm:presLayoutVars>
      </dgm:prSet>
      <dgm:spPr/>
    </dgm:pt>
    <dgm:pt modelId="{B8D4CF65-B2C9-3945-915F-727CCB234638}" type="pres">
      <dgm:prSet presAssocID="{B10920B7-95CE-4E4E-BB09-FB8CC7490944}" presName="hierChild2" presStyleCnt="0"/>
      <dgm:spPr/>
    </dgm:pt>
    <dgm:pt modelId="{3DDEC639-7FC3-5143-BFF1-C80AE7F965B5}" type="pres">
      <dgm:prSet presAssocID="{B09345B5-4BA6-4EB3-97B8-E870D18B1F37}" presName="hierRoot1" presStyleCnt="0"/>
      <dgm:spPr/>
    </dgm:pt>
    <dgm:pt modelId="{92798DC6-2939-0A41-A1BC-E519E6D826D4}" type="pres">
      <dgm:prSet presAssocID="{B09345B5-4BA6-4EB3-97B8-E870D18B1F37}" presName="composite" presStyleCnt="0"/>
      <dgm:spPr/>
    </dgm:pt>
    <dgm:pt modelId="{A465E640-138B-A345-9200-E99DF4DFBADE}" type="pres">
      <dgm:prSet presAssocID="{B09345B5-4BA6-4EB3-97B8-E870D18B1F37}" presName="background" presStyleLbl="node0" presStyleIdx="1" presStyleCnt="3"/>
      <dgm:spPr/>
    </dgm:pt>
    <dgm:pt modelId="{359AD19D-CF0B-A842-9EBE-E163D7151BBF}" type="pres">
      <dgm:prSet presAssocID="{B09345B5-4BA6-4EB3-97B8-E870D18B1F37}" presName="text" presStyleLbl="fgAcc0" presStyleIdx="1" presStyleCnt="3" custLinFactNeighborY="-3301">
        <dgm:presLayoutVars>
          <dgm:chPref val="3"/>
        </dgm:presLayoutVars>
      </dgm:prSet>
      <dgm:spPr/>
    </dgm:pt>
    <dgm:pt modelId="{FD3372A2-2F8D-524A-8522-711401C71250}" type="pres">
      <dgm:prSet presAssocID="{B09345B5-4BA6-4EB3-97B8-E870D18B1F37}" presName="hierChild2" presStyleCnt="0"/>
      <dgm:spPr/>
    </dgm:pt>
    <dgm:pt modelId="{5A752D39-1E43-1947-8BC4-D22CEB1D9408}" type="pres">
      <dgm:prSet presAssocID="{77772088-BD20-404F-BAA6-073725F39345}" presName="hierRoot1" presStyleCnt="0"/>
      <dgm:spPr/>
    </dgm:pt>
    <dgm:pt modelId="{2AF22132-8F5C-1540-8A05-7459A2588AEE}" type="pres">
      <dgm:prSet presAssocID="{77772088-BD20-404F-BAA6-073725F39345}" presName="composite" presStyleCnt="0"/>
      <dgm:spPr/>
    </dgm:pt>
    <dgm:pt modelId="{26FF1282-276D-A940-A364-C72D5F29B522}" type="pres">
      <dgm:prSet presAssocID="{77772088-BD20-404F-BAA6-073725F39345}" presName="background" presStyleLbl="node0" presStyleIdx="2" presStyleCnt="3"/>
      <dgm:spPr/>
    </dgm:pt>
    <dgm:pt modelId="{3A9B20DC-6B4D-4E4B-AD73-342BD7763CFF}" type="pres">
      <dgm:prSet presAssocID="{77772088-BD20-404F-BAA6-073725F39345}" presName="text" presStyleLbl="fgAcc0" presStyleIdx="2" presStyleCnt="3">
        <dgm:presLayoutVars>
          <dgm:chPref val="3"/>
        </dgm:presLayoutVars>
      </dgm:prSet>
      <dgm:spPr/>
    </dgm:pt>
    <dgm:pt modelId="{D1DC2A38-1E20-BC48-8BD9-A411586666E1}" type="pres">
      <dgm:prSet presAssocID="{77772088-BD20-404F-BAA6-073725F39345}" presName="hierChild2" presStyleCnt="0"/>
      <dgm:spPr/>
    </dgm:pt>
  </dgm:ptLst>
  <dgm:cxnLst>
    <dgm:cxn modelId="{8A6AA71D-D812-FE4B-99B7-0F76C8DB2018}" type="presOf" srcId="{77772088-BD20-404F-BAA6-073725F39345}" destId="{3A9B20DC-6B4D-4E4B-AD73-342BD7763CFF}" srcOrd="0" destOrd="0" presId="urn:microsoft.com/office/officeart/2005/8/layout/hierarchy1"/>
    <dgm:cxn modelId="{A51B0362-53C0-D942-95D0-BBD9E04B9B3F}" type="presOf" srcId="{B09345B5-4BA6-4EB3-97B8-E870D18B1F37}" destId="{359AD19D-CF0B-A842-9EBE-E163D7151BBF}" srcOrd="0" destOrd="0" presId="urn:microsoft.com/office/officeart/2005/8/layout/hierarchy1"/>
    <dgm:cxn modelId="{E4C36E52-1490-4B28-9157-C423487A3B53}" srcId="{FA901ACA-6B85-48D7-9AD1-49B28D403E8B}" destId="{B09345B5-4BA6-4EB3-97B8-E870D18B1F37}" srcOrd="1" destOrd="0" parTransId="{715B9B2D-CD36-46F9-B0DF-E8F3BD418BBA}" sibTransId="{845142E6-E5D1-41A5-BA1A-68BFE9FE1F28}"/>
    <dgm:cxn modelId="{F1807779-065D-4E29-9073-F42E27B5356F}" srcId="{FA901ACA-6B85-48D7-9AD1-49B28D403E8B}" destId="{B10920B7-95CE-4E4E-BB09-FB8CC7490944}" srcOrd="0" destOrd="0" parTransId="{BDCB7C5E-BF83-4245-A769-D4CD18190687}" sibTransId="{477A1BF3-22C2-4DA2-930F-EEE758FABA48}"/>
    <dgm:cxn modelId="{F07A30A3-D425-AE41-8DAC-4BA46EFD551A}" type="presOf" srcId="{FA901ACA-6B85-48D7-9AD1-49B28D403E8B}" destId="{56BAB78B-0119-224A-BC09-5603C6474621}" srcOrd="0" destOrd="0" presId="urn:microsoft.com/office/officeart/2005/8/layout/hierarchy1"/>
    <dgm:cxn modelId="{451E28BC-EB94-314D-8ACD-5B0B0825C789}" type="presOf" srcId="{B10920B7-95CE-4E4E-BB09-FB8CC7490944}" destId="{84BD0CAB-E5F3-2645-9084-AB3892E2F205}" srcOrd="0" destOrd="0" presId="urn:microsoft.com/office/officeart/2005/8/layout/hierarchy1"/>
    <dgm:cxn modelId="{64EC22FB-43C1-46EA-B80D-E3819DDE3346}" srcId="{FA901ACA-6B85-48D7-9AD1-49B28D403E8B}" destId="{77772088-BD20-404F-BAA6-073725F39345}" srcOrd="2" destOrd="0" parTransId="{C394281D-295D-4D92-B3E1-C326B22593DD}" sibTransId="{164CA440-0F60-4D61-9484-5CEBA3F14577}"/>
    <dgm:cxn modelId="{427ACCF3-15F9-1544-AC63-AD1E22B74A3B}" type="presParOf" srcId="{56BAB78B-0119-224A-BC09-5603C6474621}" destId="{17BD0634-7949-0347-8648-180804277FA4}" srcOrd="0" destOrd="0" presId="urn:microsoft.com/office/officeart/2005/8/layout/hierarchy1"/>
    <dgm:cxn modelId="{06411ED9-4E91-6641-91EE-BBD0AFD4F0A4}" type="presParOf" srcId="{17BD0634-7949-0347-8648-180804277FA4}" destId="{1FF8441A-607D-D14A-9EA4-CBC7340F203E}" srcOrd="0" destOrd="0" presId="urn:microsoft.com/office/officeart/2005/8/layout/hierarchy1"/>
    <dgm:cxn modelId="{B3F1D0C3-6622-ED4A-9470-4BC0340CC351}" type="presParOf" srcId="{1FF8441A-607D-D14A-9EA4-CBC7340F203E}" destId="{ED1A1E7F-6FF7-CB4F-B637-FC384A854BD7}" srcOrd="0" destOrd="0" presId="urn:microsoft.com/office/officeart/2005/8/layout/hierarchy1"/>
    <dgm:cxn modelId="{488B3F5F-2F8D-B346-9AD3-9826FFE7F6E5}" type="presParOf" srcId="{1FF8441A-607D-D14A-9EA4-CBC7340F203E}" destId="{84BD0CAB-E5F3-2645-9084-AB3892E2F205}" srcOrd="1" destOrd="0" presId="urn:microsoft.com/office/officeart/2005/8/layout/hierarchy1"/>
    <dgm:cxn modelId="{0069931D-1AB2-6B44-B3FF-6C05AA23248F}" type="presParOf" srcId="{17BD0634-7949-0347-8648-180804277FA4}" destId="{B8D4CF65-B2C9-3945-915F-727CCB234638}" srcOrd="1" destOrd="0" presId="urn:microsoft.com/office/officeart/2005/8/layout/hierarchy1"/>
    <dgm:cxn modelId="{8E43C31D-DB2A-8641-99B4-70A4958F6C73}" type="presParOf" srcId="{56BAB78B-0119-224A-BC09-5603C6474621}" destId="{3DDEC639-7FC3-5143-BFF1-C80AE7F965B5}" srcOrd="1" destOrd="0" presId="urn:microsoft.com/office/officeart/2005/8/layout/hierarchy1"/>
    <dgm:cxn modelId="{34C876F5-F8E6-CD43-81B0-E22064D7461C}" type="presParOf" srcId="{3DDEC639-7FC3-5143-BFF1-C80AE7F965B5}" destId="{92798DC6-2939-0A41-A1BC-E519E6D826D4}" srcOrd="0" destOrd="0" presId="urn:microsoft.com/office/officeart/2005/8/layout/hierarchy1"/>
    <dgm:cxn modelId="{F807188C-11EC-E643-9AF7-889786978D2C}" type="presParOf" srcId="{92798DC6-2939-0A41-A1BC-E519E6D826D4}" destId="{A465E640-138B-A345-9200-E99DF4DFBADE}" srcOrd="0" destOrd="0" presId="urn:microsoft.com/office/officeart/2005/8/layout/hierarchy1"/>
    <dgm:cxn modelId="{473CBC5D-0484-6942-A8FF-38C69314FAE4}" type="presParOf" srcId="{92798DC6-2939-0A41-A1BC-E519E6D826D4}" destId="{359AD19D-CF0B-A842-9EBE-E163D7151BBF}" srcOrd="1" destOrd="0" presId="urn:microsoft.com/office/officeart/2005/8/layout/hierarchy1"/>
    <dgm:cxn modelId="{01BD6683-671D-9B45-BD6D-A7F9E410B75E}" type="presParOf" srcId="{3DDEC639-7FC3-5143-BFF1-C80AE7F965B5}" destId="{FD3372A2-2F8D-524A-8522-711401C71250}" srcOrd="1" destOrd="0" presId="urn:microsoft.com/office/officeart/2005/8/layout/hierarchy1"/>
    <dgm:cxn modelId="{59342A97-3801-BE4C-B373-0AB85EE5B7D8}" type="presParOf" srcId="{56BAB78B-0119-224A-BC09-5603C6474621}" destId="{5A752D39-1E43-1947-8BC4-D22CEB1D9408}" srcOrd="2" destOrd="0" presId="urn:microsoft.com/office/officeart/2005/8/layout/hierarchy1"/>
    <dgm:cxn modelId="{FC2FADD1-1411-8648-99F1-C55C12E69FE6}" type="presParOf" srcId="{5A752D39-1E43-1947-8BC4-D22CEB1D9408}" destId="{2AF22132-8F5C-1540-8A05-7459A2588AEE}" srcOrd="0" destOrd="0" presId="urn:microsoft.com/office/officeart/2005/8/layout/hierarchy1"/>
    <dgm:cxn modelId="{06A392B7-A9EB-7C48-A0B9-FF23500C82AA}" type="presParOf" srcId="{2AF22132-8F5C-1540-8A05-7459A2588AEE}" destId="{26FF1282-276D-A940-A364-C72D5F29B522}" srcOrd="0" destOrd="0" presId="urn:microsoft.com/office/officeart/2005/8/layout/hierarchy1"/>
    <dgm:cxn modelId="{7ED8CF31-0F02-2C41-AA7F-06281ADF737E}" type="presParOf" srcId="{2AF22132-8F5C-1540-8A05-7459A2588AEE}" destId="{3A9B20DC-6B4D-4E4B-AD73-342BD7763CFF}" srcOrd="1" destOrd="0" presId="urn:microsoft.com/office/officeart/2005/8/layout/hierarchy1"/>
    <dgm:cxn modelId="{C00F4452-2579-EC40-B604-6FA6262AA961}" type="presParOf" srcId="{5A752D39-1E43-1947-8BC4-D22CEB1D9408}" destId="{D1DC2A38-1E20-BC48-8BD9-A411586666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112F0A-8879-4DF6-A676-B5751F8B60C5}" type="doc">
      <dgm:prSet loTypeId="urn:microsoft.com/office/officeart/2005/8/layout/vProcess5" loCatId="process" qsTypeId="urn:microsoft.com/office/officeart/2005/8/quickstyle/simple4" qsCatId="simple" csTypeId="urn:microsoft.com/office/officeart/2005/8/colors/accent3_2" csCatId="accent3"/>
      <dgm:spPr/>
      <dgm:t>
        <a:bodyPr/>
        <a:lstStyle/>
        <a:p>
          <a:endParaRPr lang="en-US"/>
        </a:p>
      </dgm:t>
    </dgm:pt>
    <dgm:pt modelId="{B3DD41B3-477B-4FEF-A8F4-0CCBF57D861D}">
      <dgm:prSet/>
      <dgm:spPr/>
      <dgm:t>
        <a:bodyPr/>
        <a:lstStyle/>
        <a:p>
          <a:r>
            <a:rPr lang="en-US" b="0" i="0" dirty="0"/>
            <a:t>New graduates face limited job opportunities that match their skills and interests, while recruiters struggle to find suitable candidates.</a:t>
          </a:r>
          <a:endParaRPr lang="en-US" dirty="0"/>
        </a:p>
      </dgm:t>
    </dgm:pt>
    <dgm:pt modelId="{3D597C7B-C5CC-4BF3-A940-F4A71C512EA6}" type="parTrans" cxnId="{A8A52620-7825-458C-AF25-6D4F3315C815}">
      <dgm:prSet/>
      <dgm:spPr/>
      <dgm:t>
        <a:bodyPr/>
        <a:lstStyle/>
        <a:p>
          <a:endParaRPr lang="en-US"/>
        </a:p>
      </dgm:t>
    </dgm:pt>
    <dgm:pt modelId="{5BFC1E1B-4ADA-43E1-8193-B1B598BFD4A8}" type="sibTrans" cxnId="{A8A52620-7825-458C-AF25-6D4F3315C815}">
      <dgm:prSet/>
      <dgm:spPr/>
      <dgm:t>
        <a:bodyPr/>
        <a:lstStyle/>
        <a:p>
          <a:endParaRPr lang="en-US"/>
        </a:p>
      </dgm:t>
    </dgm:pt>
    <dgm:pt modelId="{C315F9CF-49B4-41C2-9E4F-BB7120BBBEEF}">
      <dgm:prSet/>
      <dgm:spPr/>
      <dgm:t>
        <a:bodyPr/>
        <a:lstStyle/>
        <a:p>
          <a:r>
            <a:rPr lang="en-US" b="0" i="0"/>
            <a:t>Traditional campus career fairs may not meet the needs of all students and recruiters.</a:t>
          </a:r>
          <a:endParaRPr lang="en-US"/>
        </a:p>
      </dgm:t>
    </dgm:pt>
    <dgm:pt modelId="{98F87F3A-4851-4325-AFEF-4169B33653AA}" type="parTrans" cxnId="{6D75DE37-1D84-4349-A68E-32419F52FBE8}">
      <dgm:prSet/>
      <dgm:spPr/>
      <dgm:t>
        <a:bodyPr/>
        <a:lstStyle/>
        <a:p>
          <a:endParaRPr lang="en-US"/>
        </a:p>
      </dgm:t>
    </dgm:pt>
    <dgm:pt modelId="{25DBA5C2-B696-41FB-8FEC-8AC8A99BB6B0}" type="sibTrans" cxnId="{6D75DE37-1D84-4349-A68E-32419F52FBE8}">
      <dgm:prSet/>
      <dgm:spPr/>
      <dgm:t>
        <a:bodyPr/>
        <a:lstStyle/>
        <a:p>
          <a:endParaRPr lang="en-US"/>
        </a:p>
      </dgm:t>
    </dgm:pt>
    <dgm:pt modelId="{711A7AAD-E821-4315-BD6C-AFEB6C5EDCAC}">
      <dgm:prSet/>
      <dgm:spPr/>
      <dgm:t>
        <a:bodyPr/>
        <a:lstStyle/>
        <a:p>
          <a:r>
            <a:rPr lang="en-US" b="0" i="0"/>
            <a:t>A dedicated job portal for students could provide a more convenient and efficient platform for job seekers and recruiters to connect, allowing students to apply for jobs from anywhere and at any time, and recruiters to review resumes and applications in a more efficient manner.</a:t>
          </a:r>
          <a:endParaRPr lang="en-US"/>
        </a:p>
      </dgm:t>
    </dgm:pt>
    <dgm:pt modelId="{DA366B20-BD11-4161-9780-8182F056FBB7}" type="parTrans" cxnId="{254043FA-CCF3-489D-8F34-5FE6B83C6F2E}">
      <dgm:prSet/>
      <dgm:spPr/>
      <dgm:t>
        <a:bodyPr/>
        <a:lstStyle/>
        <a:p>
          <a:endParaRPr lang="en-US"/>
        </a:p>
      </dgm:t>
    </dgm:pt>
    <dgm:pt modelId="{9D34C1E7-48C6-4704-A8F4-2E381B800525}" type="sibTrans" cxnId="{254043FA-CCF3-489D-8F34-5FE6B83C6F2E}">
      <dgm:prSet/>
      <dgm:spPr/>
      <dgm:t>
        <a:bodyPr/>
        <a:lstStyle/>
        <a:p>
          <a:endParaRPr lang="en-US"/>
        </a:p>
      </dgm:t>
    </dgm:pt>
    <dgm:pt modelId="{EDEDABDB-86F3-DD45-82C3-5F5C46943A40}" type="pres">
      <dgm:prSet presAssocID="{8B112F0A-8879-4DF6-A676-B5751F8B60C5}" presName="outerComposite" presStyleCnt="0">
        <dgm:presLayoutVars>
          <dgm:chMax val="5"/>
          <dgm:dir/>
          <dgm:resizeHandles val="exact"/>
        </dgm:presLayoutVars>
      </dgm:prSet>
      <dgm:spPr/>
    </dgm:pt>
    <dgm:pt modelId="{13E610DA-5BC7-C645-A484-D84642EBF32F}" type="pres">
      <dgm:prSet presAssocID="{8B112F0A-8879-4DF6-A676-B5751F8B60C5}" presName="dummyMaxCanvas" presStyleCnt="0">
        <dgm:presLayoutVars/>
      </dgm:prSet>
      <dgm:spPr/>
    </dgm:pt>
    <dgm:pt modelId="{3DB93F23-8FBB-EC4C-9FA2-243AC0A324C7}" type="pres">
      <dgm:prSet presAssocID="{8B112F0A-8879-4DF6-A676-B5751F8B60C5}" presName="ThreeNodes_1" presStyleLbl="node1" presStyleIdx="0" presStyleCnt="3">
        <dgm:presLayoutVars>
          <dgm:bulletEnabled val="1"/>
        </dgm:presLayoutVars>
      </dgm:prSet>
      <dgm:spPr/>
    </dgm:pt>
    <dgm:pt modelId="{6CB183DA-2FCE-FB48-A08D-B9854A9E528C}" type="pres">
      <dgm:prSet presAssocID="{8B112F0A-8879-4DF6-A676-B5751F8B60C5}" presName="ThreeNodes_2" presStyleLbl="node1" presStyleIdx="1" presStyleCnt="3">
        <dgm:presLayoutVars>
          <dgm:bulletEnabled val="1"/>
        </dgm:presLayoutVars>
      </dgm:prSet>
      <dgm:spPr/>
    </dgm:pt>
    <dgm:pt modelId="{90394B6D-9E36-C941-9F02-E0438292561C}" type="pres">
      <dgm:prSet presAssocID="{8B112F0A-8879-4DF6-A676-B5751F8B60C5}" presName="ThreeNodes_3" presStyleLbl="node1" presStyleIdx="2" presStyleCnt="3">
        <dgm:presLayoutVars>
          <dgm:bulletEnabled val="1"/>
        </dgm:presLayoutVars>
      </dgm:prSet>
      <dgm:spPr/>
    </dgm:pt>
    <dgm:pt modelId="{7B521E91-64EE-1D4D-B008-6498DB579C3D}" type="pres">
      <dgm:prSet presAssocID="{8B112F0A-8879-4DF6-A676-B5751F8B60C5}" presName="ThreeConn_1-2" presStyleLbl="fgAccFollowNode1" presStyleIdx="0" presStyleCnt="2">
        <dgm:presLayoutVars>
          <dgm:bulletEnabled val="1"/>
        </dgm:presLayoutVars>
      </dgm:prSet>
      <dgm:spPr/>
    </dgm:pt>
    <dgm:pt modelId="{479D94BA-96C5-3F4C-A949-93416E576F70}" type="pres">
      <dgm:prSet presAssocID="{8B112F0A-8879-4DF6-A676-B5751F8B60C5}" presName="ThreeConn_2-3" presStyleLbl="fgAccFollowNode1" presStyleIdx="1" presStyleCnt="2">
        <dgm:presLayoutVars>
          <dgm:bulletEnabled val="1"/>
        </dgm:presLayoutVars>
      </dgm:prSet>
      <dgm:spPr/>
    </dgm:pt>
    <dgm:pt modelId="{C56F4423-4CFC-F44A-9378-FA5F20B13FF2}" type="pres">
      <dgm:prSet presAssocID="{8B112F0A-8879-4DF6-A676-B5751F8B60C5}" presName="ThreeNodes_1_text" presStyleLbl="node1" presStyleIdx="2" presStyleCnt="3">
        <dgm:presLayoutVars>
          <dgm:bulletEnabled val="1"/>
        </dgm:presLayoutVars>
      </dgm:prSet>
      <dgm:spPr/>
    </dgm:pt>
    <dgm:pt modelId="{A39F19B0-4FE6-384B-A4F3-26AFA2A03733}" type="pres">
      <dgm:prSet presAssocID="{8B112F0A-8879-4DF6-A676-B5751F8B60C5}" presName="ThreeNodes_2_text" presStyleLbl="node1" presStyleIdx="2" presStyleCnt="3">
        <dgm:presLayoutVars>
          <dgm:bulletEnabled val="1"/>
        </dgm:presLayoutVars>
      </dgm:prSet>
      <dgm:spPr/>
    </dgm:pt>
    <dgm:pt modelId="{067111B1-C66B-C449-9B7E-5E81E5C71F1B}" type="pres">
      <dgm:prSet presAssocID="{8B112F0A-8879-4DF6-A676-B5751F8B60C5}" presName="ThreeNodes_3_text" presStyleLbl="node1" presStyleIdx="2" presStyleCnt="3">
        <dgm:presLayoutVars>
          <dgm:bulletEnabled val="1"/>
        </dgm:presLayoutVars>
      </dgm:prSet>
      <dgm:spPr/>
    </dgm:pt>
  </dgm:ptLst>
  <dgm:cxnLst>
    <dgm:cxn modelId="{0FB21F08-A438-EF49-855B-258496F989CB}" type="presOf" srcId="{B3DD41B3-477B-4FEF-A8F4-0CCBF57D861D}" destId="{3DB93F23-8FBB-EC4C-9FA2-243AC0A324C7}" srcOrd="0" destOrd="0" presId="urn:microsoft.com/office/officeart/2005/8/layout/vProcess5"/>
    <dgm:cxn modelId="{BD1DD814-E8CC-7D44-B598-3CCDB50B72D8}" type="presOf" srcId="{C315F9CF-49B4-41C2-9E4F-BB7120BBBEEF}" destId="{6CB183DA-2FCE-FB48-A08D-B9854A9E528C}" srcOrd="0" destOrd="0" presId="urn:microsoft.com/office/officeart/2005/8/layout/vProcess5"/>
    <dgm:cxn modelId="{A8A52620-7825-458C-AF25-6D4F3315C815}" srcId="{8B112F0A-8879-4DF6-A676-B5751F8B60C5}" destId="{B3DD41B3-477B-4FEF-A8F4-0CCBF57D861D}" srcOrd="0" destOrd="0" parTransId="{3D597C7B-C5CC-4BF3-A940-F4A71C512EA6}" sibTransId="{5BFC1E1B-4ADA-43E1-8193-B1B598BFD4A8}"/>
    <dgm:cxn modelId="{6D75DE37-1D84-4349-A68E-32419F52FBE8}" srcId="{8B112F0A-8879-4DF6-A676-B5751F8B60C5}" destId="{C315F9CF-49B4-41C2-9E4F-BB7120BBBEEF}" srcOrd="1" destOrd="0" parTransId="{98F87F3A-4851-4325-AFEF-4169B33653AA}" sibTransId="{25DBA5C2-B696-41FB-8FEC-8AC8A99BB6B0}"/>
    <dgm:cxn modelId="{BEECEA61-D14D-1544-8C53-249FFB9C889A}" type="presOf" srcId="{C315F9CF-49B4-41C2-9E4F-BB7120BBBEEF}" destId="{A39F19B0-4FE6-384B-A4F3-26AFA2A03733}" srcOrd="1" destOrd="0" presId="urn:microsoft.com/office/officeart/2005/8/layout/vProcess5"/>
    <dgm:cxn modelId="{DD805F68-BE2F-7E42-81CF-113ADDCFC8DD}" type="presOf" srcId="{B3DD41B3-477B-4FEF-A8F4-0CCBF57D861D}" destId="{C56F4423-4CFC-F44A-9378-FA5F20B13FF2}" srcOrd="1" destOrd="0" presId="urn:microsoft.com/office/officeart/2005/8/layout/vProcess5"/>
    <dgm:cxn modelId="{7A737856-7AEB-3A4E-B35D-374021A974E5}" type="presOf" srcId="{711A7AAD-E821-4315-BD6C-AFEB6C5EDCAC}" destId="{067111B1-C66B-C449-9B7E-5E81E5C71F1B}" srcOrd="1" destOrd="0" presId="urn:microsoft.com/office/officeart/2005/8/layout/vProcess5"/>
    <dgm:cxn modelId="{AB8266CA-593D-B64A-8202-7FA54F048BFE}" type="presOf" srcId="{8B112F0A-8879-4DF6-A676-B5751F8B60C5}" destId="{EDEDABDB-86F3-DD45-82C3-5F5C46943A40}" srcOrd="0" destOrd="0" presId="urn:microsoft.com/office/officeart/2005/8/layout/vProcess5"/>
    <dgm:cxn modelId="{A575F7DF-8FD6-7643-9DFA-E570E88C28AA}" type="presOf" srcId="{25DBA5C2-B696-41FB-8FEC-8AC8A99BB6B0}" destId="{479D94BA-96C5-3F4C-A949-93416E576F70}" srcOrd="0" destOrd="0" presId="urn:microsoft.com/office/officeart/2005/8/layout/vProcess5"/>
    <dgm:cxn modelId="{055107E6-EF00-834E-A3D5-DAE7592394E5}" type="presOf" srcId="{5BFC1E1B-4ADA-43E1-8193-B1B598BFD4A8}" destId="{7B521E91-64EE-1D4D-B008-6498DB579C3D}" srcOrd="0" destOrd="0" presId="urn:microsoft.com/office/officeart/2005/8/layout/vProcess5"/>
    <dgm:cxn modelId="{D1EC4FEE-2623-694F-B28D-AF5104758397}" type="presOf" srcId="{711A7AAD-E821-4315-BD6C-AFEB6C5EDCAC}" destId="{90394B6D-9E36-C941-9F02-E0438292561C}" srcOrd="0" destOrd="0" presId="urn:microsoft.com/office/officeart/2005/8/layout/vProcess5"/>
    <dgm:cxn modelId="{254043FA-CCF3-489D-8F34-5FE6B83C6F2E}" srcId="{8B112F0A-8879-4DF6-A676-B5751F8B60C5}" destId="{711A7AAD-E821-4315-BD6C-AFEB6C5EDCAC}" srcOrd="2" destOrd="0" parTransId="{DA366B20-BD11-4161-9780-8182F056FBB7}" sibTransId="{9D34C1E7-48C6-4704-A8F4-2E381B800525}"/>
    <dgm:cxn modelId="{058F8674-81C0-5B45-B875-3E6DB436FC99}" type="presParOf" srcId="{EDEDABDB-86F3-DD45-82C3-5F5C46943A40}" destId="{13E610DA-5BC7-C645-A484-D84642EBF32F}" srcOrd="0" destOrd="0" presId="urn:microsoft.com/office/officeart/2005/8/layout/vProcess5"/>
    <dgm:cxn modelId="{B937315F-BD70-0D4E-A122-E3A31FA8D83F}" type="presParOf" srcId="{EDEDABDB-86F3-DD45-82C3-5F5C46943A40}" destId="{3DB93F23-8FBB-EC4C-9FA2-243AC0A324C7}" srcOrd="1" destOrd="0" presId="urn:microsoft.com/office/officeart/2005/8/layout/vProcess5"/>
    <dgm:cxn modelId="{5E9F9B85-7D3B-A744-B80A-339B2D975575}" type="presParOf" srcId="{EDEDABDB-86F3-DD45-82C3-5F5C46943A40}" destId="{6CB183DA-2FCE-FB48-A08D-B9854A9E528C}" srcOrd="2" destOrd="0" presId="urn:microsoft.com/office/officeart/2005/8/layout/vProcess5"/>
    <dgm:cxn modelId="{5BB136B6-7AB1-8646-825E-9E30C9D05697}" type="presParOf" srcId="{EDEDABDB-86F3-DD45-82C3-5F5C46943A40}" destId="{90394B6D-9E36-C941-9F02-E0438292561C}" srcOrd="3" destOrd="0" presId="urn:microsoft.com/office/officeart/2005/8/layout/vProcess5"/>
    <dgm:cxn modelId="{7DFB8437-28D3-EF4B-A6FF-DF84FFE8926D}" type="presParOf" srcId="{EDEDABDB-86F3-DD45-82C3-5F5C46943A40}" destId="{7B521E91-64EE-1D4D-B008-6498DB579C3D}" srcOrd="4" destOrd="0" presId="urn:microsoft.com/office/officeart/2005/8/layout/vProcess5"/>
    <dgm:cxn modelId="{1173F388-8144-F741-BFED-1A39B70A55C3}" type="presParOf" srcId="{EDEDABDB-86F3-DD45-82C3-5F5C46943A40}" destId="{479D94BA-96C5-3F4C-A949-93416E576F70}" srcOrd="5" destOrd="0" presId="urn:microsoft.com/office/officeart/2005/8/layout/vProcess5"/>
    <dgm:cxn modelId="{F995C3EB-0EAA-7743-9615-727E9499733D}" type="presParOf" srcId="{EDEDABDB-86F3-DD45-82C3-5F5C46943A40}" destId="{C56F4423-4CFC-F44A-9378-FA5F20B13FF2}" srcOrd="6" destOrd="0" presId="urn:microsoft.com/office/officeart/2005/8/layout/vProcess5"/>
    <dgm:cxn modelId="{6F0E4285-8AC4-2246-821B-99E1BB58C07E}" type="presParOf" srcId="{EDEDABDB-86F3-DD45-82C3-5F5C46943A40}" destId="{A39F19B0-4FE6-384B-A4F3-26AFA2A03733}" srcOrd="7" destOrd="0" presId="urn:microsoft.com/office/officeart/2005/8/layout/vProcess5"/>
    <dgm:cxn modelId="{9DF26589-3D5D-A64A-9EAA-B919653B06D3}" type="presParOf" srcId="{EDEDABDB-86F3-DD45-82C3-5F5C46943A40}" destId="{067111B1-C66B-C449-9B7E-5E81E5C71F1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FD32ED-49AF-4D17-862F-280022CA4B1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4DAE04D-A78B-448B-8D56-DAC6F036ADD1}">
      <dgm:prSet/>
      <dgm:spPr/>
      <dgm:t>
        <a:bodyPr/>
        <a:lstStyle/>
        <a:p>
          <a:r>
            <a:rPr lang="en-US" b="0" i="0"/>
            <a:t>Proposed solution: implementation of a dedicated job portal for students</a:t>
          </a:r>
          <a:endParaRPr lang="en-US"/>
        </a:p>
      </dgm:t>
    </dgm:pt>
    <dgm:pt modelId="{073BE840-0A56-4BE4-82D3-8AF40DD26674}" type="parTrans" cxnId="{DDED8161-9CA8-40A0-9E56-3BCB8CF00993}">
      <dgm:prSet/>
      <dgm:spPr/>
      <dgm:t>
        <a:bodyPr/>
        <a:lstStyle/>
        <a:p>
          <a:endParaRPr lang="en-US"/>
        </a:p>
      </dgm:t>
    </dgm:pt>
    <dgm:pt modelId="{CAE838CA-CEE6-43D6-A368-B3254D3CAAD4}" type="sibTrans" cxnId="{DDED8161-9CA8-40A0-9E56-3BCB8CF00993}">
      <dgm:prSet/>
      <dgm:spPr/>
      <dgm:t>
        <a:bodyPr/>
        <a:lstStyle/>
        <a:p>
          <a:endParaRPr lang="en-US"/>
        </a:p>
      </dgm:t>
    </dgm:pt>
    <dgm:pt modelId="{DB79A683-BC67-4FC7-8D91-945F73A300FA}">
      <dgm:prSet/>
      <dgm:spPr/>
      <dgm:t>
        <a:bodyPr/>
        <a:lstStyle/>
        <a:p>
          <a:r>
            <a:rPr lang="en-US" b="0" i="0"/>
            <a:t>Portal will have separate sections for students and recruiters</a:t>
          </a:r>
          <a:endParaRPr lang="en-US"/>
        </a:p>
      </dgm:t>
    </dgm:pt>
    <dgm:pt modelId="{22D1958F-5729-45BA-8217-2EE08ACD1A4B}" type="parTrans" cxnId="{BC51A5C8-B517-4B7C-BAD4-DCFCBE3B2A7D}">
      <dgm:prSet/>
      <dgm:spPr/>
      <dgm:t>
        <a:bodyPr/>
        <a:lstStyle/>
        <a:p>
          <a:endParaRPr lang="en-US"/>
        </a:p>
      </dgm:t>
    </dgm:pt>
    <dgm:pt modelId="{DC31F547-98F7-42C0-BCDC-E5FAFCEDCDD8}" type="sibTrans" cxnId="{BC51A5C8-B517-4B7C-BAD4-DCFCBE3B2A7D}">
      <dgm:prSet/>
      <dgm:spPr/>
      <dgm:t>
        <a:bodyPr/>
        <a:lstStyle/>
        <a:p>
          <a:endParaRPr lang="en-US"/>
        </a:p>
      </dgm:t>
    </dgm:pt>
    <dgm:pt modelId="{E610AFD4-B357-47AB-A9B3-9C6C4CD73016}">
      <dgm:prSet/>
      <dgm:spPr/>
      <dgm:t>
        <a:bodyPr/>
        <a:lstStyle/>
        <a:p>
          <a:r>
            <a:rPr lang="en-US" b="0" i="0"/>
            <a:t>Common login and signup page for both students and recruiters</a:t>
          </a:r>
          <a:endParaRPr lang="en-US"/>
        </a:p>
      </dgm:t>
    </dgm:pt>
    <dgm:pt modelId="{48C53E90-ACE0-4F3C-95EA-2D6DAF37A83D}" type="parTrans" cxnId="{3CC6B0B9-4ECC-4C93-BEAF-1BDD4CFC19CE}">
      <dgm:prSet/>
      <dgm:spPr/>
      <dgm:t>
        <a:bodyPr/>
        <a:lstStyle/>
        <a:p>
          <a:endParaRPr lang="en-US"/>
        </a:p>
      </dgm:t>
    </dgm:pt>
    <dgm:pt modelId="{0A59CB7E-BABD-44DE-B23B-4672B299D7EF}" type="sibTrans" cxnId="{3CC6B0B9-4ECC-4C93-BEAF-1BDD4CFC19CE}">
      <dgm:prSet/>
      <dgm:spPr/>
      <dgm:t>
        <a:bodyPr/>
        <a:lstStyle/>
        <a:p>
          <a:endParaRPr lang="en-US"/>
        </a:p>
      </dgm:t>
    </dgm:pt>
    <dgm:pt modelId="{39C895C4-BE1F-422B-A6F1-9042B61157CC}">
      <dgm:prSet/>
      <dgm:spPr/>
      <dgm:t>
        <a:bodyPr/>
        <a:lstStyle/>
        <a:p>
          <a:r>
            <a:rPr lang="en-US" b="0" i="0"/>
            <a:t>Students can browse and apply for jobs from anywhere and at any time</a:t>
          </a:r>
          <a:endParaRPr lang="en-US"/>
        </a:p>
      </dgm:t>
    </dgm:pt>
    <dgm:pt modelId="{1D9F19F9-65D1-4DCB-ABEB-323E3B2F6A6D}" type="parTrans" cxnId="{4EBE4F2E-E97D-4252-817A-D1CBBC1ED2D6}">
      <dgm:prSet/>
      <dgm:spPr/>
      <dgm:t>
        <a:bodyPr/>
        <a:lstStyle/>
        <a:p>
          <a:endParaRPr lang="en-US"/>
        </a:p>
      </dgm:t>
    </dgm:pt>
    <dgm:pt modelId="{C2256F58-DE63-41C3-924E-56F815A1349B}" type="sibTrans" cxnId="{4EBE4F2E-E97D-4252-817A-D1CBBC1ED2D6}">
      <dgm:prSet/>
      <dgm:spPr/>
      <dgm:t>
        <a:bodyPr/>
        <a:lstStyle/>
        <a:p>
          <a:endParaRPr lang="en-US"/>
        </a:p>
      </dgm:t>
    </dgm:pt>
    <dgm:pt modelId="{E791B99D-395F-479C-B719-B158C3E55C27}">
      <dgm:prSet/>
      <dgm:spPr/>
      <dgm:t>
        <a:bodyPr/>
        <a:lstStyle/>
        <a:p>
          <a:r>
            <a:rPr lang="en-US" b="0" i="0"/>
            <a:t>Recruiters can review resumes and applications more efficiently and reach wider pool of candidates</a:t>
          </a:r>
          <a:endParaRPr lang="en-US"/>
        </a:p>
      </dgm:t>
    </dgm:pt>
    <dgm:pt modelId="{35950EDA-BED4-480E-8091-70D44372C606}" type="parTrans" cxnId="{346CCE07-C0D4-4D22-A883-C889547F036C}">
      <dgm:prSet/>
      <dgm:spPr/>
      <dgm:t>
        <a:bodyPr/>
        <a:lstStyle/>
        <a:p>
          <a:endParaRPr lang="en-US"/>
        </a:p>
      </dgm:t>
    </dgm:pt>
    <dgm:pt modelId="{27DBEBF2-0EE9-467A-8836-5F98069DEB3C}" type="sibTrans" cxnId="{346CCE07-C0D4-4D22-A883-C889547F036C}">
      <dgm:prSet/>
      <dgm:spPr/>
      <dgm:t>
        <a:bodyPr/>
        <a:lstStyle/>
        <a:p>
          <a:endParaRPr lang="en-US"/>
        </a:p>
      </dgm:t>
    </dgm:pt>
    <dgm:pt modelId="{B35EB942-DF4A-AA48-8F8A-7A660FC92332}" type="pres">
      <dgm:prSet presAssocID="{D2FD32ED-49AF-4D17-862F-280022CA4B19}" presName="outerComposite" presStyleCnt="0">
        <dgm:presLayoutVars>
          <dgm:chMax val="5"/>
          <dgm:dir/>
          <dgm:resizeHandles val="exact"/>
        </dgm:presLayoutVars>
      </dgm:prSet>
      <dgm:spPr/>
    </dgm:pt>
    <dgm:pt modelId="{B80D88F9-D265-6245-906D-610FDAB0A54B}" type="pres">
      <dgm:prSet presAssocID="{D2FD32ED-49AF-4D17-862F-280022CA4B19}" presName="dummyMaxCanvas" presStyleCnt="0">
        <dgm:presLayoutVars/>
      </dgm:prSet>
      <dgm:spPr/>
    </dgm:pt>
    <dgm:pt modelId="{100971B2-1859-3845-AE9F-940D35596126}" type="pres">
      <dgm:prSet presAssocID="{D2FD32ED-49AF-4D17-862F-280022CA4B19}" presName="FiveNodes_1" presStyleLbl="node1" presStyleIdx="0" presStyleCnt="5">
        <dgm:presLayoutVars>
          <dgm:bulletEnabled val="1"/>
        </dgm:presLayoutVars>
      </dgm:prSet>
      <dgm:spPr/>
    </dgm:pt>
    <dgm:pt modelId="{13E3068E-29FD-1A43-9A8F-DD4B7CD57CAA}" type="pres">
      <dgm:prSet presAssocID="{D2FD32ED-49AF-4D17-862F-280022CA4B19}" presName="FiveNodes_2" presStyleLbl="node1" presStyleIdx="1" presStyleCnt="5">
        <dgm:presLayoutVars>
          <dgm:bulletEnabled val="1"/>
        </dgm:presLayoutVars>
      </dgm:prSet>
      <dgm:spPr/>
    </dgm:pt>
    <dgm:pt modelId="{A120110F-AD77-624C-B7B6-E7B24E0ED5A6}" type="pres">
      <dgm:prSet presAssocID="{D2FD32ED-49AF-4D17-862F-280022CA4B19}" presName="FiveNodes_3" presStyleLbl="node1" presStyleIdx="2" presStyleCnt="5">
        <dgm:presLayoutVars>
          <dgm:bulletEnabled val="1"/>
        </dgm:presLayoutVars>
      </dgm:prSet>
      <dgm:spPr/>
    </dgm:pt>
    <dgm:pt modelId="{F4E26BFB-00B0-0A47-97AC-C51641215CD0}" type="pres">
      <dgm:prSet presAssocID="{D2FD32ED-49AF-4D17-862F-280022CA4B19}" presName="FiveNodes_4" presStyleLbl="node1" presStyleIdx="3" presStyleCnt="5">
        <dgm:presLayoutVars>
          <dgm:bulletEnabled val="1"/>
        </dgm:presLayoutVars>
      </dgm:prSet>
      <dgm:spPr/>
    </dgm:pt>
    <dgm:pt modelId="{3BC68875-E239-DC4C-86D9-75D1055175EE}" type="pres">
      <dgm:prSet presAssocID="{D2FD32ED-49AF-4D17-862F-280022CA4B19}" presName="FiveNodes_5" presStyleLbl="node1" presStyleIdx="4" presStyleCnt="5">
        <dgm:presLayoutVars>
          <dgm:bulletEnabled val="1"/>
        </dgm:presLayoutVars>
      </dgm:prSet>
      <dgm:spPr/>
    </dgm:pt>
    <dgm:pt modelId="{E8697670-BE36-8C45-94F3-5D05DEFD492B}" type="pres">
      <dgm:prSet presAssocID="{D2FD32ED-49AF-4D17-862F-280022CA4B19}" presName="FiveConn_1-2" presStyleLbl="fgAccFollowNode1" presStyleIdx="0" presStyleCnt="4">
        <dgm:presLayoutVars>
          <dgm:bulletEnabled val="1"/>
        </dgm:presLayoutVars>
      </dgm:prSet>
      <dgm:spPr/>
    </dgm:pt>
    <dgm:pt modelId="{9A3E0502-7F0E-3D49-BA73-BD08354A42C5}" type="pres">
      <dgm:prSet presAssocID="{D2FD32ED-49AF-4D17-862F-280022CA4B19}" presName="FiveConn_2-3" presStyleLbl="fgAccFollowNode1" presStyleIdx="1" presStyleCnt="4">
        <dgm:presLayoutVars>
          <dgm:bulletEnabled val="1"/>
        </dgm:presLayoutVars>
      </dgm:prSet>
      <dgm:spPr/>
    </dgm:pt>
    <dgm:pt modelId="{E2961488-7EEC-FB4E-80B1-D34EA63515A7}" type="pres">
      <dgm:prSet presAssocID="{D2FD32ED-49AF-4D17-862F-280022CA4B19}" presName="FiveConn_3-4" presStyleLbl="fgAccFollowNode1" presStyleIdx="2" presStyleCnt="4">
        <dgm:presLayoutVars>
          <dgm:bulletEnabled val="1"/>
        </dgm:presLayoutVars>
      </dgm:prSet>
      <dgm:spPr/>
    </dgm:pt>
    <dgm:pt modelId="{46B6E911-B0D9-0448-8FAF-E0AE6EE9876F}" type="pres">
      <dgm:prSet presAssocID="{D2FD32ED-49AF-4D17-862F-280022CA4B19}" presName="FiveConn_4-5" presStyleLbl="fgAccFollowNode1" presStyleIdx="3" presStyleCnt="4">
        <dgm:presLayoutVars>
          <dgm:bulletEnabled val="1"/>
        </dgm:presLayoutVars>
      </dgm:prSet>
      <dgm:spPr/>
    </dgm:pt>
    <dgm:pt modelId="{D3F1088A-1CE5-2742-AECE-32ECABE80C0D}" type="pres">
      <dgm:prSet presAssocID="{D2FD32ED-49AF-4D17-862F-280022CA4B19}" presName="FiveNodes_1_text" presStyleLbl="node1" presStyleIdx="4" presStyleCnt="5">
        <dgm:presLayoutVars>
          <dgm:bulletEnabled val="1"/>
        </dgm:presLayoutVars>
      </dgm:prSet>
      <dgm:spPr/>
    </dgm:pt>
    <dgm:pt modelId="{271CF6C3-BFDD-D442-8973-BC5CDDAC6850}" type="pres">
      <dgm:prSet presAssocID="{D2FD32ED-49AF-4D17-862F-280022CA4B19}" presName="FiveNodes_2_text" presStyleLbl="node1" presStyleIdx="4" presStyleCnt="5">
        <dgm:presLayoutVars>
          <dgm:bulletEnabled val="1"/>
        </dgm:presLayoutVars>
      </dgm:prSet>
      <dgm:spPr/>
    </dgm:pt>
    <dgm:pt modelId="{043DF510-D627-D146-B440-5544E5DCE73B}" type="pres">
      <dgm:prSet presAssocID="{D2FD32ED-49AF-4D17-862F-280022CA4B19}" presName="FiveNodes_3_text" presStyleLbl="node1" presStyleIdx="4" presStyleCnt="5">
        <dgm:presLayoutVars>
          <dgm:bulletEnabled val="1"/>
        </dgm:presLayoutVars>
      </dgm:prSet>
      <dgm:spPr/>
    </dgm:pt>
    <dgm:pt modelId="{1ADFC467-55A1-3745-800F-FDA75A2C8DC7}" type="pres">
      <dgm:prSet presAssocID="{D2FD32ED-49AF-4D17-862F-280022CA4B19}" presName="FiveNodes_4_text" presStyleLbl="node1" presStyleIdx="4" presStyleCnt="5">
        <dgm:presLayoutVars>
          <dgm:bulletEnabled val="1"/>
        </dgm:presLayoutVars>
      </dgm:prSet>
      <dgm:spPr/>
    </dgm:pt>
    <dgm:pt modelId="{BE280ED4-74DA-6E4C-980B-5290C4657AB4}" type="pres">
      <dgm:prSet presAssocID="{D2FD32ED-49AF-4D17-862F-280022CA4B19}" presName="FiveNodes_5_text" presStyleLbl="node1" presStyleIdx="4" presStyleCnt="5">
        <dgm:presLayoutVars>
          <dgm:bulletEnabled val="1"/>
        </dgm:presLayoutVars>
      </dgm:prSet>
      <dgm:spPr/>
    </dgm:pt>
  </dgm:ptLst>
  <dgm:cxnLst>
    <dgm:cxn modelId="{A6CF9600-6BDA-CE44-94B3-990DA63E4765}" type="presOf" srcId="{E791B99D-395F-479C-B719-B158C3E55C27}" destId="{BE280ED4-74DA-6E4C-980B-5290C4657AB4}" srcOrd="1" destOrd="0" presId="urn:microsoft.com/office/officeart/2005/8/layout/vProcess5"/>
    <dgm:cxn modelId="{346CCE07-C0D4-4D22-A883-C889547F036C}" srcId="{D2FD32ED-49AF-4D17-862F-280022CA4B19}" destId="{E791B99D-395F-479C-B719-B158C3E55C27}" srcOrd="4" destOrd="0" parTransId="{35950EDA-BED4-480E-8091-70D44372C606}" sibTransId="{27DBEBF2-0EE9-467A-8836-5F98069DEB3C}"/>
    <dgm:cxn modelId="{E29E1A14-94E3-0C4F-8D47-6EA6F7CC4902}" type="presOf" srcId="{D2FD32ED-49AF-4D17-862F-280022CA4B19}" destId="{B35EB942-DF4A-AA48-8F8A-7A660FC92332}" srcOrd="0" destOrd="0" presId="urn:microsoft.com/office/officeart/2005/8/layout/vProcess5"/>
    <dgm:cxn modelId="{09441C16-12BC-C14A-B881-CC470565CD94}" type="presOf" srcId="{24DAE04D-A78B-448B-8D56-DAC6F036ADD1}" destId="{D3F1088A-1CE5-2742-AECE-32ECABE80C0D}" srcOrd="1" destOrd="0" presId="urn:microsoft.com/office/officeart/2005/8/layout/vProcess5"/>
    <dgm:cxn modelId="{5D2AB71B-0B5C-5246-8487-C2B498056B27}" type="presOf" srcId="{24DAE04D-A78B-448B-8D56-DAC6F036ADD1}" destId="{100971B2-1859-3845-AE9F-940D35596126}" srcOrd="0" destOrd="0" presId="urn:microsoft.com/office/officeart/2005/8/layout/vProcess5"/>
    <dgm:cxn modelId="{4EBE4F2E-E97D-4252-817A-D1CBBC1ED2D6}" srcId="{D2FD32ED-49AF-4D17-862F-280022CA4B19}" destId="{39C895C4-BE1F-422B-A6F1-9042B61157CC}" srcOrd="3" destOrd="0" parTransId="{1D9F19F9-65D1-4DCB-ABEB-323E3B2F6A6D}" sibTransId="{C2256F58-DE63-41C3-924E-56F815A1349B}"/>
    <dgm:cxn modelId="{A12C5B3B-0358-C246-B29C-B61759FB8C9B}" type="presOf" srcId="{CAE838CA-CEE6-43D6-A368-B3254D3CAAD4}" destId="{E8697670-BE36-8C45-94F3-5D05DEFD492B}" srcOrd="0" destOrd="0" presId="urn:microsoft.com/office/officeart/2005/8/layout/vProcess5"/>
    <dgm:cxn modelId="{047DD75D-9C4F-1D4C-9D26-C4E846FE0A6F}" type="presOf" srcId="{E610AFD4-B357-47AB-A9B3-9C6C4CD73016}" destId="{043DF510-D627-D146-B440-5544E5DCE73B}" srcOrd="1" destOrd="0" presId="urn:microsoft.com/office/officeart/2005/8/layout/vProcess5"/>
    <dgm:cxn modelId="{DDED8161-9CA8-40A0-9E56-3BCB8CF00993}" srcId="{D2FD32ED-49AF-4D17-862F-280022CA4B19}" destId="{24DAE04D-A78B-448B-8D56-DAC6F036ADD1}" srcOrd="0" destOrd="0" parTransId="{073BE840-0A56-4BE4-82D3-8AF40DD26674}" sibTransId="{CAE838CA-CEE6-43D6-A368-B3254D3CAAD4}"/>
    <dgm:cxn modelId="{305B3842-71C7-C64D-B898-BAE32718DAB6}" type="presOf" srcId="{39C895C4-BE1F-422B-A6F1-9042B61157CC}" destId="{F4E26BFB-00B0-0A47-97AC-C51641215CD0}" srcOrd="0" destOrd="0" presId="urn:microsoft.com/office/officeart/2005/8/layout/vProcess5"/>
    <dgm:cxn modelId="{1E1BCE4F-922B-A94D-972C-D495F8D593F9}" type="presOf" srcId="{E610AFD4-B357-47AB-A9B3-9C6C4CD73016}" destId="{A120110F-AD77-624C-B7B6-E7B24E0ED5A6}" srcOrd="0" destOrd="0" presId="urn:microsoft.com/office/officeart/2005/8/layout/vProcess5"/>
    <dgm:cxn modelId="{9CBE8B59-1F68-6546-AE65-692323B9F16F}" type="presOf" srcId="{0A59CB7E-BABD-44DE-B23B-4672B299D7EF}" destId="{E2961488-7EEC-FB4E-80B1-D34EA63515A7}" srcOrd="0" destOrd="0" presId="urn:microsoft.com/office/officeart/2005/8/layout/vProcess5"/>
    <dgm:cxn modelId="{3FB2C49D-C65D-8648-8C42-0BF5A4B220ED}" type="presOf" srcId="{DB79A683-BC67-4FC7-8D91-945F73A300FA}" destId="{271CF6C3-BFDD-D442-8973-BC5CDDAC6850}" srcOrd="1" destOrd="0" presId="urn:microsoft.com/office/officeart/2005/8/layout/vProcess5"/>
    <dgm:cxn modelId="{57A6BAA2-C8D2-3742-8B77-D882B90AC376}" type="presOf" srcId="{DC31F547-98F7-42C0-BCDC-E5FAFCEDCDD8}" destId="{9A3E0502-7F0E-3D49-BA73-BD08354A42C5}" srcOrd="0" destOrd="0" presId="urn:microsoft.com/office/officeart/2005/8/layout/vProcess5"/>
    <dgm:cxn modelId="{3CC6B0B9-4ECC-4C93-BEAF-1BDD4CFC19CE}" srcId="{D2FD32ED-49AF-4D17-862F-280022CA4B19}" destId="{E610AFD4-B357-47AB-A9B3-9C6C4CD73016}" srcOrd="2" destOrd="0" parTransId="{48C53E90-ACE0-4F3C-95EA-2D6DAF37A83D}" sibTransId="{0A59CB7E-BABD-44DE-B23B-4672B299D7EF}"/>
    <dgm:cxn modelId="{A80DF7C4-643B-F24C-9B50-2FFC58CEC2BA}" type="presOf" srcId="{39C895C4-BE1F-422B-A6F1-9042B61157CC}" destId="{1ADFC467-55A1-3745-800F-FDA75A2C8DC7}" srcOrd="1" destOrd="0" presId="urn:microsoft.com/office/officeart/2005/8/layout/vProcess5"/>
    <dgm:cxn modelId="{BC51A5C8-B517-4B7C-BAD4-DCFCBE3B2A7D}" srcId="{D2FD32ED-49AF-4D17-862F-280022CA4B19}" destId="{DB79A683-BC67-4FC7-8D91-945F73A300FA}" srcOrd="1" destOrd="0" parTransId="{22D1958F-5729-45BA-8217-2EE08ACD1A4B}" sibTransId="{DC31F547-98F7-42C0-BCDC-E5FAFCEDCDD8}"/>
    <dgm:cxn modelId="{E364A8CD-87CC-A149-ABAA-3BD1629D3AE6}" type="presOf" srcId="{C2256F58-DE63-41C3-924E-56F815A1349B}" destId="{46B6E911-B0D9-0448-8FAF-E0AE6EE9876F}" srcOrd="0" destOrd="0" presId="urn:microsoft.com/office/officeart/2005/8/layout/vProcess5"/>
    <dgm:cxn modelId="{F6F256DA-97D1-7F4C-BFD0-EAD7AECC38AC}" type="presOf" srcId="{E791B99D-395F-479C-B719-B158C3E55C27}" destId="{3BC68875-E239-DC4C-86D9-75D1055175EE}" srcOrd="0" destOrd="0" presId="urn:microsoft.com/office/officeart/2005/8/layout/vProcess5"/>
    <dgm:cxn modelId="{2BA9A6F7-A720-4F4E-8959-8012F7385A77}" type="presOf" srcId="{DB79A683-BC67-4FC7-8D91-945F73A300FA}" destId="{13E3068E-29FD-1A43-9A8F-DD4B7CD57CAA}" srcOrd="0" destOrd="0" presId="urn:microsoft.com/office/officeart/2005/8/layout/vProcess5"/>
    <dgm:cxn modelId="{28D6F212-2142-5040-A292-DC15D8C7B177}" type="presParOf" srcId="{B35EB942-DF4A-AA48-8F8A-7A660FC92332}" destId="{B80D88F9-D265-6245-906D-610FDAB0A54B}" srcOrd="0" destOrd="0" presId="urn:microsoft.com/office/officeart/2005/8/layout/vProcess5"/>
    <dgm:cxn modelId="{EF781342-5156-1047-BC38-500E1FDA3601}" type="presParOf" srcId="{B35EB942-DF4A-AA48-8F8A-7A660FC92332}" destId="{100971B2-1859-3845-AE9F-940D35596126}" srcOrd="1" destOrd="0" presId="urn:microsoft.com/office/officeart/2005/8/layout/vProcess5"/>
    <dgm:cxn modelId="{ED002983-BBFC-D649-8F26-57E499EED097}" type="presParOf" srcId="{B35EB942-DF4A-AA48-8F8A-7A660FC92332}" destId="{13E3068E-29FD-1A43-9A8F-DD4B7CD57CAA}" srcOrd="2" destOrd="0" presId="urn:microsoft.com/office/officeart/2005/8/layout/vProcess5"/>
    <dgm:cxn modelId="{590B5E72-E7AE-674C-8413-72F06688036B}" type="presParOf" srcId="{B35EB942-DF4A-AA48-8F8A-7A660FC92332}" destId="{A120110F-AD77-624C-B7B6-E7B24E0ED5A6}" srcOrd="3" destOrd="0" presId="urn:microsoft.com/office/officeart/2005/8/layout/vProcess5"/>
    <dgm:cxn modelId="{1AB28D06-31F1-B847-9122-67D91A4E4374}" type="presParOf" srcId="{B35EB942-DF4A-AA48-8F8A-7A660FC92332}" destId="{F4E26BFB-00B0-0A47-97AC-C51641215CD0}" srcOrd="4" destOrd="0" presId="urn:microsoft.com/office/officeart/2005/8/layout/vProcess5"/>
    <dgm:cxn modelId="{E4584711-CD30-D743-84D1-AD93AA5197F1}" type="presParOf" srcId="{B35EB942-DF4A-AA48-8F8A-7A660FC92332}" destId="{3BC68875-E239-DC4C-86D9-75D1055175EE}" srcOrd="5" destOrd="0" presId="urn:microsoft.com/office/officeart/2005/8/layout/vProcess5"/>
    <dgm:cxn modelId="{AC86067B-3093-B340-A091-D25641CA9D21}" type="presParOf" srcId="{B35EB942-DF4A-AA48-8F8A-7A660FC92332}" destId="{E8697670-BE36-8C45-94F3-5D05DEFD492B}" srcOrd="6" destOrd="0" presId="urn:microsoft.com/office/officeart/2005/8/layout/vProcess5"/>
    <dgm:cxn modelId="{D621E33E-EB66-594B-AD13-B68BC92B6AFE}" type="presParOf" srcId="{B35EB942-DF4A-AA48-8F8A-7A660FC92332}" destId="{9A3E0502-7F0E-3D49-BA73-BD08354A42C5}" srcOrd="7" destOrd="0" presId="urn:microsoft.com/office/officeart/2005/8/layout/vProcess5"/>
    <dgm:cxn modelId="{6E65921A-F867-4F47-B7BB-81D0523468BD}" type="presParOf" srcId="{B35EB942-DF4A-AA48-8F8A-7A660FC92332}" destId="{E2961488-7EEC-FB4E-80B1-D34EA63515A7}" srcOrd="8" destOrd="0" presId="urn:microsoft.com/office/officeart/2005/8/layout/vProcess5"/>
    <dgm:cxn modelId="{6CD010C4-E4AD-7547-9560-8835F85734A7}" type="presParOf" srcId="{B35EB942-DF4A-AA48-8F8A-7A660FC92332}" destId="{46B6E911-B0D9-0448-8FAF-E0AE6EE9876F}" srcOrd="9" destOrd="0" presId="urn:microsoft.com/office/officeart/2005/8/layout/vProcess5"/>
    <dgm:cxn modelId="{E9138033-575B-2349-B2AF-72037ED82C89}" type="presParOf" srcId="{B35EB942-DF4A-AA48-8F8A-7A660FC92332}" destId="{D3F1088A-1CE5-2742-AECE-32ECABE80C0D}" srcOrd="10" destOrd="0" presId="urn:microsoft.com/office/officeart/2005/8/layout/vProcess5"/>
    <dgm:cxn modelId="{DAE134BA-E240-7D45-B58E-40CCB16DEAE0}" type="presParOf" srcId="{B35EB942-DF4A-AA48-8F8A-7A660FC92332}" destId="{271CF6C3-BFDD-D442-8973-BC5CDDAC6850}" srcOrd="11" destOrd="0" presId="urn:microsoft.com/office/officeart/2005/8/layout/vProcess5"/>
    <dgm:cxn modelId="{5532B15F-45DD-F74B-A301-DC6529759707}" type="presParOf" srcId="{B35EB942-DF4A-AA48-8F8A-7A660FC92332}" destId="{043DF510-D627-D146-B440-5544E5DCE73B}" srcOrd="12" destOrd="0" presId="urn:microsoft.com/office/officeart/2005/8/layout/vProcess5"/>
    <dgm:cxn modelId="{F2B62546-861A-AA41-8204-30C36E24ECA0}" type="presParOf" srcId="{B35EB942-DF4A-AA48-8F8A-7A660FC92332}" destId="{1ADFC467-55A1-3745-800F-FDA75A2C8DC7}" srcOrd="13" destOrd="0" presId="urn:microsoft.com/office/officeart/2005/8/layout/vProcess5"/>
    <dgm:cxn modelId="{4734CAEC-0334-C149-BA4D-2490ACC1A1C9}" type="presParOf" srcId="{B35EB942-DF4A-AA48-8F8A-7A660FC92332}" destId="{BE280ED4-74DA-6E4C-980B-5290C4657AB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8A915A-8859-489F-BA90-80EB2CAB78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D5E526-8A0B-4EFD-A92F-A4B9F9B2BDE0}">
      <dgm:prSet/>
      <dgm:spPr/>
      <dgm:t>
        <a:bodyPr/>
        <a:lstStyle/>
        <a:p>
          <a:r>
            <a:rPr lang="en-US" b="0" i="0"/>
            <a:t>Our job portal aims to bridge the gap between job seekers and recruiters.</a:t>
          </a:r>
          <a:endParaRPr lang="en-US"/>
        </a:p>
      </dgm:t>
    </dgm:pt>
    <dgm:pt modelId="{CA6D3C23-6435-4B7D-83E7-77DEE811B3A4}" type="parTrans" cxnId="{0BB269A5-5120-443B-B8F3-17E8CA1822AA}">
      <dgm:prSet/>
      <dgm:spPr/>
      <dgm:t>
        <a:bodyPr/>
        <a:lstStyle/>
        <a:p>
          <a:endParaRPr lang="en-US"/>
        </a:p>
      </dgm:t>
    </dgm:pt>
    <dgm:pt modelId="{148D44D6-AE0C-443D-8416-F93FA75F6F03}" type="sibTrans" cxnId="{0BB269A5-5120-443B-B8F3-17E8CA1822AA}">
      <dgm:prSet/>
      <dgm:spPr/>
      <dgm:t>
        <a:bodyPr/>
        <a:lstStyle/>
        <a:p>
          <a:endParaRPr lang="en-US"/>
        </a:p>
      </dgm:t>
    </dgm:pt>
    <dgm:pt modelId="{72C188D5-18BE-45E4-91EB-CCECA8F76412}">
      <dgm:prSet/>
      <dgm:spPr/>
      <dgm:t>
        <a:bodyPr/>
        <a:lstStyle/>
        <a:p>
          <a:r>
            <a:rPr lang="en-US" b="0" i="0"/>
            <a:t>Both students and recruiters can sign up and use the portal to apply or recruit for job positions.</a:t>
          </a:r>
          <a:endParaRPr lang="en-US"/>
        </a:p>
      </dgm:t>
    </dgm:pt>
    <dgm:pt modelId="{12022142-F58D-435E-B315-1133F222E2EE}" type="parTrans" cxnId="{4FB67555-645B-4672-A1C0-F5E61D34BC3A}">
      <dgm:prSet/>
      <dgm:spPr/>
      <dgm:t>
        <a:bodyPr/>
        <a:lstStyle/>
        <a:p>
          <a:endParaRPr lang="en-US"/>
        </a:p>
      </dgm:t>
    </dgm:pt>
    <dgm:pt modelId="{5BB21A40-4B5F-4EB3-8A76-8212866B6FB0}" type="sibTrans" cxnId="{4FB67555-645B-4672-A1C0-F5E61D34BC3A}">
      <dgm:prSet/>
      <dgm:spPr/>
      <dgm:t>
        <a:bodyPr/>
        <a:lstStyle/>
        <a:p>
          <a:endParaRPr lang="en-US"/>
        </a:p>
      </dgm:t>
    </dgm:pt>
    <dgm:pt modelId="{FEB20C2E-1402-449E-A64A-FBC0DE1DAF91}">
      <dgm:prSet/>
      <dgm:spPr/>
      <dgm:t>
        <a:bodyPr/>
        <a:lstStyle/>
        <a:p>
          <a:r>
            <a:rPr lang="en-US" b="0" i="0" dirty="0"/>
            <a:t>The student portal allows students to view available jobs, search for specific companies or roles, and keep track of their applied job positions.</a:t>
          </a:r>
          <a:endParaRPr lang="en-US" dirty="0"/>
        </a:p>
      </dgm:t>
    </dgm:pt>
    <dgm:pt modelId="{0EB6A5D3-C58F-4AEC-B8F9-D5218E1FB219}" type="parTrans" cxnId="{EBA2CF13-A461-4EA1-AA9F-8C24E0763CA6}">
      <dgm:prSet/>
      <dgm:spPr/>
      <dgm:t>
        <a:bodyPr/>
        <a:lstStyle/>
        <a:p>
          <a:endParaRPr lang="en-US"/>
        </a:p>
      </dgm:t>
    </dgm:pt>
    <dgm:pt modelId="{31025DC2-D011-4BB6-89DD-16DCC6A3760F}" type="sibTrans" cxnId="{EBA2CF13-A461-4EA1-AA9F-8C24E0763CA6}">
      <dgm:prSet/>
      <dgm:spPr/>
      <dgm:t>
        <a:bodyPr/>
        <a:lstStyle/>
        <a:p>
          <a:endParaRPr lang="en-US"/>
        </a:p>
      </dgm:t>
    </dgm:pt>
    <dgm:pt modelId="{59766F5C-8AB8-4D2D-9A44-5C5B38EB1923}">
      <dgm:prSet/>
      <dgm:spPr/>
      <dgm:t>
        <a:bodyPr/>
        <a:lstStyle/>
        <a:p>
          <a:r>
            <a:rPr lang="en-US" b="0" i="0"/>
            <a:t>The recruiter portal allows recruiters to add new job roles in their companies and view the details of students who have applied for a position.</a:t>
          </a:r>
          <a:endParaRPr lang="en-US"/>
        </a:p>
      </dgm:t>
    </dgm:pt>
    <dgm:pt modelId="{42FCB5E8-4936-4A14-85F7-65B5AD8274B4}" type="parTrans" cxnId="{68140DB0-39D0-4605-8AF8-3608C9980AB1}">
      <dgm:prSet/>
      <dgm:spPr/>
      <dgm:t>
        <a:bodyPr/>
        <a:lstStyle/>
        <a:p>
          <a:endParaRPr lang="en-US"/>
        </a:p>
      </dgm:t>
    </dgm:pt>
    <dgm:pt modelId="{8E135D57-3CA0-42D7-ACC2-E68BBBE7E87A}" type="sibTrans" cxnId="{68140DB0-39D0-4605-8AF8-3608C9980AB1}">
      <dgm:prSet/>
      <dgm:spPr/>
      <dgm:t>
        <a:bodyPr/>
        <a:lstStyle/>
        <a:p>
          <a:endParaRPr lang="en-US"/>
        </a:p>
      </dgm:t>
    </dgm:pt>
    <dgm:pt modelId="{2F9ED945-A300-4755-9024-B12D1DFDCD24}" type="pres">
      <dgm:prSet presAssocID="{828A915A-8859-489F-BA90-80EB2CAB7837}" presName="root" presStyleCnt="0">
        <dgm:presLayoutVars>
          <dgm:dir/>
          <dgm:resizeHandles val="exact"/>
        </dgm:presLayoutVars>
      </dgm:prSet>
      <dgm:spPr/>
    </dgm:pt>
    <dgm:pt modelId="{B9387D39-428E-4F23-8AD8-8DC820A9F74E}" type="pres">
      <dgm:prSet presAssocID="{00D5E526-8A0B-4EFD-A92F-A4B9F9B2BDE0}" presName="compNode" presStyleCnt="0"/>
      <dgm:spPr/>
    </dgm:pt>
    <dgm:pt modelId="{C01F4FF2-5ED5-4E43-BC46-BEB0036EC009}" type="pres">
      <dgm:prSet presAssocID="{00D5E526-8A0B-4EFD-A92F-A4B9F9B2BDE0}" presName="bgRect" presStyleLbl="bgShp" presStyleIdx="0" presStyleCnt="4"/>
      <dgm:spPr/>
    </dgm:pt>
    <dgm:pt modelId="{D99E3F21-45AF-4CB6-B5F7-FC92BEFDEE00}" type="pres">
      <dgm:prSet presAssocID="{00D5E526-8A0B-4EFD-A92F-A4B9F9B2BD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lder"/>
        </a:ext>
      </dgm:extLst>
    </dgm:pt>
    <dgm:pt modelId="{2B8A3D5D-8CB1-42A7-A569-A45E7F524C66}" type="pres">
      <dgm:prSet presAssocID="{00D5E526-8A0B-4EFD-A92F-A4B9F9B2BDE0}" presName="spaceRect" presStyleCnt="0"/>
      <dgm:spPr/>
    </dgm:pt>
    <dgm:pt modelId="{F16604D4-23B0-4DC7-A500-A38BC230411D}" type="pres">
      <dgm:prSet presAssocID="{00D5E526-8A0B-4EFD-A92F-A4B9F9B2BDE0}" presName="parTx" presStyleLbl="revTx" presStyleIdx="0" presStyleCnt="4">
        <dgm:presLayoutVars>
          <dgm:chMax val="0"/>
          <dgm:chPref val="0"/>
        </dgm:presLayoutVars>
      </dgm:prSet>
      <dgm:spPr/>
    </dgm:pt>
    <dgm:pt modelId="{93586094-C2C9-4C55-90D4-0DDC23898EDD}" type="pres">
      <dgm:prSet presAssocID="{148D44D6-AE0C-443D-8416-F93FA75F6F03}" presName="sibTrans" presStyleCnt="0"/>
      <dgm:spPr/>
    </dgm:pt>
    <dgm:pt modelId="{097A39E8-B8A4-42FE-BABC-2746CC46D185}" type="pres">
      <dgm:prSet presAssocID="{72C188D5-18BE-45E4-91EB-CCECA8F76412}" presName="compNode" presStyleCnt="0"/>
      <dgm:spPr/>
    </dgm:pt>
    <dgm:pt modelId="{5951FC79-5655-4C52-9F22-649FFD43446E}" type="pres">
      <dgm:prSet presAssocID="{72C188D5-18BE-45E4-91EB-CCECA8F76412}" presName="bgRect" presStyleLbl="bgShp" presStyleIdx="1" presStyleCnt="4"/>
      <dgm:spPr/>
    </dgm:pt>
    <dgm:pt modelId="{2DEEDA97-728B-4E87-A6C6-7BEF25440FC0}" type="pres">
      <dgm:prSet presAssocID="{72C188D5-18BE-45E4-91EB-CCECA8F764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BE91135-69A1-464C-B1C0-D89F527DA572}" type="pres">
      <dgm:prSet presAssocID="{72C188D5-18BE-45E4-91EB-CCECA8F76412}" presName="spaceRect" presStyleCnt="0"/>
      <dgm:spPr/>
    </dgm:pt>
    <dgm:pt modelId="{0BF454A3-15E3-4B55-8D19-C68390455834}" type="pres">
      <dgm:prSet presAssocID="{72C188D5-18BE-45E4-91EB-CCECA8F76412}" presName="parTx" presStyleLbl="revTx" presStyleIdx="1" presStyleCnt="4">
        <dgm:presLayoutVars>
          <dgm:chMax val="0"/>
          <dgm:chPref val="0"/>
        </dgm:presLayoutVars>
      </dgm:prSet>
      <dgm:spPr/>
    </dgm:pt>
    <dgm:pt modelId="{B9245DF1-C512-4689-B378-7A1EDD4F98E9}" type="pres">
      <dgm:prSet presAssocID="{5BB21A40-4B5F-4EB3-8A76-8212866B6FB0}" presName="sibTrans" presStyleCnt="0"/>
      <dgm:spPr/>
    </dgm:pt>
    <dgm:pt modelId="{B7529108-D6E9-4447-B5F0-9245D2B17AF2}" type="pres">
      <dgm:prSet presAssocID="{FEB20C2E-1402-449E-A64A-FBC0DE1DAF91}" presName="compNode" presStyleCnt="0"/>
      <dgm:spPr/>
    </dgm:pt>
    <dgm:pt modelId="{4F6E20C5-C489-43B7-8DEF-F571DA12883E}" type="pres">
      <dgm:prSet presAssocID="{FEB20C2E-1402-449E-A64A-FBC0DE1DAF91}" presName="bgRect" presStyleLbl="bgShp" presStyleIdx="2" presStyleCnt="4"/>
      <dgm:spPr/>
    </dgm:pt>
    <dgm:pt modelId="{456616B5-1390-4B63-8178-2F709BB45C1C}" type="pres">
      <dgm:prSet presAssocID="{FEB20C2E-1402-449E-A64A-FBC0DE1DAF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29BD1CD1-7E65-4844-B054-DCFF076B65F0}" type="pres">
      <dgm:prSet presAssocID="{FEB20C2E-1402-449E-A64A-FBC0DE1DAF91}" presName="spaceRect" presStyleCnt="0"/>
      <dgm:spPr/>
    </dgm:pt>
    <dgm:pt modelId="{21B78D58-A115-4405-ACC5-83124A9AD8AB}" type="pres">
      <dgm:prSet presAssocID="{FEB20C2E-1402-449E-A64A-FBC0DE1DAF91}" presName="parTx" presStyleLbl="revTx" presStyleIdx="2" presStyleCnt="4">
        <dgm:presLayoutVars>
          <dgm:chMax val="0"/>
          <dgm:chPref val="0"/>
        </dgm:presLayoutVars>
      </dgm:prSet>
      <dgm:spPr/>
    </dgm:pt>
    <dgm:pt modelId="{591A82EA-3881-4AC8-90CE-9219B91A2A60}" type="pres">
      <dgm:prSet presAssocID="{31025DC2-D011-4BB6-89DD-16DCC6A3760F}" presName="sibTrans" presStyleCnt="0"/>
      <dgm:spPr/>
    </dgm:pt>
    <dgm:pt modelId="{36522EC1-25A2-4014-9618-483730CEF0B3}" type="pres">
      <dgm:prSet presAssocID="{59766F5C-8AB8-4D2D-9A44-5C5B38EB1923}" presName="compNode" presStyleCnt="0"/>
      <dgm:spPr/>
    </dgm:pt>
    <dgm:pt modelId="{CC116CAB-E045-4FF5-9455-B0FD2A658311}" type="pres">
      <dgm:prSet presAssocID="{59766F5C-8AB8-4D2D-9A44-5C5B38EB1923}" presName="bgRect" presStyleLbl="bgShp" presStyleIdx="3" presStyleCnt="4"/>
      <dgm:spPr/>
    </dgm:pt>
    <dgm:pt modelId="{39F106D5-3728-496A-84B3-8FDAA69793A8}" type="pres">
      <dgm:prSet presAssocID="{59766F5C-8AB8-4D2D-9A44-5C5B38EB19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D053BAB3-5B98-49FD-8E4B-164BFF8AC644}" type="pres">
      <dgm:prSet presAssocID="{59766F5C-8AB8-4D2D-9A44-5C5B38EB1923}" presName="spaceRect" presStyleCnt="0"/>
      <dgm:spPr/>
    </dgm:pt>
    <dgm:pt modelId="{F44922A7-84E9-4684-B663-8D1A7230AA93}" type="pres">
      <dgm:prSet presAssocID="{59766F5C-8AB8-4D2D-9A44-5C5B38EB1923}" presName="parTx" presStyleLbl="revTx" presStyleIdx="3" presStyleCnt="4">
        <dgm:presLayoutVars>
          <dgm:chMax val="0"/>
          <dgm:chPref val="0"/>
        </dgm:presLayoutVars>
      </dgm:prSet>
      <dgm:spPr/>
    </dgm:pt>
  </dgm:ptLst>
  <dgm:cxnLst>
    <dgm:cxn modelId="{346D9509-803E-094E-9CF7-E6BAB2469470}" type="presOf" srcId="{828A915A-8859-489F-BA90-80EB2CAB7837}" destId="{2F9ED945-A300-4755-9024-B12D1DFDCD24}" srcOrd="0" destOrd="0" presId="urn:microsoft.com/office/officeart/2018/2/layout/IconVerticalSolidList"/>
    <dgm:cxn modelId="{EBA2CF13-A461-4EA1-AA9F-8C24E0763CA6}" srcId="{828A915A-8859-489F-BA90-80EB2CAB7837}" destId="{FEB20C2E-1402-449E-A64A-FBC0DE1DAF91}" srcOrd="2" destOrd="0" parTransId="{0EB6A5D3-C58F-4AEC-B8F9-D5218E1FB219}" sibTransId="{31025DC2-D011-4BB6-89DD-16DCC6A3760F}"/>
    <dgm:cxn modelId="{E164C34B-1F23-AA40-A880-BE616D977656}" type="presOf" srcId="{00D5E526-8A0B-4EFD-A92F-A4B9F9B2BDE0}" destId="{F16604D4-23B0-4DC7-A500-A38BC230411D}" srcOrd="0" destOrd="0" presId="urn:microsoft.com/office/officeart/2018/2/layout/IconVerticalSolidList"/>
    <dgm:cxn modelId="{4FB67555-645B-4672-A1C0-F5E61D34BC3A}" srcId="{828A915A-8859-489F-BA90-80EB2CAB7837}" destId="{72C188D5-18BE-45E4-91EB-CCECA8F76412}" srcOrd="1" destOrd="0" parTransId="{12022142-F58D-435E-B315-1133F222E2EE}" sibTransId="{5BB21A40-4B5F-4EB3-8A76-8212866B6FB0}"/>
    <dgm:cxn modelId="{0BB269A5-5120-443B-B8F3-17E8CA1822AA}" srcId="{828A915A-8859-489F-BA90-80EB2CAB7837}" destId="{00D5E526-8A0B-4EFD-A92F-A4B9F9B2BDE0}" srcOrd="0" destOrd="0" parTransId="{CA6D3C23-6435-4B7D-83E7-77DEE811B3A4}" sibTransId="{148D44D6-AE0C-443D-8416-F93FA75F6F03}"/>
    <dgm:cxn modelId="{68140DB0-39D0-4605-8AF8-3608C9980AB1}" srcId="{828A915A-8859-489F-BA90-80EB2CAB7837}" destId="{59766F5C-8AB8-4D2D-9A44-5C5B38EB1923}" srcOrd="3" destOrd="0" parTransId="{42FCB5E8-4936-4A14-85F7-65B5AD8274B4}" sibTransId="{8E135D57-3CA0-42D7-ACC2-E68BBBE7E87A}"/>
    <dgm:cxn modelId="{61F4E2DE-71BA-184B-8FE9-1255A2B221E6}" type="presOf" srcId="{72C188D5-18BE-45E4-91EB-CCECA8F76412}" destId="{0BF454A3-15E3-4B55-8D19-C68390455834}" srcOrd="0" destOrd="0" presId="urn:microsoft.com/office/officeart/2018/2/layout/IconVerticalSolidList"/>
    <dgm:cxn modelId="{5F78F7DF-E38A-814E-A547-8CB16852223A}" type="presOf" srcId="{59766F5C-8AB8-4D2D-9A44-5C5B38EB1923}" destId="{F44922A7-84E9-4684-B663-8D1A7230AA93}" srcOrd="0" destOrd="0" presId="urn:microsoft.com/office/officeart/2018/2/layout/IconVerticalSolidList"/>
    <dgm:cxn modelId="{83DA34FA-9BC9-094E-9A5B-AD98E4AF3D08}" type="presOf" srcId="{FEB20C2E-1402-449E-A64A-FBC0DE1DAF91}" destId="{21B78D58-A115-4405-ACC5-83124A9AD8AB}" srcOrd="0" destOrd="0" presId="urn:microsoft.com/office/officeart/2018/2/layout/IconVerticalSolidList"/>
    <dgm:cxn modelId="{0EE65DFD-92A1-4A41-A2F2-11A01F60C8B6}" type="presParOf" srcId="{2F9ED945-A300-4755-9024-B12D1DFDCD24}" destId="{B9387D39-428E-4F23-8AD8-8DC820A9F74E}" srcOrd="0" destOrd="0" presId="urn:microsoft.com/office/officeart/2018/2/layout/IconVerticalSolidList"/>
    <dgm:cxn modelId="{9EF40007-5C24-FE42-B593-78D7A2685670}" type="presParOf" srcId="{B9387D39-428E-4F23-8AD8-8DC820A9F74E}" destId="{C01F4FF2-5ED5-4E43-BC46-BEB0036EC009}" srcOrd="0" destOrd="0" presId="urn:microsoft.com/office/officeart/2018/2/layout/IconVerticalSolidList"/>
    <dgm:cxn modelId="{1DB1BA4B-C26A-534F-8324-46100A24D4FB}" type="presParOf" srcId="{B9387D39-428E-4F23-8AD8-8DC820A9F74E}" destId="{D99E3F21-45AF-4CB6-B5F7-FC92BEFDEE00}" srcOrd="1" destOrd="0" presId="urn:microsoft.com/office/officeart/2018/2/layout/IconVerticalSolidList"/>
    <dgm:cxn modelId="{9F101E07-D263-5B44-BC59-D3321CDA987D}" type="presParOf" srcId="{B9387D39-428E-4F23-8AD8-8DC820A9F74E}" destId="{2B8A3D5D-8CB1-42A7-A569-A45E7F524C66}" srcOrd="2" destOrd="0" presId="urn:microsoft.com/office/officeart/2018/2/layout/IconVerticalSolidList"/>
    <dgm:cxn modelId="{F83E2A5D-4E08-6E44-83E2-E6433D59844E}" type="presParOf" srcId="{B9387D39-428E-4F23-8AD8-8DC820A9F74E}" destId="{F16604D4-23B0-4DC7-A500-A38BC230411D}" srcOrd="3" destOrd="0" presId="urn:microsoft.com/office/officeart/2018/2/layout/IconVerticalSolidList"/>
    <dgm:cxn modelId="{5A4945D2-DF88-1E41-96BF-4D1FAAEB5CC5}" type="presParOf" srcId="{2F9ED945-A300-4755-9024-B12D1DFDCD24}" destId="{93586094-C2C9-4C55-90D4-0DDC23898EDD}" srcOrd="1" destOrd="0" presId="urn:microsoft.com/office/officeart/2018/2/layout/IconVerticalSolidList"/>
    <dgm:cxn modelId="{8F2CCAB4-4BEB-5042-AE75-BF20D12FF3BC}" type="presParOf" srcId="{2F9ED945-A300-4755-9024-B12D1DFDCD24}" destId="{097A39E8-B8A4-42FE-BABC-2746CC46D185}" srcOrd="2" destOrd="0" presId="urn:microsoft.com/office/officeart/2018/2/layout/IconVerticalSolidList"/>
    <dgm:cxn modelId="{1062CB74-BDA8-3A48-A004-567EDB44AF9C}" type="presParOf" srcId="{097A39E8-B8A4-42FE-BABC-2746CC46D185}" destId="{5951FC79-5655-4C52-9F22-649FFD43446E}" srcOrd="0" destOrd="0" presId="urn:microsoft.com/office/officeart/2018/2/layout/IconVerticalSolidList"/>
    <dgm:cxn modelId="{80A1610D-5AE0-814D-B441-ACC1EFC2B7C8}" type="presParOf" srcId="{097A39E8-B8A4-42FE-BABC-2746CC46D185}" destId="{2DEEDA97-728B-4E87-A6C6-7BEF25440FC0}" srcOrd="1" destOrd="0" presId="urn:microsoft.com/office/officeart/2018/2/layout/IconVerticalSolidList"/>
    <dgm:cxn modelId="{B1AB6EEE-ED0D-A644-AD90-036A220EC24D}" type="presParOf" srcId="{097A39E8-B8A4-42FE-BABC-2746CC46D185}" destId="{0BE91135-69A1-464C-B1C0-D89F527DA572}" srcOrd="2" destOrd="0" presId="urn:microsoft.com/office/officeart/2018/2/layout/IconVerticalSolidList"/>
    <dgm:cxn modelId="{27FE9491-7091-B944-91F6-31736EF517FA}" type="presParOf" srcId="{097A39E8-B8A4-42FE-BABC-2746CC46D185}" destId="{0BF454A3-15E3-4B55-8D19-C68390455834}" srcOrd="3" destOrd="0" presId="urn:microsoft.com/office/officeart/2018/2/layout/IconVerticalSolidList"/>
    <dgm:cxn modelId="{14510DE7-E2E4-E944-B2F6-45A1C1E4270C}" type="presParOf" srcId="{2F9ED945-A300-4755-9024-B12D1DFDCD24}" destId="{B9245DF1-C512-4689-B378-7A1EDD4F98E9}" srcOrd="3" destOrd="0" presId="urn:microsoft.com/office/officeart/2018/2/layout/IconVerticalSolidList"/>
    <dgm:cxn modelId="{F7629075-F77F-A14D-8095-C66E897565A5}" type="presParOf" srcId="{2F9ED945-A300-4755-9024-B12D1DFDCD24}" destId="{B7529108-D6E9-4447-B5F0-9245D2B17AF2}" srcOrd="4" destOrd="0" presId="urn:microsoft.com/office/officeart/2018/2/layout/IconVerticalSolidList"/>
    <dgm:cxn modelId="{461C0433-3001-AB4F-95CA-BD96838828FA}" type="presParOf" srcId="{B7529108-D6E9-4447-B5F0-9245D2B17AF2}" destId="{4F6E20C5-C489-43B7-8DEF-F571DA12883E}" srcOrd="0" destOrd="0" presId="urn:microsoft.com/office/officeart/2018/2/layout/IconVerticalSolidList"/>
    <dgm:cxn modelId="{13DEA30D-4C40-7A43-9F05-1F0C569B0764}" type="presParOf" srcId="{B7529108-D6E9-4447-B5F0-9245D2B17AF2}" destId="{456616B5-1390-4B63-8178-2F709BB45C1C}" srcOrd="1" destOrd="0" presId="urn:microsoft.com/office/officeart/2018/2/layout/IconVerticalSolidList"/>
    <dgm:cxn modelId="{811465F8-C6FB-C344-AA70-839AC06C6721}" type="presParOf" srcId="{B7529108-D6E9-4447-B5F0-9245D2B17AF2}" destId="{29BD1CD1-7E65-4844-B054-DCFF076B65F0}" srcOrd="2" destOrd="0" presId="urn:microsoft.com/office/officeart/2018/2/layout/IconVerticalSolidList"/>
    <dgm:cxn modelId="{517450A6-80FD-7043-A566-9577CB50A4AD}" type="presParOf" srcId="{B7529108-D6E9-4447-B5F0-9245D2B17AF2}" destId="{21B78D58-A115-4405-ACC5-83124A9AD8AB}" srcOrd="3" destOrd="0" presId="urn:microsoft.com/office/officeart/2018/2/layout/IconVerticalSolidList"/>
    <dgm:cxn modelId="{13CE1ACF-1D0C-D342-A211-69F7C75A8E7B}" type="presParOf" srcId="{2F9ED945-A300-4755-9024-B12D1DFDCD24}" destId="{591A82EA-3881-4AC8-90CE-9219B91A2A60}" srcOrd="5" destOrd="0" presId="urn:microsoft.com/office/officeart/2018/2/layout/IconVerticalSolidList"/>
    <dgm:cxn modelId="{2CC63BF6-FFA2-DE4F-9406-E346C4138D67}" type="presParOf" srcId="{2F9ED945-A300-4755-9024-B12D1DFDCD24}" destId="{36522EC1-25A2-4014-9618-483730CEF0B3}" srcOrd="6" destOrd="0" presId="urn:microsoft.com/office/officeart/2018/2/layout/IconVerticalSolidList"/>
    <dgm:cxn modelId="{CCC09979-7E72-2A4D-8CB6-3CD9FFAA7979}" type="presParOf" srcId="{36522EC1-25A2-4014-9618-483730CEF0B3}" destId="{CC116CAB-E045-4FF5-9455-B0FD2A658311}" srcOrd="0" destOrd="0" presId="urn:microsoft.com/office/officeart/2018/2/layout/IconVerticalSolidList"/>
    <dgm:cxn modelId="{53A47B40-0F33-4349-B387-9E02EA7EE534}" type="presParOf" srcId="{36522EC1-25A2-4014-9618-483730CEF0B3}" destId="{39F106D5-3728-496A-84B3-8FDAA69793A8}" srcOrd="1" destOrd="0" presId="urn:microsoft.com/office/officeart/2018/2/layout/IconVerticalSolidList"/>
    <dgm:cxn modelId="{80771C83-E88B-FE45-9849-0325DB3C83C5}" type="presParOf" srcId="{36522EC1-25A2-4014-9618-483730CEF0B3}" destId="{D053BAB3-5B98-49FD-8E4B-164BFF8AC644}" srcOrd="2" destOrd="0" presId="urn:microsoft.com/office/officeart/2018/2/layout/IconVerticalSolidList"/>
    <dgm:cxn modelId="{403DB2BC-0827-C547-A53F-4F2FF1EDC249}" type="presParOf" srcId="{36522EC1-25A2-4014-9618-483730CEF0B3}" destId="{F44922A7-84E9-4684-B663-8D1A7230AA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C62159-99ED-4613-AE45-768838268CC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E560CAD-FCA6-4E0C-B44B-B2B7538264F3}">
      <dgm:prSet/>
      <dgm:spPr/>
      <dgm:t>
        <a:bodyPr/>
        <a:lstStyle/>
        <a:p>
          <a:r>
            <a:rPr lang="en-US" b="0" i="0"/>
            <a:t>The dedicated job portal could be expanded to include more features such as video interviews, online assessments, and personalized job recommendations based on a student's skills and interests.</a:t>
          </a:r>
          <a:endParaRPr lang="en-US"/>
        </a:p>
      </dgm:t>
    </dgm:pt>
    <dgm:pt modelId="{FD349D0B-B812-4577-9E19-63A74E0303A8}" type="parTrans" cxnId="{ACF01CD3-97BD-4C76-9747-E2703C5EB6E8}">
      <dgm:prSet/>
      <dgm:spPr/>
      <dgm:t>
        <a:bodyPr/>
        <a:lstStyle/>
        <a:p>
          <a:endParaRPr lang="en-US"/>
        </a:p>
      </dgm:t>
    </dgm:pt>
    <dgm:pt modelId="{E6265E0A-6B0A-4857-BA81-6EE7D49C33B8}" type="sibTrans" cxnId="{ACF01CD3-97BD-4C76-9747-E2703C5EB6E8}">
      <dgm:prSet/>
      <dgm:spPr/>
      <dgm:t>
        <a:bodyPr/>
        <a:lstStyle/>
        <a:p>
          <a:endParaRPr lang="en-US"/>
        </a:p>
      </dgm:t>
    </dgm:pt>
    <dgm:pt modelId="{5FA1B1FD-07F2-4DEA-9802-5742B4AA967E}">
      <dgm:prSet/>
      <dgm:spPr/>
      <dgm:t>
        <a:bodyPr/>
        <a:lstStyle/>
        <a:p>
          <a:r>
            <a:rPr lang="en-US" b="0" i="0" dirty="0"/>
            <a:t>The portal could be used to facilitate internships and co-op programs, providing students with valuable work experience while still in school.</a:t>
          </a:r>
          <a:endParaRPr lang="en-US" dirty="0"/>
        </a:p>
      </dgm:t>
    </dgm:pt>
    <dgm:pt modelId="{C0DB1F70-032B-4F62-9B59-17686CF76BBF}" type="parTrans" cxnId="{6BBCBDDC-0F31-4086-9C37-4DD9025D9A1F}">
      <dgm:prSet/>
      <dgm:spPr/>
      <dgm:t>
        <a:bodyPr/>
        <a:lstStyle/>
        <a:p>
          <a:endParaRPr lang="en-US"/>
        </a:p>
      </dgm:t>
    </dgm:pt>
    <dgm:pt modelId="{9CF706AA-AEA5-42E7-9BE6-4238EB7EC5B3}" type="sibTrans" cxnId="{6BBCBDDC-0F31-4086-9C37-4DD9025D9A1F}">
      <dgm:prSet/>
      <dgm:spPr/>
      <dgm:t>
        <a:bodyPr/>
        <a:lstStyle/>
        <a:p>
          <a:endParaRPr lang="en-US"/>
        </a:p>
      </dgm:t>
    </dgm:pt>
    <dgm:pt modelId="{F237760F-9AD9-4953-A22D-3D6643F49026}">
      <dgm:prSet/>
      <dgm:spPr/>
      <dgm:t>
        <a:bodyPr/>
        <a:lstStyle/>
        <a:p>
          <a:r>
            <a:rPr lang="en-US" b="0" i="0"/>
            <a:t>The portal could be expanded to include alumni, creating a more comprehensive network of job seekers and recruiters and offering new opportunities to alumni of the university.</a:t>
          </a:r>
          <a:endParaRPr lang="en-US"/>
        </a:p>
      </dgm:t>
    </dgm:pt>
    <dgm:pt modelId="{50A3A981-3232-40CA-AE90-33DED6A21B51}" type="parTrans" cxnId="{7DA4B597-9724-463D-8BD6-3BA083FCFAAE}">
      <dgm:prSet/>
      <dgm:spPr/>
      <dgm:t>
        <a:bodyPr/>
        <a:lstStyle/>
        <a:p>
          <a:endParaRPr lang="en-US"/>
        </a:p>
      </dgm:t>
    </dgm:pt>
    <dgm:pt modelId="{9BC55969-F5B0-4EA1-A5F3-F72EF2BE29D1}" type="sibTrans" cxnId="{7DA4B597-9724-463D-8BD6-3BA083FCFAAE}">
      <dgm:prSet/>
      <dgm:spPr/>
      <dgm:t>
        <a:bodyPr/>
        <a:lstStyle/>
        <a:p>
          <a:endParaRPr lang="en-US"/>
        </a:p>
      </dgm:t>
    </dgm:pt>
    <dgm:pt modelId="{474509FF-60DC-47B5-A18A-1FE7B7A5192D}" type="pres">
      <dgm:prSet presAssocID="{B2C62159-99ED-4613-AE45-768838268CC2}" presName="root" presStyleCnt="0">
        <dgm:presLayoutVars>
          <dgm:dir/>
          <dgm:resizeHandles val="exact"/>
        </dgm:presLayoutVars>
      </dgm:prSet>
      <dgm:spPr/>
    </dgm:pt>
    <dgm:pt modelId="{7056760A-8FDE-41C3-BDDD-E460A3129672}" type="pres">
      <dgm:prSet presAssocID="{1E560CAD-FCA6-4E0C-B44B-B2B7538264F3}" presName="compNode" presStyleCnt="0"/>
      <dgm:spPr/>
    </dgm:pt>
    <dgm:pt modelId="{07C97814-909F-4595-A007-7B0967DEFF6E}" type="pres">
      <dgm:prSet presAssocID="{1E560CAD-FCA6-4E0C-B44B-B2B7538264F3}" presName="bgRect" presStyleLbl="bgShp" presStyleIdx="0" presStyleCnt="3"/>
      <dgm:spPr/>
    </dgm:pt>
    <dgm:pt modelId="{AEF165EA-1323-4F6D-8605-B03056DEACC8}" type="pres">
      <dgm:prSet presAssocID="{1E560CAD-FCA6-4E0C-B44B-B2B753826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69FC31C-9A29-4063-8FBB-7F1D61818D4F}" type="pres">
      <dgm:prSet presAssocID="{1E560CAD-FCA6-4E0C-B44B-B2B7538264F3}" presName="spaceRect" presStyleCnt="0"/>
      <dgm:spPr/>
    </dgm:pt>
    <dgm:pt modelId="{F89E3A34-7168-40D1-8E53-4661C7C9ED8E}" type="pres">
      <dgm:prSet presAssocID="{1E560CAD-FCA6-4E0C-B44B-B2B7538264F3}" presName="parTx" presStyleLbl="revTx" presStyleIdx="0" presStyleCnt="3">
        <dgm:presLayoutVars>
          <dgm:chMax val="0"/>
          <dgm:chPref val="0"/>
        </dgm:presLayoutVars>
      </dgm:prSet>
      <dgm:spPr/>
    </dgm:pt>
    <dgm:pt modelId="{B829355D-9F9B-44E5-A385-A5B46A3D86AF}" type="pres">
      <dgm:prSet presAssocID="{E6265E0A-6B0A-4857-BA81-6EE7D49C33B8}" presName="sibTrans" presStyleCnt="0"/>
      <dgm:spPr/>
    </dgm:pt>
    <dgm:pt modelId="{8593686E-616D-45B4-A9C8-54C341C490FB}" type="pres">
      <dgm:prSet presAssocID="{5FA1B1FD-07F2-4DEA-9802-5742B4AA967E}" presName="compNode" presStyleCnt="0"/>
      <dgm:spPr/>
    </dgm:pt>
    <dgm:pt modelId="{AFAB6010-2D88-4962-9CEB-FAB88BD1F794}" type="pres">
      <dgm:prSet presAssocID="{5FA1B1FD-07F2-4DEA-9802-5742B4AA967E}" presName="bgRect" presStyleLbl="bgShp" presStyleIdx="1" presStyleCnt="3"/>
      <dgm:spPr/>
    </dgm:pt>
    <dgm:pt modelId="{CE966EBC-EA89-4EEF-A3CE-44450BA4C6F0}" type="pres">
      <dgm:prSet presAssocID="{5FA1B1FD-07F2-4DEA-9802-5742B4AA96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w"/>
        </a:ext>
      </dgm:extLst>
    </dgm:pt>
    <dgm:pt modelId="{2B789023-FCAF-4CEF-BAD1-599416BF22CA}" type="pres">
      <dgm:prSet presAssocID="{5FA1B1FD-07F2-4DEA-9802-5742B4AA967E}" presName="spaceRect" presStyleCnt="0"/>
      <dgm:spPr/>
    </dgm:pt>
    <dgm:pt modelId="{BF403440-C6AA-491B-8465-D60421F789FC}" type="pres">
      <dgm:prSet presAssocID="{5FA1B1FD-07F2-4DEA-9802-5742B4AA967E}" presName="parTx" presStyleLbl="revTx" presStyleIdx="1" presStyleCnt="3">
        <dgm:presLayoutVars>
          <dgm:chMax val="0"/>
          <dgm:chPref val="0"/>
        </dgm:presLayoutVars>
      </dgm:prSet>
      <dgm:spPr/>
    </dgm:pt>
    <dgm:pt modelId="{3DAD16FA-7A44-415F-A02D-602E8376760D}" type="pres">
      <dgm:prSet presAssocID="{9CF706AA-AEA5-42E7-9BE6-4238EB7EC5B3}" presName="sibTrans" presStyleCnt="0"/>
      <dgm:spPr/>
    </dgm:pt>
    <dgm:pt modelId="{AABDE5B4-217B-4F3D-927D-A351384E7826}" type="pres">
      <dgm:prSet presAssocID="{F237760F-9AD9-4953-A22D-3D6643F49026}" presName="compNode" presStyleCnt="0"/>
      <dgm:spPr/>
    </dgm:pt>
    <dgm:pt modelId="{3A7490BD-8FE4-4A06-86FB-5110A6582999}" type="pres">
      <dgm:prSet presAssocID="{F237760F-9AD9-4953-A22D-3D6643F49026}" presName="bgRect" presStyleLbl="bgShp" presStyleIdx="2" presStyleCnt="3"/>
      <dgm:spPr/>
    </dgm:pt>
    <dgm:pt modelId="{6FEF70BA-D7AC-4B06-BC6F-1F0D38451B20}" type="pres">
      <dgm:prSet presAssocID="{F237760F-9AD9-4953-A22D-3D6643F490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AB5DE3F9-FD02-49C6-847F-8E8F65B94E3E}" type="pres">
      <dgm:prSet presAssocID="{F237760F-9AD9-4953-A22D-3D6643F49026}" presName="spaceRect" presStyleCnt="0"/>
      <dgm:spPr/>
    </dgm:pt>
    <dgm:pt modelId="{91E72E80-A049-4333-BA3F-81E01B80C5AD}" type="pres">
      <dgm:prSet presAssocID="{F237760F-9AD9-4953-A22D-3D6643F49026}" presName="parTx" presStyleLbl="revTx" presStyleIdx="2" presStyleCnt="3">
        <dgm:presLayoutVars>
          <dgm:chMax val="0"/>
          <dgm:chPref val="0"/>
        </dgm:presLayoutVars>
      </dgm:prSet>
      <dgm:spPr/>
    </dgm:pt>
  </dgm:ptLst>
  <dgm:cxnLst>
    <dgm:cxn modelId="{BFF20C08-8989-4CDA-8B21-9B35EADFA184}" type="presOf" srcId="{F237760F-9AD9-4953-A22D-3D6643F49026}" destId="{91E72E80-A049-4333-BA3F-81E01B80C5AD}" srcOrd="0" destOrd="0" presId="urn:microsoft.com/office/officeart/2018/2/layout/IconVerticalSolidList"/>
    <dgm:cxn modelId="{BB3BA81B-E2A2-4871-99A1-31EF68783686}" type="presOf" srcId="{1E560CAD-FCA6-4E0C-B44B-B2B7538264F3}" destId="{F89E3A34-7168-40D1-8E53-4661C7C9ED8E}" srcOrd="0" destOrd="0" presId="urn:microsoft.com/office/officeart/2018/2/layout/IconVerticalSolidList"/>
    <dgm:cxn modelId="{1F656A50-0723-40E3-A886-289AA5B37F5B}" type="presOf" srcId="{5FA1B1FD-07F2-4DEA-9802-5742B4AA967E}" destId="{BF403440-C6AA-491B-8465-D60421F789FC}" srcOrd="0" destOrd="0" presId="urn:microsoft.com/office/officeart/2018/2/layout/IconVerticalSolidList"/>
    <dgm:cxn modelId="{7DA4B597-9724-463D-8BD6-3BA083FCFAAE}" srcId="{B2C62159-99ED-4613-AE45-768838268CC2}" destId="{F237760F-9AD9-4953-A22D-3D6643F49026}" srcOrd="2" destOrd="0" parTransId="{50A3A981-3232-40CA-AE90-33DED6A21B51}" sibTransId="{9BC55969-F5B0-4EA1-A5F3-F72EF2BE29D1}"/>
    <dgm:cxn modelId="{7539D8A1-2C09-45EC-8BF5-4F546B868D95}" type="presOf" srcId="{B2C62159-99ED-4613-AE45-768838268CC2}" destId="{474509FF-60DC-47B5-A18A-1FE7B7A5192D}" srcOrd="0" destOrd="0" presId="urn:microsoft.com/office/officeart/2018/2/layout/IconVerticalSolidList"/>
    <dgm:cxn modelId="{ACF01CD3-97BD-4C76-9747-E2703C5EB6E8}" srcId="{B2C62159-99ED-4613-AE45-768838268CC2}" destId="{1E560CAD-FCA6-4E0C-B44B-B2B7538264F3}" srcOrd="0" destOrd="0" parTransId="{FD349D0B-B812-4577-9E19-63A74E0303A8}" sibTransId="{E6265E0A-6B0A-4857-BA81-6EE7D49C33B8}"/>
    <dgm:cxn modelId="{6BBCBDDC-0F31-4086-9C37-4DD9025D9A1F}" srcId="{B2C62159-99ED-4613-AE45-768838268CC2}" destId="{5FA1B1FD-07F2-4DEA-9802-5742B4AA967E}" srcOrd="1" destOrd="0" parTransId="{C0DB1F70-032B-4F62-9B59-17686CF76BBF}" sibTransId="{9CF706AA-AEA5-42E7-9BE6-4238EB7EC5B3}"/>
    <dgm:cxn modelId="{072D1893-3758-44FE-9962-A1B3C0F2F103}" type="presParOf" srcId="{474509FF-60DC-47B5-A18A-1FE7B7A5192D}" destId="{7056760A-8FDE-41C3-BDDD-E460A3129672}" srcOrd="0" destOrd="0" presId="urn:microsoft.com/office/officeart/2018/2/layout/IconVerticalSolidList"/>
    <dgm:cxn modelId="{2F52E159-15D7-4FDA-84D4-AAF2CB44493D}" type="presParOf" srcId="{7056760A-8FDE-41C3-BDDD-E460A3129672}" destId="{07C97814-909F-4595-A007-7B0967DEFF6E}" srcOrd="0" destOrd="0" presId="urn:microsoft.com/office/officeart/2018/2/layout/IconVerticalSolidList"/>
    <dgm:cxn modelId="{D5CDE0BB-CEFF-4734-AA74-019A58FE21C8}" type="presParOf" srcId="{7056760A-8FDE-41C3-BDDD-E460A3129672}" destId="{AEF165EA-1323-4F6D-8605-B03056DEACC8}" srcOrd="1" destOrd="0" presId="urn:microsoft.com/office/officeart/2018/2/layout/IconVerticalSolidList"/>
    <dgm:cxn modelId="{BA031568-6D49-45D6-8B7A-29403ED95663}" type="presParOf" srcId="{7056760A-8FDE-41C3-BDDD-E460A3129672}" destId="{969FC31C-9A29-4063-8FBB-7F1D61818D4F}" srcOrd="2" destOrd="0" presId="urn:microsoft.com/office/officeart/2018/2/layout/IconVerticalSolidList"/>
    <dgm:cxn modelId="{F9652FF9-DD6D-4E96-8E0A-7864A9461461}" type="presParOf" srcId="{7056760A-8FDE-41C3-BDDD-E460A3129672}" destId="{F89E3A34-7168-40D1-8E53-4661C7C9ED8E}" srcOrd="3" destOrd="0" presId="urn:microsoft.com/office/officeart/2018/2/layout/IconVerticalSolidList"/>
    <dgm:cxn modelId="{11BE6477-C459-471E-B60C-13EE9862269A}" type="presParOf" srcId="{474509FF-60DC-47B5-A18A-1FE7B7A5192D}" destId="{B829355D-9F9B-44E5-A385-A5B46A3D86AF}" srcOrd="1" destOrd="0" presId="urn:microsoft.com/office/officeart/2018/2/layout/IconVerticalSolidList"/>
    <dgm:cxn modelId="{99615EF8-E9BA-4946-8633-5E24960396CA}" type="presParOf" srcId="{474509FF-60DC-47B5-A18A-1FE7B7A5192D}" destId="{8593686E-616D-45B4-A9C8-54C341C490FB}" srcOrd="2" destOrd="0" presId="urn:microsoft.com/office/officeart/2018/2/layout/IconVerticalSolidList"/>
    <dgm:cxn modelId="{F1542AC6-A4D9-49E7-8A4E-4B5994768DFD}" type="presParOf" srcId="{8593686E-616D-45B4-A9C8-54C341C490FB}" destId="{AFAB6010-2D88-4962-9CEB-FAB88BD1F794}" srcOrd="0" destOrd="0" presId="urn:microsoft.com/office/officeart/2018/2/layout/IconVerticalSolidList"/>
    <dgm:cxn modelId="{3EA0CAE5-E431-4760-AEAD-D56E9C2FB1F6}" type="presParOf" srcId="{8593686E-616D-45B4-A9C8-54C341C490FB}" destId="{CE966EBC-EA89-4EEF-A3CE-44450BA4C6F0}" srcOrd="1" destOrd="0" presId="urn:microsoft.com/office/officeart/2018/2/layout/IconVerticalSolidList"/>
    <dgm:cxn modelId="{8B00FFF0-913C-4B7F-860F-0954DA7C2DF3}" type="presParOf" srcId="{8593686E-616D-45B4-A9C8-54C341C490FB}" destId="{2B789023-FCAF-4CEF-BAD1-599416BF22CA}" srcOrd="2" destOrd="0" presId="urn:microsoft.com/office/officeart/2018/2/layout/IconVerticalSolidList"/>
    <dgm:cxn modelId="{95BF7CE9-2017-4513-AC2D-5894E10F90AA}" type="presParOf" srcId="{8593686E-616D-45B4-A9C8-54C341C490FB}" destId="{BF403440-C6AA-491B-8465-D60421F789FC}" srcOrd="3" destOrd="0" presId="urn:microsoft.com/office/officeart/2018/2/layout/IconVerticalSolidList"/>
    <dgm:cxn modelId="{40438406-B318-4BCE-A0DD-06373B7E91A9}" type="presParOf" srcId="{474509FF-60DC-47B5-A18A-1FE7B7A5192D}" destId="{3DAD16FA-7A44-415F-A02D-602E8376760D}" srcOrd="3" destOrd="0" presId="urn:microsoft.com/office/officeart/2018/2/layout/IconVerticalSolidList"/>
    <dgm:cxn modelId="{E403C30E-EA29-410E-885B-4A2D31827997}" type="presParOf" srcId="{474509FF-60DC-47B5-A18A-1FE7B7A5192D}" destId="{AABDE5B4-217B-4F3D-927D-A351384E7826}" srcOrd="4" destOrd="0" presId="urn:microsoft.com/office/officeart/2018/2/layout/IconVerticalSolidList"/>
    <dgm:cxn modelId="{80E83D65-EC0D-4F63-BAF3-6377A6531B1E}" type="presParOf" srcId="{AABDE5B4-217B-4F3D-927D-A351384E7826}" destId="{3A7490BD-8FE4-4A06-86FB-5110A6582999}" srcOrd="0" destOrd="0" presId="urn:microsoft.com/office/officeart/2018/2/layout/IconVerticalSolidList"/>
    <dgm:cxn modelId="{E49E6864-31A5-4167-8847-7E66D71B7DA7}" type="presParOf" srcId="{AABDE5B4-217B-4F3D-927D-A351384E7826}" destId="{6FEF70BA-D7AC-4B06-BC6F-1F0D38451B20}" srcOrd="1" destOrd="0" presId="urn:microsoft.com/office/officeart/2018/2/layout/IconVerticalSolidList"/>
    <dgm:cxn modelId="{F56041CE-1154-4427-988C-085D8D35F559}" type="presParOf" srcId="{AABDE5B4-217B-4F3D-927D-A351384E7826}" destId="{AB5DE3F9-FD02-49C6-847F-8E8F65B94E3E}" srcOrd="2" destOrd="0" presId="urn:microsoft.com/office/officeart/2018/2/layout/IconVerticalSolidList"/>
    <dgm:cxn modelId="{DB4E7B49-A428-4D4F-9036-90CE4FFFC7F6}" type="presParOf" srcId="{AABDE5B4-217B-4F3D-927D-A351384E7826}" destId="{91E72E80-A049-4333-BA3F-81E01B80C5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BE369B-9913-4B41-86E7-D305D7EDB829}" type="doc">
      <dgm:prSet loTypeId="urn:microsoft.com/office/officeart/2018/2/layout/IconVerticalSolidList" loCatId="icon" qsTypeId="urn:microsoft.com/office/officeart/2005/8/quickstyle/simple2" qsCatId="simple" csTypeId="urn:microsoft.com/office/officeart/2005/8/colors/accent0_3" csCatId="mainScheme" phldr="1"/>
      <dgm:spPr/>
      <dgm:t>
        <a:bodyPr/>
        <a:lstStyle/>
        <a:p>
          <a:endParaRPr lang="en-US"/>
        </a:p>
      </dgm:t>
    </dgm:pt>
    <dgm:pt modelId="{9F1B4AC1-FA73-41B1-9230-D9E110A6DFB8}">
      <dgm:prSet/>
      <dgm:spPr/>
      <dgm:t>
        <a:bodyPr/>
        <a:lstStyle/>
        <a:p>
          <a:pPr>
            <a:lnSpc>
              <a:spcPct val="100000"/>
            </a:lnSpc>
          </a:pPr>
          <a:r>
            <a:rPr lang="en-US" b="0" i="0"/>
            <a:t>The dedicated job portal solves the problem of limited access to job opportunities for graduating students.</a:t>
          </a:r>
          <a:endParaRPr lang="en-US"/>
        </a:p>
      </dgm:t>
    </dgm:pt>
    <dgm:pt modelId="{9979AC6B-CD26-45A7-A6D5-F9D87737B65A}" type="parTrans" cxnId="{6EE73F30-96DE-4467-A14A-22C491AB972E}">
      <dgm:prSet/>
      <dgm:spPr/>
      <dgm:t>
        <a:bodyPr/>
        <a:lstStyle/>
        <a:p>
          <a:endParaRPr lang="en-US"/>
        </a:p>
      </dgm:t>
    </dgm:pt>
    <dgm:pt modelId="{79BD19A5-6614-4F9F-B648-50A6F85E2A7A}" type="sibTrans" cxnId="{6EE73F30-96DE-4467-A14A-22C491AB972E}">
      <dgm:prSet/>
      <dgm:spPr/>
      <dgm:t>
        <a:bodyPr/>
        <a:lstStyle/>
        <a:p>
          <a:endParaRPr lang="en-US"/>
        </a:p>
      </dgm:t>
    </dgm:pt>
    <dgm:pt modelId="{CE670FB2-53F8-4CC4-808F-10D7F66478BA}">
      <dgm:prSet/>
      <dgm:spPr/>
      <dgm:t>
        <a:bodyPr/>
        <a:lstStyle/>
        <a:p>
          <a:pPr>
            <a:lnSpc>
              <a:spcPct val="100000"/>
            </a:lnSpc>
          </a:pPr>
          <a:r>
            <a:rPr lang="en-US" b="0" i="0" dirty="0"/>
            <a:t>The separate portals for students and recruiters, along with a common login page, offer a user-friendly experience.</a:t>
          </a:r>
          <a:endParaRPr lang="en-US" dirty="0"/>
        </a:p>
      </dgm:t>
    </dgm:pt>
    <dgm:pt modelId="{4B641A43-A78D-463F-9133-873948B645B6}" type="parTrans" cxnId="{3DCDA7FD-B649-4A08-8813-494A9971B17E}">
      <dgm:prSet/>
      <dgm:spPr/>
      <dgm:t>
        <a:bodyPr/>
        <a:lstStyle/>
        <a:p>
          <a:endParaRPr lang="en-US"/>
        </a:p>
      </dgm:t>
    </dgm:pt>
    <dgm:pt modelId="{E72D203A-F4DA-451B-8E2F-15341FFF1D42}" type="sibTrans" cxnId="{3DCDA7FD-B649-4A08-8813-494A9971B17E}">
      <dgm:prSet/>
      <dgm:spPr/>
      <dgm:t>
        <a:bodyPr/>
        <a:lstStyle/>
        <a:p>
          <a:endParaRPr lang="en-US"/>
        </a:p>
      </dgm:t>
    </dgm:pt>
    <dgm:pt modelId="{FB86A34E-9715-4B41-AF09-768445633CDD}">
      <dgm:prSet/>
      <dgm:spPr/>
      <dgm:t>
        <a:bodyPr/>
        <a:lstStyle/>
        <a:p>
          <a:pPr>
            <a:lnSpc>
              <a:spcPct val="100000"/>
            </a:lnSpc>
          </a:pPr>
          <a:r>
            <a:rPr lang="en-US" b="0" i="0"/>
            <a:t>The future scope of the portal is promising, with potential for further developments and expansion to include internships, co-op programs, and alumni.</a:t>
          </a:r>
          <a:endParaRPr lang="en-US"/>
        </a:p>
      </dgm:t>
    </dgm:pt>
    <dgm:pt modelId="{090F090C-8794-41C4-BD5B-1C1C5E4EEEFD}" type="parTrans" cxnId="{D63AC779-8BC5-476E-8D44-35452E16727C}">
      <dgm:prSet/>
      <dgm:spPr/>
      <dgm:t>
        <a:bodyPr/>
        <a:lstStyle/>
        <a:p>
          <a:endParaRPr lang="en-US"/>
        </a:p>
      </dgm:t>
    </dgm:pt>
    <dgm:pt modelId="{23377704-A34B-41FF-8C1D-A1E5F31A0365}" type="sibTrans" cxnId="{D63AC779-8BC5-476E-8D44-35452E16727C}">
      <dgm:prSet/>
      <dgm:spPr/>
      <dgm:t>
        <a:bodyPr/>
        <a:lstStyle/>
        <a:p>
          <a:endParaRPr lang="en-US"/>
        </a:p>
      </dgm:t>
    </dgm:pt>
    <dgm:pt modelId="{B463B287-44B1-47DF-ACA9-765C4A67AED1}" type="pres">
      <dgm:prSet presAssocID="{65BE369B-9913-4B41-86E7-D305D7EDB829}" presName="root" presStyleCnt="0">
        <dgm:presLayoutVars>
          <dgm:dir/>
          <dgm:resizeHandles val="exact"/>
        </dgm:presLayoutVars>
      </dgm:prSet>
      <dgm:spPr/>
    </dgm:pt>
    <dgm:pt modelId="{37B48159-BB83-4244-8984-50A7EE595EC1}" type="pres">
      <dgm:prSet presAssocID="{9F1B4AC1-FA73-41B1-9230-D9E110A6DFB8}" presName="compNode" presStyleCnt="0"/>
      <dgm:spPr/>
    </dgm:pt>
    <dgm:pt modelId="{F006C893-E04E-4C4B-9F4B-29561FC07C14}" type="pres">
      <dgm:prSet presAssocID="{9F1B4AC1-FA73-41B1-9230-D9E110A6DFB8}" presName="bgRect" presStyleLbl="bgShp" presStyleIdx="0" presStyleCnt="3"/>
      <dgm:spPr/>
    </dgm:pt>
    <dgm:pt modelId="{C17AF195-835B-4533-A1AD-BE3D64433FC8}" type="pres">
      <dgm:prSet presAssocID="{9F1B4AC1-FA73-41B1-9230-D9E110A6DF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duation Cap"/>
        </a:ext>
      </dgm:extLst>
    </dgm:pt>
    <dgm:pt modelId="{E3E9CAEF-C5AA-45FA-B2EE-60B74E56A570}" type="pres">
      <dgm:prSet presAssocID="{9F1B4AC1-FA73-41B1-9230-D9E110A6DFB8}" presName="spaceRect" presStyleCnt="0"/>
      <dgm:spPr/>
    </dgm:pt>
    <dgm:pt modelId="{F47F8A8E-09EB-42CE-B85C-0BE8D777D8AC}" type="pres">
      <dgm:prSet presAssocID="{9F1B4AC1-FA73-41B1-9230-D9E110A6DFB8}" presName="parTx" presStyleLbl="revTx" presStyleIdx="0" presStyleCnt="3">
        <dgm:presLayoutVars>
          <dgm:chMax val="0"/>
          <dgm:chPref val="0"/>
        </dgm:presLayoutVars>
      </dgm:prSet>
      <dgm:spPr/>
    </dgm:pt>
    <dgm:pt modelId="{8BB826BA-DD48-40B4-AB6A-50F02AE19246}" type="pres">
      <dgm:prSet presAssocID="{79BD19A5-6614-4F9F-B648-50A6F85E2A7A}" presName="sibTrans" presStyleCnt="0"/>
      <dgm:spPr/>
    </dgm:pt>
    <dgm:pt modelId="{E7C72E85-C294-4674-B34E-61F18BF88177}" type="pres">
      <dgm:prSet presAssocID="{CE670FB2-53F8-4CC4-808F-10D7F66478BA}" presName="compNode" presStyleCnt="0"/>
      <dgm:spPr/>
    </dgm:pt>
    <dgm:pt modelId="{FD01F9A0-958C-4A07-AFFA-968F0F48DE97}" type="pres">
      <dgm:prSet presAssocID="{CE670FB2-53F8-4CC4-808F-10D7F66478BA}" presName="bgRect" presStyleLbl="bgShp" presStyleIdx="1" presStyleCnt="3"/>
      <dgm:spPr/>
    </dgm:pt>
    <dgm:pt modelId="{95CD87FC-517D-49CF-916C-8C74715FDCB9}" type="pres">
      <dgm:prSet presAssocID="{CE670FB2-53F8-4CC4-808F-10D7F66478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are With Person"/>
        </a:ext>
      </dgm:extLst>
    </dgm:pt>
    <dgm:pt modelId="{FF540316-98E8-4E06-9F35-DB09A4FCD19D}" type="pres">
      <dgm:prSet presAssocID="{CE670FB2-53F8-4CC4-808F-10D7F66478BA}" presName="spaceRect" presStyleCnt="0"/>
      <dgm:spPr/>
    </dgm:pt>
    <dgm:pt modelId="{0E78C2E6-B8AB-4DF6-9D41-A3DFDA787FBE}" type="pres">
      <dgm:prSet presAssocID="{CE670FB2-53F8-4CC4-808F-10D7F66478BA}" presName="parTx" presStyleLbl="revTx" presStyleIdx="1" presStyleCnt="3">
        <dgm:presLayoutVars>
          <dgm:chMax val="0"/>
          <dgm:chPref val="0"/>
        </dgm:presLayoutVars>
      </dgm:prSet>
      <dgm:spPr/>
    </dgm:pt>
    <dgm:pt modelId="{235359BC-2E6A-4C14-95C2-30F5DF7C1CA8}" type="pres">
      <dgm:prSet presAssocID="{E72D203A-F4DA-451B-8E2F-15341FFF1D42}" presName="sibTrans" presStyleCnt="0"/>
      <dgm:spPr/>
    </dgm:pt>
    <dgm:pt modelId="{FEF16592-5ABF-4A4E-9ACE-5AED1B269BD8}" type="pres">
      <dgm:prSet presAssocID="{FB86A34E-9715-4B41-AF09-768445633CDD}" presName="compNode" presStyleCnt="0"/>
      <dgm:spPr/>
    </dgm:pt>
    <dgm:pt modelId="{564A4409-57A6-47C5-BFE9-2BE504405244}" type="pres">
      <dgm:prSet presAssocID="{FB86A34E-9715-4B41-AF09-768445633CDD}" presName="bgRect" presStyleLbl="bgShp" presStyleIdx="2" presStyleCnt="3"/>
      <dgm:spPr/>
    </dgm:pt>
    <dgm:pt modelId="{FA3A6D64-70EB-4053-8D9E-FF374D4C29A0}" type="pres">
      <dgm:prSet presAssocID="{FB86A34E-9715-4B41-AF09-768445633C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DF65814D-0915-4A51-A7A1-625941AE96B0}" type="pres">
      <dgm:prSet presAssocID="{FB86A34E-9715-4B41-AF09-768445633CDD}" presName="spaceRect" presStyleCnt="0"/>
      <dgm:spPr/>
    </dgm:pt>
    <dgm:pt modelId="{85C8E606-42E2-4B15-BE28-B764DB516E42}" type="pres">
      <dgm:prSet presAssocID="{FB86A34E-9715-4B41-AF09-768445633CDD}" presName="parTx" presStyleLbl="revTx" presStyleIdx="2" presStyleCnt="3">
        <dgm:presLayoutVars>
          <dgm:chMax val="0"/>
          <dgm:chPref val="0"/>
        </dgm:presLayoutVars>
      </dgm:prSet>
      <dgm:spPr/>
    </dgm:pt>
  </dgm:ptLst>
  <dgm:cxnLst>
    <dgm:cxn modelId="{602B5210-7806-AF4E-B448-A589BB59FAD7}" type="presOf" srcId="{FB86A34E-9715-4B41-AF09-768445633CDD}" destId="{85C8E606-42E2-4B15-BE28-B764DB516E42}" srcOrd="0" destOrd="0" presId="urn:microsoft.com/office/officeart/2018/2/layout/IconVerticalSolidList"/>
    <dgm:cxn modelId="{6EE73F30-96DE-4467-A14A-22C491AB972E}" srcId="{65BE369B-9913-4B41-86E7-D305D7EDB829}" destId="{9F1B4AC1-FA73-41B1-9230-D9E110A6DFB8}" srcOrd="0" destOrd="0" parTransId="{9979AC6B-CD26-45A7-A6D5-F9D87737B65A}" sibTransId="{79BD19A5-6614-4F9F-B648-50A6F85E2A7A}"/>
    <dgm:cxn modelId="{D63AC779-8BC5-476E-8D44-35452E16727C}" srcId="{65BE369B-9913-4B41-86E7-D305D7EDB829}" destId="{FB86A34E-9715-4B41-AF09-768445633CDD}" srcOrd="2" destOrd="0" parTransId="{090F090C-8794-41C4-BD5B-1C1C5E4EEEFD}" sibTransId="{23377704-A34B-41FF-8C1D-A1E5F31A0365}"/>
    <dgm:cxn modelId="{523EE57E-BB6B-2547-8989-48989B92B21F}" type="presOf" srcId="{CE670FB2-53F8-4CC4-808F-10D7F66478BA}" destId="{0E78C2E6-B8AB-4DF6-9D41-A3DFDA787FBE}" srcOrd="0" destOrd="0" presId="urn:microsoft.com/office/officeart/2018/2/layout/IconVerticalSolidList"/>
    <dgm:cxn modelId="{F267C98E-1F11-C246-A74B-8252E7AB1440}" type="presOf" srcId="{65BE369B-9913-4B41-86E7-D305D7EDB829}" destId="{B463B287-44B1-47DF-ACA9-765C4A67AED1}" srcOrd="0" destOrd="0" presId="urn:microsoft.com/office/officeart/2018/2/layout/IconVerticalSolidList"/>
    <dgm:cxn modelId="{EFCDF58E-F701-A241-8F55-3A01EEF53869}" type="presOf" srcId="{9F1B4AC1-FA73-41B1-9230-D9E110A6DFB8}" destId="{F47F8A8E-09EB-42CE-B85C-0BE8D777D8AC}" srcOrd="0" destOrd="0" presId="urn:microsoft.com/office/officeart/2018/2/layout/IconVerticalSolidList"/>
    <dgm:cxn modelId="{3DCDA7FD-B649-4A08-8813-494A9971B17E}" srcId="{65BE369B-9913-4B41-86E7-D305D7EDB829}" destId="{CE670FB2-53F8-4CC4-808F-10D7F66478BA}" srcOrd="1" destOrd="0" parTransId="{4B641A43-A78D-463F-9133-873948B645B6}" sibTransId="{E72D203A-F4DA-451B-8E2F-15341FFF1D42}"/>
    <dgm:cxn modelId="{7D16D7B2-316E-D947-BE60-EBE18E813EF8}" type="presParOf" srcId="{B463B287-44B1-47DF-ACA9-765C4A67AED1}" destId="{37B48159-BB83-4244-8984-50A7EE595EC1}" srcOrd="0" destOrd="0" presId="urn:microsoft.com/office/officeart/2018/2/layout/IconVerticalSolidList"/>
    <dgm:cxn modelId="{8EEA7DD6-8D27-7147-8FD0-05BDA57BCB78}" type="presParOf" srcId="{37B48159-BB83-4244-8984-50A7EE595EC1}" destId="{F006C893-E04E-4C4B-9F4B-29561FC07C14}" srcOrd="0" destOrd="0" presId="urn:microsoft.com/office/officeart/2018/2/layout/IconVerticalSolidList"/>
    <dgm:cxn modelId="{32DF39AB-1DBA-F34C-9E6D-DB2C4AE91F00}" type="presParOf" srcId="{37B48159-BB83-4244-8984-50A7EE595EC1}" destId="{C17AF195-835B-4533-A1AD-BE3D64433FC8}" srcOrd="1" destOrd="0" presId="urn:microsoft.com/office/officeart/2018/2/layout/IconVerticalSolidList"/>
    <dgm:cxn modelId="{986FA086-C31A-AB44-9112-802BB4C16133}" type="presParOf" srcId="{37B48159-BB83-4244-8984-50A7EE595EC1}" destId="{E3E9CAEF-C5AA-45FA-B2EE-60B74E56A570}" srcOrd="2" destOrd="0" presId="urn:microsoft.com/office/officeart/2018/2/layout/IconVerticalSolidList"/>
    <dgm:cxn modelId="{323026EA-EDDF-C543-B148-A15B8C77C0C5}" type="presParOf" srcId="{37B48159-BB83-4244-8984-50A7EE595EC1}" destId="{F47F8A8E-09EB-42CE-B85C-0BE8D777D8AC}" srcOrd="3" destOrd="0" presId="urn:microsoft.com/office/officeart/2018/2/layout/IconVerticalSolidList"/>
    <dgm:cxn modelId="{B0BEC52B-29F8-2F42-B0D5-A131D09D15C2}" type="presParOf" srcId="{B463B287-44B1-47DF-ACA9-765C4A67AED1}" destId="{8BB826BA-DD48-40B4-AB6A-50F02AE19246}" srcOrd="1" destOrd="0" presId="urn:microsoft.com/office/officeart/2018/2/layout/IconVerticalSolidList"/>
    <dgm:cxn modelId="{75E182FF-560E-B44D-8C3A-915CD31A4F49}" type="presParOf" srcId="{B463B287-44B1-47DF-ACA9-765C4A67AED1}" destId="{E7C72E85-C294-4674-B34E-61F18BF88177}" srcOrd="2" destOrd="0" presId="urn:microsoft.com/office/officeart/2018/2/layout/IconVerticalSolidList"/>
    <dgm:cxn modelId="{5B39DD3B-2CD5-654F-A4C0-B67C105DA930}" type="presParOf" srcId="{E7C72E85-C294-4674-B34E-61F18BF88177}" destId="{FD01F9A0-958C-4A07-AFFA-968F0F48DE97}" srcOrd="0" destOrd="0" presId="urn:microsoft.com/office/officeart/2018/2/layout/IconVerticalSolidList"/>
    <dgm:cxn modelId="{A2EF06A3-02D5-4E41-AB23-EC4DF9DE5C39}" type="presParOf" srcId="{E7C72E85-C294-4674-B34E-61F18BF88177}" destId="{95CD87FC-517D-49CF-916C-8C74715FDCB9}" srcOrd="1" destOrd="0" presId="urn:microsoft.com/office/officeart/2018/2/layout/IconVerticalSolidList"/>
    <dgm:cxn modelId="{692CB6E3-2BA5-0E4C-AB51-9FDBB0B73CBD}" type="presParOf" srcId="{E7C72E85-C294-4674-B34E-61F18BF88177}" destId="{FF540316-98E8-4E06-9F35-DB09A4FCD19D}" srcOrd="2" destOrd="0" presId="urn:microsoft.com/office/officeart/2018/2/layout/IconVerticalSolidList"/>
    <dgm:cxn modelId="{FD8F4755-8CF0-734E-9540-5A75FEB1C23B}" type="presParOf" srcId="{E7C72E85-C294-4674-B34E-61F18BF88177}" destId="{0E78C2E6-B8AB-4DF6-9D41-A3DFDA787FBE}" srcOrd="3" destOrd="0" presId="urn:microsoft.com/office/officeart/2018/2/layout/IconVerticalSolidList"/>
    <dgm:cxn modelId="{C9C27097-A314-C241-B042-C3E938A1CE9A}" type="presParOf" srcId="{B463B287-44B1-47DF-ACA9-765C4A67AED1}" destId="{235359BC-2E6A-4C14-95C2-30F5DF7C1CA8}" srcOrd="3" destOrd="0" presId="urn:microsoft.com/office/officeart/2018/2/layout/IconVerticalSolidList"/>
    <dgm:cxn modelId="{28A75C98-709E-9645-A4F9-125625ED47CC}" type="presParOf" srcId="{B463B287-44B1-47DF-ACA9-765C4A67AED1}" destId="{FEF16592-5ABF-4A4E-9ACE-5AED1B269BD8}" srcOrd="4" destOrd="0" presId="urn:microsoft.com/office/officeart/2018/2/layout/IconVerticalSolidList"/>
    <dgm:cxn modelId="{46296ADF-41EE-914A-ACD0-AC49F9FFD527}" type="presParOf" srcId="{FEF16592-5ABF-4A4E-9ACE-5AED1B269BD8}" destId="{564A4409-57A6-47C5-BFE9-2BE504405244}" srcOrd="0" destOrd="0" presId="urn:microsoft.com/office/officeart/2018/2/layout/IconVerticalSolidList"/>
    <dgm:cxn modelId="{58D07F2C-5639-4248-A7EE-7D38BEA59ABC}" type="presParOf" srcId="{FEF16592-5ABF-4A4E-9ACE-5AED1B269BD8}" destId="{FA3A6D64-70EB-4053-8D9E-FF374D4C29A0}" srcOrd="1" destOrd="0" presId="urn:microsoft.com/office/officeart/2018/2/layout/IconVerticalSolidList"/>
    <dgm:cxn modelId="{D26CD6DE-EA0E-AF4D-A9F9-434AE034AEDA}" type="presParOf" srcId="{FEF16592-5ABF-4A4E-9ACE-5AED1B269BD8}" destId="{DF65814D-0915-4A51-A7A1-625941AE96B0}" srcOrd="2" destOrd="0" presId="urn:microsoft.com/office/officeart/2018/2/layout/IconVerticalSolidList"/>
    <dgm:cxn modelId="{F124F603-7D21-6D4B-B876-06E0498B60AE}" type="presParOf" srcId="{FEF16592-5ABF-4A4E-9ACE-5AED1B269BD8}" destId="{85C8E606-42E2-4B15-BE28-B764DB516E4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8DB3E-B03E-4892-810D-0513CB507DAF}">
      <dsp:nvSpPr>
        <dsp:cNvPr id="0" name=""/>
        <dsp:cNvSpPr/>
      </dsp:nvSpPr>
      <dsp:spPr>
        <a:xfrm>
          <a:off x="776730" y="68352"/>
          <a:ext cx="745133" cy="745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26B5C-8016-41C9-B7D3-2D00BEAC85F4}">
      <dsp:nvSpPr>
        <dsp:cNvPr id="0" name=""/>
        <dsp:cNvSpPr/>
      </dsp:nvSpPr>
      <dsp:spPr>
        <a:xfrm>
          <a:off x="822160" y="133730"/>
          <a:ext cx="654273" cy="614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6F9B95B-E356-415B-9005-799A1655D6DC}">
      <dsp:nvSpPr>
        <dsp:cNvPr id="0" name=""/>
        <dsp:cNvSpPr/>
      </dsp:nvSpPr>
      <dsp:spPr>
        <a:xfrm>
          <a:off x="1681535"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is an open-source language designed to create fast and efficient software</a:t>
          </a:r>
          <a:endParaRPr lang="en-US" sz="1100" b="1" kern="1200"/>
        </a:p>
      </dsp:txBody>
      <dsp:txXfrm>
        <a:off x="1681535" y="68352"/>
        <a:ext cx="1756385" cy="745133"/>
      </dsp:txXfrm>
    </dsp:sp>
    <dsp:sp modelId="{697C33B3-73B0-40DC-ABAD-47BFF4E7C032}">
      <dsp:nvSpPr>
        <dsp:cNvPr id="0" name=""/>
        <dsp:cNvSpPr/>
      </dsp:nvSpPr>
      <dsp:spPr>
        <a:xfrm>
          <a:off x="3743958" y="68352"/>
          <a:ext cx="745133" cy="745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4D5D7D-442F-4B58-AE3B-920044852AB2}">
      <dsp:nvSpPr>
        <dsp:cNvPr id="0" name=""/>
        <dsp:cNvSpPr/>
      </dsp:nvSpPr>
      <dsp:spPr>
        <a:xfrm>
          <a:off x="3764185" y="93293"/>
          <a:ext cx="704678" cy="695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5BE5096-DC69-4F3B-B08E-46A2B6E07AD7}">
      <dsp:nvSpPr>
        <dsp:cNvPr id="0" name=""/>
        <dsp:cNvSpPr/>
      </dsp:nvSpPr>
      <dsp:spPr>
        <a:xfrm>
          <a:off x="4648762"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supports concurrency, allowing developers to perform multiple tasks without sacrificing performance</a:t>
          </a:r>
          <a:r>
            <a:rPr lang="en-US" sz="1100" b="0" i="0" kern="1200"/>
            <a:t>.</a:t>
          </a:r>
          <a:endParaRPr lang="en-US" sz="1100" kern="1200"/>
        </a:p>
      </dsp:txBody>
      <dsp:txXfrm>
        <a:off x="4648762" y="68352"/>
        <a:ext cx="1756385" cy="745133"/>
      </dsp:txXfrm>
    </dsp:sp>
    <dsp:sp modelId="{C6EB928D-8393-4C66-A464-7AEAE4A43D79}">
      <dsp:nvSpPr>
        <dsp:cNvPr id="0" name=""/>
        <dsp:cNvSpPr/>
      </dsp:nvSpPr>
      <dsp:spPr>
        <a:xfrm>
          <a:off x="6711185" y="68352"/>
          <a:ext cx="745133" cy="745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3106BC-5860-47B4-819E-EABE915F5699}">
      <dsp:nvSpPr>
        <dsp:cNvPr id="0" name=""/>
        <dsp:cNvSpPr/>
      </dsp:nvSpPr>
      <dsp:spPr>
        <a:xfrm>
          <a:off x="6719688" y="39374"/>
          <a:ext cx="728128" cy="8030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015805-34A6-4BA4-850A-C60EA5BF0395}">
      <dsp:nvSpPr>
        <dsp:cNvPr id="0" name=""/>
        <dsp:cNvSpPr/>
      </dsp:nvSpPr>
      <dsp:spPr>
        <a:xfrm>
          <a:off x="7615990"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Go's speed and power make it ideal for high performance applications.</a:t>
          </a:r>
          <a:endParaRPr lang="en-US" sz="1100" b="1" kern="1200"/>
        </a:p>
      </dsp:txBody>
      <dsp:txXfrm>
        <a:off x="7615990" y="68352"/>
        <a:ext cx="1756385" cy="745133"/>
      </dsp:txXfrm>
    </dsp:sp>
    <dsp:sp modelId="{1321C54B-0D50-4A8A-B289-B2461BBC542B}">
      <dsp:nvSpPr>
        <dsp:cNvPr id="0" name=""/>
        <dsp:cNvSpPr/>
      </dsp:nvSpPr>
      <dsp:spPr>
        <a:xfrm>
          <a:off x="776730" y="1453461"/>
          <a:ext cx="745133" cy="745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D6415-C3FB-498D-BD2C-555E7EDDE7A0}">
      <dsp:nvSpPr>
        <dsp:cNvPr id="0" name=""/>
        <dsp:cNvSpPr/>
      </dsp:nvSpPr>
      <dsp:spPr>
        <a:xfrm>
          <a:off x="795201" y="1470840"/>
          <a:ext cx="708191" cy="7103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FD066F1-EC72-4E17-B7D1-44CC246BBED1}">
      <dsp:nvSpPr>
        <dsp:cNvPr id="0" name=""/>
        <dsp:cNvSpPr/>
      </dsp:nvSpPr>
      <dsp:spPr>
        <a:xfrm>
          <a:off x="1681535" y="145346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is easy to use with simple syntax and library.</a:t>
          </a:r>
          <a:endParaRPr lang="en-US" sz="1100" b="1" kern="1200"/>
        </a:p>
      </dsp:txBody>
      <dsp:txXfrm>
        <a:off x="1681535" y="1453461"/>
        <a:ext cx="1756385" cy="745133"/>
      </dsp:txXfrm>
    </dsp:sp>
    <dsp:sp modelId="{C2420365-2987-4545-8955-0D8A19A497FD}">
      <dsp:nvSpPr>
        <dsp:cNvPr id="0" name=""/>
        <dsp:cNvSpPr/>
      </dsp:nvSpPr>
      <dsp:spPr>
        <a:xfrm>
          <a:off x="3743958" y="1453461"/>
          <a:ext cx="805019" cy="745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374FD-9581-4BA9-B82F-B90F4F1CDD31}">
      <dsp:nvSpPr>
        <dsp:cNvPr id="0" name=""/>
        <dsp:cNvSpPr/>
      </dsp:nvSpPr>
      <dsp:spPr>
        <a:xfrm>
          <a:off x="3930379" y="1609939"/>
          <a:ext cx="432177" cy="4321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287AF87-8746-4D11-B874-A9276756F4E3}">
      <dsp:nvSpPr>
        <dsp:cNvPr id="0" name=""/>
        <dsp:cNvSpPr/>
      </dsp:nvSpPr>
      <dsp:spPr>
        <a:xfrm>
          <a:off x="4678706" y="145346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uses a garbage collector to ensure safe and reliable software.</a:t>
          </a:r>
          <a:endParaRPr lang="en-US" sz="1100" b="1" kern="1200"/>
        </a:p>
      </dsp:txBody>
      <dsp:txXfrm>
        <a:off x="4678706" y="1453461"/>
        <a:ext cx="1756385" cy="745133"/>
      </dsp:txXfrm>
    </dsp:sp>
    <dsp:sp modelId="{2E1E2ED3-7D1F-4F94-BF15-9F63D7D35D10}">
      <dsp:nvSpPr>
        <dsp:cNvPr id="0" name=""/>
        <dsp:cNvSpPr/>
      </dsp:nvSpPr>
      <dsp:spPr>
        <a:xfrm>
          <a:off x="6741128" y="1453461"/>
          <a:ext cx="745133" cy="745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6ECE8-C390-4D7B-BAB6-34F47E80D23E}">
      <dsp:nvSpPr>
        <dsp:cNvPr id="0" name=""/>
        <dsp:cNvSpPr/>
      </dsp:nvSpPr>
      <dsp:spPr>
        <a:xfrm>
          <a:off x="6751122" y="1497800"/>
          <a:ext cx="725146" cy="6564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662172B-9C59-4380-9E2E-1EB8037CBCE4}">
      <dsp:nvSpPr>
        <dsp:cNvPr id="0" name=""/>
        <dsp:cNvSpPr/>
      </dsp:nvSpPr>
      <dsp:spPr>
        <a:xfrm>
          <a:off x="7645933" y="145346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Go's dependency management is rigorous and predictable to manage complex projects.</a:t>
          </a:r>
          <a:endParaRPr lang="en-US" sz="1100" b="1" kern="1200"/>
        </a:p>
      </dsp:txBody>
      <dsp:txXfrm>
        <a:off x="7645933" y="1453461"/>
        <a:ext cx="1756385" cy="745133"/>
      </dsp:txXfrm>
    </dsp:sp>
    <dsp:sp modelId="{754F40E4-283E-4FAC-81AC-DD189FD0B3BB}">
      <dsp:nvSpPr>
        <dsp:cNvPr id="0" name=""/>
        <dsp:cNvSpPr/>
      </dsp:nvSpPr>
      <dsp:spPr>
        <a:xfrm>
          <a:off x="858185" y="2809591"/>
          <a:ext cx="745133" cy="745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77F762-DEFC-479F-AEAA-C2B1299789F1}">
      <dsp:nvSpPr>
        <dsp:cNvPr id="0" name=""/>
        <dsp:cNvSpPr/>
      </dsp:nvSpPr>
      <dsp:spPr>
        <a:xfrm>
          <a:off x="776730" y="2832513"/>
          <a:ext cx="908043" cy="6992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35D6156-D0E7-4CB1-B41C-9B4A8D29B743}">
      <dsp:nvSpPr>
        <dsp:cNvPr id="0" name=""/>
        <dsp:cNvSpPr/>
      </dsp:nvSpPr>
      <dsp:spPr>
        <a:xfrm>
          <a:off x="1762990" y="280959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is adaptable and robust for handling unexpected errors</a:t>
          </a:r>
          <a:endParaRPr lang="en-US" sz="1100" b="1" kern="1200"/>
        </a:p>
      </dsp:txBody>
      <dsp:txXfrm>
        <a:off x="1762990" y="2809591"/>
        <a:ext cx="1756385" cy="745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1187F-9C2B-2B4B-98AA-47A477AC73B1}">
      <dsp:nvSpPr>
        <dsp:cNvPr id="0" name=""/>
        <dsp:cNvSpPr/>
      </dsp:nvSpPr>
      <dsp:spPr>
        <a:xfrm>
          <a:off x="0" y="0"/>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F8B87F7D-EDDA-DE4C-945A-3A098963A9B9}">
      <dsp:nvSpPr>
        <dsp:cNvPr id="0" name=""/>
        <dsp:cNvSpPr/>
      </dsp:nvSpPr>
      <dsp:spPr>
        <a:xfrm>
          <a:off x="0" y="0"/>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Simplicity and ease of use</a:t>
          </a:r>
          <a:endParaRPr lang="en-US" sz="2100" kern="1200" dirty="0"/>
        </a:p>
      </dsp:txBody>
      <dsp:txXfrm>
        <a:off x="0" y="0"/>
        <a:ext cx="10178321" cy="449198"/>
      </dsp:txXfrm>
    </dsp:sp>
    <dsp:sp modelId="{D8A1FE6B-FADA-0A46-BB50-BA41A69C88A2}">
      <dsp:nvSpPr>
        <dsp:cNvPr id="0" name=""/>
        <dsp:cNvSpPr/>
      </dsp:nvSpPr>
      <dsp:spPr>
        <a:xfrm>
          <a:off x="0" y="449198"/>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3140A29B-2D73-0546-BB22-F05340D66234}">
      <dsp:nvSpPr>
        <dsp:cNvPr id="0" name=""/>
        <dsp:cNvSpPr/>
      </dsp:nvSpPr>
      <dsp:spPr>
        <a:xfrm>
          <a:off x="0" y="449198"/>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Concurrency support</a:t>
          </a:r>
          <a:endParaRPr lang="en-US" sz="2100" kern="1200"/>
        </a:p>
      </dsp:txBody>
      <dsp:txXfrm>
        <a:off x="0" y="449198"/>
        <a:ext cx="10178321" cy="449198"/>
      </dsp:txXfrm>
    </dsp:sp>
    <dsp:sp modelId="{2FE2B9CD-E8E0-5C4B-BDED-278C0EA1DE0D}">
      <dsp:nvSpPr>
        <dsp:cNvPr id="0" name=""/>
        <dsp:cNvSpPr/>
      </dsp:nvSpPr>
      <dsp:spPr>
        <a:xfrm>
          <a:off x="0" y="898397"/>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93F77BE5-1532-C840-A6D0-14D60F5DD7DD}">
      <dsp:nvSpPr>
        <dsp:cNvPr id="0" name=""/>
        <dsp:cNvSpPr/>
      </dsp:nvSpPr>
      <dsp:spPr>
        <a:xfrm>
          <a:off x="0" y="898397"/>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Garbage collection</a:t>
          </a:r>
          <a:endParaRPr lang="en-US" sz="2100" kern="1200" dirty="0"/>
        </a:p>
      </dsp:txBody>
      <dsp:txXfrm>
        <a:off x="0" y="898397"/>
        <a:ext cx="10178321" cy="449198"/>
      </dsp:txXfrm>
    </dsp:sp>
    <dsp:sp modelId="{196B0B58-2527-E14A-AD20-C1DBDCEC1105}">
      <dsp:nvSpPr>
        <dsp:cNvPr id="0" name=""/>
        <dsp:cNvSpPr/>
      </dsp:nvSpPr>
      <dsp:spPr>
        <a:xfrm>
          <a:off x="0" y="1347596"/>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EDCACE5F-76C8-B64E-A144-D8528DDAC6C2}">
      <dsp:nvSpPr>
        <dsp:cNvPr id="0" name=""/>
        <dsp:cNvSpPr/>
      </dsp:nvSpPr>
      <dsp:spPr>
        <a:xfrm>
          <a:off x="0" y="1347596"/>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Static typing</a:t>
          </a:r>
          <a:endParaRPr lang="en-US" sz="2100" kern="1200"/>
        </a:p>
      </dsp:txBody>
      <dsp:txXfrm>
        <a:off x="0" y="1347596"/>
        <a:ext cx="10178321" cy="449198"/>
      </dsp:txXfrm>
    </dsp:sp>
    <dsp:sp modelId="{5414F749-850C-2843-9B12-7470CC3AA06F}">
      <dsp:nvSpPr>
        <dsp:cNvPr id="0" name=""/>
        <dsp:cNvSpPr/>
      </dsp:nvSpPr>
      <dsp:spPr>
        <a:xfrm>
          <a:off x="0" y="1796795"/>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3AA00544-C193-7149-B591-3F80CDB3D1FF}">
      <dsp:nvSpPr>
        <dsp:cNvPr id="0" name=""/>
        <dsp:cNvSpPr/>
      </dsp:nvSpPr>
      <dsp:spPr>
        <a:xfrm>
          <a:off x="0" y="1796795"/>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Fast compilation and execution</a:t>
          </a:r>
          <a:endParaRPr lang="en-US" sz="2100" kern="1200"/>
        </a:p>
      </dsp:txBody>
      <dsp:txXfrm>
        <a:off x="0" y="1796795"/>
        <a:ext cx="10178321" cy="449198"/>
      </dsp:txXfrm>
    </dsp:sp>
    <dsp:sp modelId="{D4EB26F9-7F9B-144F-B674-681593A9A0CC}">
      <dsp:nvSpPr>
        <dsp:cNvPr id="0" name=""/>
        <dsp:cNvSpPr/>
      </dsp:nvSpPr>
      <dsp:spPr>
        <a:xfrm>
          <a:off x="0" y="2245994"/>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02AC7E1D-A221-574C-B0E5-D86195B919EA}">
      <dsp:nvSpPr>
        <dsp:cNvPr id="0" name=""/>
        <dsp:cNvSpPr/>
      </dsp:nvSpPr>
      <dsp:spPr>
        <a:xfrm>
          <a:off x="0" y="2245994"/>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Cross-platform support</a:t>
          </a:r>
          <a:endParaRPr lang="en-US" sz="2100" kern="1200"/>
        </a:p>
      </dsp:txBody>
      <dsp:txXfrm>
        <a:off x="0" y="2245994"/>
        <a:ext cx="10178321" cy="449198"/>
      </dsp:txXfrm>
    </dsp:sp>
    <dsp:sp modelId="{767C140C-22D7-834B-92AA-D8190E4B7526}">
      <dsp:nvSpPr>
        <dsp:cNvPr id="0" name=""/>
        <dsp:cNvSpPr/>
      </dsp:nvSpPr>
      <dsp:spPr>
        <a:xfrm>
          <a:off x="0" y="2695193"/>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7650C15D-4BF0-A748-847E-6B1C1661450F}">
      <dsp:nvSpPr>
        <dsp:cNvPr id="0" name=""/>
        <dsp:cNvSpPr/>
      </dsp:nvSpPr>
      <dsp:spPr>
        <a:xfrm>
          <a:off x="0" y="2695193"/>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Standard library</a:t>
          </a:r>
          <a:endParaRPr lang="en-US" sz="2100" kern="1200" dirty="0"/>
        </a:p>
      </dsp:txBody>
      <dsp:txXfrm>
        <a:off x="0" y="2695193"/>
        <a:ext cx="10178321" cy="449198"/>
      </dsp:txXfrm>
    </dsp:sp>
    <dsp:sp modelId="{37704187-1035-2E45-8C92-C2E8B557CE34}">
      <dsp:nvSpPr>
        <dsp:cNvPr id="0" name=""/>
        <dsp:cNvSpPr/>
      </dsp:nvSpPr>
      <dsp:spPr>
        <a:xfrm>
          <a:off x="0" y="3144392"/>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08B92CF9-0479-E249-AD54-E8BEC20360BB}">
      <dsp:nvSpPr>
        <dsp:cNvPr id="0" name=""/>
        <dsp:cNvSpPr/>
      </dsp:nvSpPr>
      <dsp:spPr>
        <a:xfrm>
          <a:off x="0" y="3144392"/>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Open-source community</a:t>
          </a:r>
          <a:endParaRPr lang="en-US" sz="2100" kern="1200"/>
        </a:p>
      </dsp:txBody>
      <dsp:txXfrm>
        <a:off x="0" y="3144392"/>
        <a:ext cx="10178321" cy="44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E8D27-A76E-0044-9A19-79417A599607}">
      <dsp:nvSpPr>
        <dsp:cNvPr id="0" name=""/>
        <dsp:cNvSpPr/>
      </dsp:nvSpPr>
      <dsp:spPr>
        <a:xfrm>
          <a:off x="0" y="0"/>
          <a:ext cx="8651573" cy="1078077"/>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Universities should have a website for job postings to make it easier for students to apply for jobs and recruiters to review applications.</a:t>
          </a:r>
          <a:endParaRPr lang="en-US" sz="1800" kern="1200" dirty="0"/>
        </a:p>
      </dsp:txBody>
      <dsp:txXfrm>
        <a:off x="31576" y="31576"/>
        <a:ext cx="7488243" cy="1014925"/>
      </dsp:txXfrm>
    </dsp:sp>
    <dsp:sp modelId="{CAFF3BA3-F1F2-3C4B-A752-518D5169D6CF}">
      <dsp:nvSpPr>
        <dsp:cNvPr id="0" name=""/>
        <dsp:cNvSpPr/>
      </dsp:nvSpPr>
      <dsp:spPr>
        <a:xfrm>
          <a:off x="763374" y="1257756"/>
          <a:ext cx="8651573" cy="1078077"/>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job portal has two sections: one for students and one for recruiters. Students can search for jobs and see the ones they've applied for, while recruiters can add new job roles and view student applications.</a:t>
          </a:r>
          <a:endParaRPr lang="en-US" sz="1800" kern="1200" dirty="0"/>
        </a:p>
      </dsp:txBody>
      <dsp:txXfrm>
        <a:off x="794950" y="1289332"/>
        <a:ext cx="7124297" cy="1014925"/>
      </dsp:txXfrm>
    </dsp:sp>
    <dsp:sp modelId="{F88ACF88-836E-134D-B4BC-F4E102A4F043}">
      <dsp:nvSpPr>
        <dsp:cNvPr id="0" name=""/>
        <dsp:cNvSpPr/>
      </dsp:nvSpPr>
      <dsp:spPr>
        <a:xfrm>
          <a:off x="1526748" y="2515513"/>
          <a:ext cx="8651573" cy="1078077"/>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Our portal connects students and recruiters for job opportunities. Recruiters post jobs, students apply with their resumes, and recruiters can contact them directly. Students can also search for jobs.</a:t>
          </a:r>
          <a:endParaRPr lang="en-US" sz="1800" kern="1200" dirty="0"/>
        </a:p>
      </dsp:txBody>
      <dsp:txXfrm>
        <a:off x="1558324" y="2547089"/>
        <a:ext cx="7124297" cy="1014925"/>
      </dsp:txXfrm>
    </dsp:sp>
    <dsp:sp modelId="{4CECD08E-649A-B841-A869-D2F7867CB9DC}">
      <dsp:nvSpPr>
        <dsp:cNvPr id="0" name=""/>
        <dsp:cNvSpPr/>
      </dsp:nvSpPr>
      <dsp:spPr>
        <a:xfrm>
          <a:off x="7950823" y="817541"/>
          <a:ext cx="700750" cy="700750"/>
        </a:xfrm>
        <a:prstGeom prst="downArrow">
          <a:avLst>
            <a:gd name="adj1" fmla="val 55000"/>
            <a:gd name="adj2" fmla="val 45000"/>
          </a:avLst>
        </a:prstGeom>
        <a:solidFill>
          <a:schemeClr val="accent5">
            <a:alpha val="90000"/>
            <a:tint val="40000"/>
            <a:hueOff val="0"/>
            <a:satOff val="0"/>
            <a:lumOff val="0"/>
            <a:alphaOff val="0"/>
          </a:schemeClr>
        </a:solidFill>
        <a:ln w="6350" cap="flat" cmpd="sng" algn="in">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08492" y="817541"/>
        <a:ext cx="385412" cy="527314"/>
      </dsp:txXfrm>
    </dsp:sp>
    <dsp:sp modelId="{DCC2AA23-F3DD-A34C-B4C2-145E24E46D78}">
      <dsp:nvSpPr>
        <dsp:cNvPr id="0" name=""/>
        <dsp:cNvSpPr/>
      </dsp:nvSpPr>
      <dsp:spPr>
        <a:xfrm>
          <a:off x="8714197" y="2068111"/>
          <a:ext cx="700750" cy="700750"/>
        </a:xfrm>
        <a:prstGeom prst="downArrow">
          <a:avLst>
            <a:gd name="adj1" fmla="val 55000"/>
            <a:gd name="adj2" fmla="val 45000"/>
          </a:avLst>
        </a:prstGeom>
        <a:solidFill>
          <a:schemeClr val="accent5">
            <a:alpha val="90000"/>
            <a:tint val="40000"/>
            <a:hueOff val="0"/>
            <a:satOff val="0"/>
            <a:lumOff val="0"/>
            <a:alphaOff val="0"/>
          </a:schemeClr>
        </a:solidFill>
        <a:ln w="6350" cap="flat" cmpd="sng" algn="in">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871866" y="2068111"/>
        <a:ext cx="385412" cy="5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A1E7F-6FF7-CB4F-B637-FC384A854BD7}">
      <dsp:nvSpPr>
        <dsp:cNvPr id="0" name=""/>
        <dsp:cNvSpPr/>
      </dsp:nvSpPr>
      <dsp:spPr>
        <a:xfrm>
          <a:off x="0" y="736818"/>
          <a:ext cx="2862653" cy="181778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D0CAB-E5F3-2645-9084-AB3892E2F205}">
      <dsp:nvSpPr>
        <dsp:cNvPr id="0" name=""/>
        <dsp:cNvSpPr/>
      </dsp:nvSpPr>
      <dsp:spPr>
        <a:xfrm>
          <a:off x="318072" y="1038987"/>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LANGUAGE:</a:t>
          </a:r>
        </a:p>
        <a:p>
          <a:pPr marL="0" lvl="0" indent="0" algn="ctr" defTabSz="800100">
            <a:lnSpc>
              <a:spcPct val="90000"/>
            </a:lnSpc>
            <a:spcBef>
              <a:spcPct val="0"/>
            </a:spcBef>
            <a:spcAft>
              <a:spcPct val="35000"/>
            </a:spcAft>
            <a:buNone/>
          </a:pPr>
          <a:r>
            <a:rPr lang="en-US" sz="1600" kern="1200" dirty="0"/>
            <a:t>GO Programming language</a:t>
          </a:r>
        </a:p>
        <a:p>
          <a:pPr marL="0" lvl="0" indent="0" algn="ctr" defTabSz="800100">
            <a:lnSpc>
              <a:spcPct val="90000"/>
            </a:lnSpc>
            <a:spcBef>
              <a:spcPct val="0"/>
            </a:spcBef>
            <a:spcAft>
              <a:spcPct val="35000"/>
            </a:spcAft>
            <a:buNone/>
          </a:pPr>
          <a:endParaRPr lang="en-US" sz="1600" kern="1200" dirty="0"/>
        </a:p>
        <a:p>
          <a:pPr marL="0" lvl="0" indent="0" algn="ctr" defTabSz="800100">
            <a:lnSpc>
              <a:spcPct val="90000"/>
            </a:lnSpc>
            <a:spcBef>
              <a:spcPct val="0"/>
            </a:spcBef>
            <a:spcAft>
              <a:spcPct val="35000"/>
            </a:spcAft>
            <a:buNone/>
          </a:pPr>
          <a:endParaRPr lang="en-US" sz="2400" kern="1200" dirty="0"/>
        </a:p>
      </dsp:txBody>
      <dsp:txXfrm>
        <a:off x="371313" y="1092228"/>
        <a:ext cx="2756171" cy="1711302"/>
      </dsp:txXfrm>
    </dsp:sp>
    <dsp:sp modelId="{A465E640-138B-A345-9200-E99DF4DFBADE}">
      <dsp:nvSpPr>
        <dsp:cNvPr id="0" name=""/>
        <dsp:cNvSpPr/>
      </dsp:nvSpPr>
      <dsp:spPr>
        <a:xfrm>
          <a:off x="3498798" y="676813"/>
          <a:ext cx="2862653" cy="181778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AD19D-CF0B-A842-9EBE-E163D7151BBF}">
      <dsp:nvSpPr>
        <dsp:cNvPr id="0" name=""/>
        <dsp:cNvSpPr/>
      </dsp:nvSpPr>
      <dsp:spPr>
        <a:xfrm>
          <a:off x="3816870" y="978982"/>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OTHER:</a:t>
          </a:r>
        </a:p>
        <a:p>
          <a:pPr marL="0" lvl="0" indent="0" algn="ctr" defTabSz="711200">
            <a:lnSpc>
              <a:spcPct val="90000"/>
            </a:lnSpc>
            <a:spcBef>
              <a:spcPct val="0"/>
            </a:spcBef>
            <a:spcAft>
              <a:spcPct val="35000"/>
            </a:spcAft>
            <a:buNone/>
          </a:pPr>
          <a:r>
            <a:rPr lang="en-US" sz="1600" kern="1200" dirty="0"/>
            <a:t>React JS</a:t>
          </a:r>
        </a:p>
        <a:p>
          <a:pPr marL="0" lvl="0" indent="0" algn="ctr" defTabSz="711200">
            <a:lnSpc>
              <a:spcPct val="90000"/>
            </a:lnSpc>
            <a:spcBef>
              <a:spcPct val="0"/>
            </a:spcBef>
            <a:spcAft>
              <a:spcPct val="35000"/>
            </a:spcAft>
            <a:buNone/>
          </a:pPr>
          <a:r>
            <a:rPr lang="en-US" sz="1600" kern="1200" dirty="0"/>
            <a:t>SQL</a:t>
          </a:r>
        </a:p>
        <a:p>
          <a:pPr marL="0" lvl="0" indent="0" algn="ctr" defTabSz="711200">
            <a:lnSpc>
              <a:spcPct val="90000"/>
            </a:lnSpc>
            <a:spcBef>
              <a:spcPct val="0"/>
            </a:spcBef>
            <a:spcAft>
              <a:spcPct val="35000"/>
            </a:spcAft>
            <a:buNone/>
          </a:pPr>
          <a:r>
            <a:rPr lang="en-US" sz="1600" kern="1200" dirty="0"/>
            <a:t>CSS</a:t>
          </a:r>
        </a:p>
        <a:p>
          <a:pPr marL="0" lvl="0" indent="0" algn="ctr" defTabSz="711200">
            <a:lnSpc>
              <a:spcPct val="90000"/>
            </a:lnSpc>
            <a:spcBef>
              <a:spcPct val="0"/>
            </a:spcBef>
            <a:spcAft>
              <a:spcPct val="35000"/>
            </a:spcAft>
            <a:buNone/>
          </a:pPr>
          <a:r>
            <a:rPr lang="en-US" sz="1600" kern="1200" dirty="0"/>
            <a:t>HTML</a:t>
          </a:r>
        </a:p>
        <a:p>
          <a:pPr marL="0" lvl="0" indent="0" algn="ctr" defTabSz="711200">
            <a:lnSpc>
              <a:spcPct val="90000"/>
            </a:lnSpc>
            <a:spcBef>
              <a:spcPct val="0"/>
            </a:spcBef>
            <a:spcAft>
              <a:spcPct val="35000"/>
            </a:spcAft>
            <a:buNone/>
          </a:pPr>
          <a:r>
            <a:rPr lang="en-US" sz="1600" kern="1200" dirty="0"/>
            <a:t>JWT </a:t>
          </a:r>
        </a:p>
      </dsp:txBody>
      <dsp:txXfrm>
        <a:off x="3870111" y="1032223"/>
        <a:ext cx="2756171" cy="1711302"/>
      </dsp:txXfrm>
    </dsp:sp>
    <dsp:sp modelId="{26FF1282-276D-A940-A364-C72D5F29B522}">
      <dsp:nvSpPr>
        <dsp:cNvPr id="0" name=""/>
        <dsp:cNvSpPr/>
      </dsp:nvSpPr>
      <dsp:spPr>
        <a:xfrm>
          <a:off x="6997596" y="736818"/>
          <a:ext cx="2862653" cy="181778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B20DC-6B4D-4E4B-AD73-342BD7763CFF}">
      <dsp:nvSpPr>
        <dsp:cNvPr id="0" name=""/>
        <dsp:cNvSpPr/>
      </dsp:nvSpPr>
      <dsp:spPr>
        <a:xfrm>
          <a:off x="7315668" y="1038987"/>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SOFTWARE CONFIGURATION:</a:t>
          </a:r>
        </a:p>
        <a:p>
          <a:pPr marL="0" lvl="0" indent="0" algn="ctr" defTabSz="800100">
            <a:lnSpc>
              <a:spcPct val="90000"/>
            </a:lnSpc>
            <a:spcBef>
              <a:spcPct val="0"/>
            </a:spcBef>
            <a:spcAft>
              <a:spcPct val="35000"/>
            </a:spcAft>
            <a:buNone/>
          </a:pPr>
          <a:r>
            <a:rPr lang="en-US" sz="1600" kern="1200" dirty="0"/>
            <a:t>Visual Studio Code 2022 </a:t>
          </a:r>
        </a:p>
        <a:p>
          <a:pPr marL="0" lvl="0" indent="0" algn="ctr" defTabSz="800100">
            <a:lnSpc>
              <a:spcPct val="90000"/>
            </a:lnSpc>
            <a:spcBef>
              <a:spcPct val="0"/>
            </a:spcBef>
            <a:spcAft>
              <a:spcPct val="35000"/>
            </a:spcAft>
            <a:buNone/>
          </a:pPr>
          <a:r>
            <a:rPr lang="en-US" sz="1600" kern="1200" dirty="0"/>
            <a:t>My SQL Workbench 8.0 CE </a:t>
          </a:r>
        </a:p>
        <a:p>
          <a:pPr marL="0" lvl="0" indent="0" algn="ctr" defTabSz="800100">
            <a:lnSpc>
              <a:spcPct val="90000"/>
            </a:lnSpc>
            <a:spcBef>
              <a:spcPct val="0"/>
            </a:spcBef>
            <a:spcAft>
              <a:spcPct val="35000"/>
            </a:spcAft>
            <a:buNone/>
          </a:pPr>
          <a:r>
            <a:rPr lang="en-US" sz="1600" kern="1200" dirty="0"/>
            <a:t>Node JS</a:t>
          </a:r>
        </a:p>
        <a:p>
          <a:pPr marL="0" lvl="0" indent="0" algn="ctr" defTabSz="800100">
            <a:lnSpc>
              <a:spcPct val="90000"/>
            </a:lnSpc>
            <a:spcBef>
              <a:spcPct val="0"/>
            </a:spcBef>
            <a:spcAft>
              <a:spcPct val="35000"/>
            </a:spcAft>
            <a:buNone/>
          </a:pPr>
          <a:endParaRPr lang="en-US" sz="1600" kern="1200" dirty="0"/>
        </a:p>
      </dsp:txBody>
      <dsp:txXfrm>
        <a:off x="7368909" y="1092228"/>
        <a:ext cx="2756171" cy="1711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93F23-8FBB-EC4C-9FA2-243AC0A324C7}">
      <dsp:nvSpPr>
        <dsp:cNvPr id="0" name=""/>
        <dsp:cNvSpPr/>
      </dsp:nvSpPr>
      <dsp:spPr>
        <a:xfrm>
          <a:off x="0" y="0"/>
          <a:ext cx="8651573" cy="10780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New graduates face limited job opportunities that match their skills and interests, while recruiters struggle to find suitable candidates.</a:t>
          </a:r>
          <a:endParaRPr lang="en-US" sz="1600" kern="1200" dirty="0"/>
        </a:p>
      </dsp:txBody>
      <dsp:txXfrm>
        <a:off x="31576" y="31576"/>
        <a:ext cx="7488243" cy="1014925"/>
      </dsp:txXfrm>
    </dsp:sp>
    <dsp:sp modelId="{6CB183DA-2FCE-FB48-A08D-B9854A9E528C}">
      <dsp:nvSpPr>
        <dsp:cNvPr id="0" name=""/>
        <dsp:cNvSpPr/>
      </dsp:nvSpPr>
      <dsp:spPr>
        <a:xfrm>
          <a:off x="763374" y="1257756"/>
          <a:ext cx="8651573" cy="10780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Traditional campus career fairs may not meet the needs of all students and recruiters.</a:t>
          </a:r>
          <a:endParaRPr lang="en-US" sz="1600" kern="1200"/>
        </a:p>
      </dsp:txBody>
      <dsp:txXfrm>
        <a:off x="794950" y="1289332"/>
        <a:ext cx="7124297" cy="1014925"/>
      </dsp:txXfrm>
    </dsp:sp>
    <dsp:sp modelId="{90394B6D-9E36-C941-9F02-E0438292561C}">
      <dsp:nvSpPr>
        <dsp:cNvPr id="0" name=""/>
        <dsp:cNvSpPr/>
      </dsp:nvSpPr>
      <dsp:spPr>
        <a:xfrm>
          <a:off x="1526748" y="2515513"/>
          <a:ext cx="8651573" cy="10780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 dedicated job portal for students could provide a more convenient and efficient platform for job seekers and recruiters to connect, allowing students to apply for jobs from anywhere and at any time, and recruiters to review resumes and applications in a more efficient manner.</a:t>
          </a:r>
          <a:endParaRPr lang="en-US" sz="1600" kern="1200"/>
        </a:p>
      </dsp:txBody>
      <dsp:txXfrm>
        <a:off x="1558324" y="2547089"/>
        <a:ext cx="7124297" cy="1014925"/>
      </dsp:txXfrm>
    </dsp:sp>
    <dsp:sp modelId="{7B521E91-64EE-1D4D-B008-6498DB579C3D}">
      <dsp:nvSpPr>
        <dsp:cNvPr id="0" name=""/>
        <dsp:cNvSpPr/>
      </dsp:nvSpPr>
      <dsp:spPr>
        <a:xfrm>
          <a:off x="7950823" y="817541"/>
          <a:ext cx="700750" cy="70075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in">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08492" y="817541"/>
        <a:ext cx="385412" cy="527314"/>
      </dsp:txXfrm>
    </dsp:sp>
    <dsp:sp modelId="{479D94BA-96C5-3F4C-A949-93416E576F70}">
      <dsp:nvSpPr>
        <dsp:cNvPr id="0" name=""/>
        <dsp:cNvSpPr/>
      </dsp:nvSpPr>
      <dsp:spPr>
        <a:xfrm>
          <a:off x="8714197" y="2068111"/>
          <a:ext cx="700750" cy="70075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in">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871866" y="2068111"/>
        <a:ext cx="385412" cy="5273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971B2-1859-3845-AE9F-940D35596126}">
      <dsp:nvSpPr>
        <dsp:cNvPr id="0" name=""/>
        <dsp:cNvSpPr/>
      </dsp:nvSpPr>
      <dsp:spPr>
        <a:xfrm>
          <a:off x="0" y="0"/>
          <a:ext cx="7837868" cy="646938"/>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Proposed solution: implementation of a dedicated job portal for students</a:t>
          </a:r>
          <a:endParaRPr lang="en-US" sz="1700" kern="1200"/>
        </a:p>
      </dsp:txBody>
      <dsp:txXfrm>
        <a:off x="18948" y="18948"/>
        <a:ext cx="7064080" cy="609042"/>
      </dsp:txXfrm>
    </dsp:sp>
    <dsp:sp modelId="{13E3068E-29FD-1A43-9A8F-DD4B7CD57CAA}">
      <dsp:nvSpPr>
        <dsp:cNvPr id="0" name=""/>
        <dsp:cNvSpPr/>
      </dsp:nvSpPr>
      <dsp:spPr>
        <a:xfrm>
          <a:off x="585295" y="736790"/>
          <a:ext cx="7837868" cy="646938"/>
        </a:xfrm>
        <a:prstGeom prst="roundRect">
          <a:avLst>
            <a:gd name="adj" fmla="val 10000"/>
          </a:avLst>
        </a:prstGeom>
        <a:solidFill>
          <a:schemeClr val="accent2">
            <a:hueOff val="1559665"/>
            <a:satOff val="8876"/>
            <a:lumOff val="274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Portal will have separate sections for students and recruiters</a:t>
          </a:r>
          <a:endParaRPr lang="en-US" sz="1700" kern="1200"/>
        </a:p>
      </dsp:txBody>
      <dsp:txXfrm>
        <a:off x="604243" y="755738"/>
        <a:ext cx="6794167" cy="609042"/>
      </dsp:txXfrm>
    </dsp:sp>
    <dsp:sp modelId="{A120110F-AD77-624C-B7B6-E7B24E0ED5A6}">
      <dsp:nvSpPr>
        <dsp:cNvPr id="0" name=""/>
        <dsp:cNvSpPr/>
      </dsp:nvSpPr>
      <dsp:spPr>
        <a:xfrm>
          <a:off x="1170590" y="1473581"/>
          <a:ext cx="7837868" cy="646938"/>
        </a:xfrm>
        <a:prstGeom prst="roundRect">
          <a:avLst>
            <a:gd name="adj" fmla="val 10000"/>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Common login and signup page for both students and recruiters</a:t>
          </a:r>
          <a:endParaRPr lang="en-US" sz="1700" kern="1200"/>
        </a:p>
      </dsp:txBody>
      <dsp:txXfrm>
        <a:off x="1189538" y="1492529"/>
        <a:ext cx="6794167" cy="609042"/>
      </dsp:txXfrm>
    </dsp:sp>
    <dsp:sp modelId="{F4E26BFB-00B0-0A47-97AC-C51641215CD0}">
      <dsp:nvSpPr>
        <dsp:cNvPr id="0" name=""/>
        <dsp:cNvSpPr/>
      </dsp:nvSpPr>
      <dsp:spPr>
        <a:xfrm>
          <a:off x="1755886" y="2210371"/>
          <a:ext cx="7837868" cy="646938"/>
        </a:xfrm>
        <a:prstGeom prst="roundRect">
          <a:avLst>
            <a:gd name="adj" fmla="val 10000"/>
          </a:avLst>
        </a:prstGeom>
        <a:solidFill>
          <a:schemeClr val="accent2">
            <a:hueOff val="4678996"/>
            <a:satOff val="26628"/>
            <a:lumOff val="823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Students can browse and apply for jobs from anywhere and at any time</a:t>
          </a:r>
          <a:endParaRPr lang="en-US" sz="1700" kern="1200"/>
        </a:p>
      </dsp:txBody>
      <dsp:txXfrm>
        <a:off x="1774834" y="2229319"/>
        <a:ext cx="6794167" cy="609041"/>
      </dsp:txXfrm>
    </dsp:sp>
    <dsp:sp modelId="{3BC68875-E239-DC4C-86D9-75D1055175EE}">
      <dsp:nvSpPr>
        <dsp:cNvPr id="0" name=""/>
        <dsp:cNvSpPr/>
      </dsp:nvSpPr>
      <dsp:spPr>
        <a:xfrm>
          <a:off x="2341181" y="2947162"/>
          <a:ext cx="7837868" cy="646938"/>
        </a:xfrm>
        <a:prstGeom prst="roundRect">
          <a:avLst>
            <a:gd name="adj" fmla="val 10000"/>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Recruiters can review resumes and applications more efficiently and reach wider pool of candidates</a:t>
          </a:r>
          <a:endParaRPr lang="en-US" sz="1700" kern="1200"/>
        </a:p>
      </dsp:txBody>
      <dsp:txXfrm>
        <a:off x="2360129" y="2966110"/>
        <a:ext cx="6794167" cy="609042"/>
      </dsp:txXfrm>
    </dsp:sp>
    <dsp:sp modelId="{E8697670-BE36-8C45-94F3-5D05DEFD492B}">
      <dsp:nvSpPr>
        <dsp:cNvPr id="0" name=""/>
        <dsp:cNvSpPr/>
      </dsp:nvSpPr>
      <dsp:spPr>
        <a:xfrm>
          <a:off x="7417358" y="472624"/>
          <a:ext cx="420509" cy="4205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511973" y="472624"/>
        <a:ext cx="231279" cy="316433"/>
      </dsp:txXfrm>
    </dsp:sp>
    <dsp:sp modelId="{9A3E0502-7F0E-3D49-BA73-BD08354A42C5}">
      <dsp:nvSpPr>
        <dsp:cNvPr id="0" name=""/>
        <dsp:cNvSpPr/>
      </dsp:nvSpPr>
      <dsp:spPr>
        <a:xfrm>
          <a:off x="8002654" y="1209414"/>
          <a:ext cx="420509" cy="420509"/>
        </a:xfrm>
        <a:prstGeom prst="downArrow">
          <a:avLst>
            <a:gd name="adj1" fmla="val 55000"/>
            <a:gd name="adj2" fmla="val 45000"/>
          </a:avLst>
        </a:prstGeom>
        <a:solidFill>
          <a:schemeClr val="accent2">
            <a:tint val="40000"/>
            <a:alpha val="90000"/>
            <a:hueOff val="2070328"/>
            <a:satOff val="9024"/>
            <a:lumOff val="981"/>
            <a:alphaOff val="0"/>
          </a:schemeClr>
        </a:solidFill>
        <a:ln w="12700" cap="flat" cmpd="sng" algn="in">
          <a:solidFill>
            <a:schemeClr val="accent2">
              <a:tint val="40000"/>
              <a:alpha val="90000"/>
              <a:hueOff val="2070328"/>
              <a:satOff val="9024"/>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97269" y="1209414"/>
        <a:ext cx="231279" cy="316433"/>
      </dsp:txXfrm>
    </dsp:sp>
    <dsp:sp modelId="{E2961488-7EEC-FB4E-80B1-D34EA63515A7}">
      <dsp:nvSpPr>
        <dsp:cNvPr id="0" name=""/>
        <dsp:cNvSpPr/>
      </dsp:nvSpPr>
      <dsp:spPr>
        <a:xfrm>
          <a:off x="8587949" y="1935422"/>
          <a:ext cx="420509" cy="420509"/>
        </a:xfrm>
        <a:prstGeom prst="downArrow">
          <a:avLst>
            <a:gd name="adj1" fmla="val 55000"/>
            <a:gd name="adj2" fmla="val 45000"/>
          </a:avLst>
        </a:prstGeom>
        <a:solidFill>
          <a:schemeClr val="accent2">
            <a:tint val="40000"/>
            <a:alpha val="90000"/>
            <a:hueOff val="4140656"/>
            <a:satOff val="18048"/>
            <a:lumOff val="1962"/>
            <a:alphaOff val="0"/>
          </a:schemeClr>
        </a:solidFill>
        <a:ln w="12700" cap="flat" cmpd="sng" algn="in">
          <a:solidFill>
            <a:schemeClr val="accent2">
              <a:tint val="40000"/>
              <a:alpha val="90000"/>
              <a:hueOff val="4140656"/>
              <a:satOff val="18048"/>
              <a:lumOff val="19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82564" y="1935422"/>
        <a:ext cx="231279" cy="316433"/>
      </dsp:txXfrm>
    </dsp:sp>
    <dsp:sp modelId="{46B6E911-B0D9-0448-8FAF-E0AE6EE9876F}">
      <dsp:nvSpPr>
        <dsp:cNvPr id="0" name=""/>
        <dsp:cNvSpPr/>
      </dsp:nvSpPr>
      <dsp:spPr>
        <a:xfrm>
          <a:off x="9173244" y="2679401"/>
          <a:ext cx="420509" cy="420509"/>
        </a:xfrm>
        <a:prstGeom prst="downArrow">
          <a:avLst>
            <a:gd name="adj1" fmla="val 55000"/>
            <a:gd name="adj2" fmla="val 45000"/>
          </a:avLst>
        </a:prstGeom>
        <a:solidFill>
          <a:schemeClr val="accent2">
            <a:tint val="40000"/>
            <a:alpha val="90000"/>
            <a:hueOff val="6210984"/>
            <a:satOff val="27072"/>
            <a:lumOff val="2943"/>
            <a:alphaOff val="0"/>
          </a:schemeClr>
        </a:solidFill>
        <a:ln w="12700" cap="flat" cmpd="sng" algn="in">
          <a:solidFill>
            <a:schemeClr val="accent2">
              <a:tint val="40000"/>
              <a:alpha val="90000"/>
              <a:hueOff val="6210984"/>
              <a:satOff val="27072"/>
              <a:lumOff val="29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67859" y="2679401"/>
        <a:ext cx="231279" cy="31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F4FF2-5ED5-4E43-BC46-BEB0036EC009}">
      <dsp:nvSpPr>
        <dsp:cNvPr id="0" name=""/>
        <dsp:cNvSpPr/>
      </dsp:nvSpPr>
      <dsp:spPr>
        <a:xfrm>
          <a:off x="0" y="1491"/>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E3F21-45AF-4CB6-B5F7-FC92BEFDEE00}">
      <dsp:nvSpPr>
        <dsp:cNvPr id="0" name=""/>
        <dsp:cNvSpPr/>
      </dsp:nvSpPr>
      <dsp:spPr>
        <a:xfrm>
          <a:off x="228697" y="171597"/>
          <a:ext cx="415813" cy="415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16604D4-23B0-4DC7-A500-A38BC230411D}">
      <dsp:nvSpPr>
        <dsp:cNvPr id="0" name=""/>
        <dsp:cNvSpPr/>
      </dsp:nvSpPr>
      <dsp:spPr>
        <a:xfrm>
          <a:off x="873208" y="1491"/>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a:t>Our job portal aims to bridge the gap between job seekers and recruiters.</a:t>
          </a:r>
          <a:endParaRPr lang="en-US" sz="2200" kern="1200"/>
        </a:p>
      </dsp:txBody>
      <dsp:txXfrm>
        <a:off x="873208" y="1491"/>
        <a:ext cx="9305841" cy="756024"/>
      </dsp:txXfrm>
    </dsp:sp>
    <dsp:sp modelId="{5951FC79-5655-4C52-9F22-649FFD43446E}">
      <dsp:nvSpPr>
        <dsp:cNvPr id="0" name=""/>
        <dsp:cNvSpPr/>
      </dsp:nvSpPr>
      <dsp:spPr>
        <a:xfrm>
          <a:off x="0" y="946522"/>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EDA97-728B-4E87-A6C6-7BEF25440FC0}">
      <dsp:nvSpPr>
        <dsp:cNvPr id="0" name=""/>
        <dsp:cNvSpPr/>
      </dsp:nvSpPr>
      <dsp:spPr>
        <a:xfrm>
          <a:off x="228697" y="1116627"/>
          <a:ext cx="415813" cy="415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F454A3-15E3-4B55-8D19-C68390455834}">
      <dsp:nvSpPr>
        <dsp:cNvPr id="0" name=""/>
        <dsp:cNvSpPr/>
      </dsp:nvSpPr>
      <dsp:spPr>
        <a:xfrm>
          <a:off x="873208" y="946522"/>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a:t>Both students and recruiters can sign up and use the portal to apply or recruit for job positions.</a:t>
          </a:r>
          <a:endParaRPr lang="en-US" sz="2200" kern="1200"/>
        </a:p>
      </dsp:txBody>
      <dsp:txXfrm>
        <a:off x="873208" y="946522"/>
        <a:ext cx="9305841" cy="756024"/>
      </dsp:txXfrm>
    </dsp:sp>
    <dsp:sp modelId="{4F6E20C5-C489-43B7-8DEF-F571DA12883E}">
      <dsp:nvSpPr>
        <dsp:cNvPr id="0" name=""/>
        <dsp:cNvSpPr/>
      </dsp:nvSpPr>
      <dsp:spPr>
        <a:xfrm>
          <a:off x="0" y="1891553"/>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616B5-1390-4B63-8178-2F709BB45C1C}">
      <dsp:nvSpPr>
        <dsp:cNvPr id="0" name=""/>
        <dsp:cNvSpPr/>
      </dsp:nvSpPr>
      <dsp:spPr>
        <a:xfrm>
          <a:off x="228697" y="2061658"/>
          <a:ext cx="415813" cy="415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1B78D58-A115-4405-ACC5-83124A9AD8AB}">
      <dsp:nvSpPr>
        <dsp:cNvPr id="0" name=""/>
        <dsp:cNvSpPr/>
      </dsp:nvSpPr>
      <dsp:spPr>
        <a:xfrm>
          <a:off x="873208" y="1891553"/>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dirty="0"/>
            <a:t>The student portal allows students to view available jobs, search for specific companies or roles, and keep track of their applied job positions.</a:t>
          </a:r>
          <a:endParaRPr lang="en-US" sz="2200" kern="1200" dirty="0"/>
        </a:p>
      </dsp:txBody>
      <dsp:txXfrm>
        <a:off x="873208" y="1891553"/>
        <a:ext cx="9305841" cy="756024"/>
      </dsp:txXfrm>
    </dsp:sp>
    <dsp:sp modelId="{CC116CAB-E045-4FF5-9455-B0FD2A658311}">
      <dsp:nvSpPr>
        <dsp:cNvPr id="0" name=""/>
        <dsp:cNvSpPr/>
      </dsp:nvSpPr>
      <dsp:spPr>
        <a:xfrm>
          <a:off x="0" y="2836583"/>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106D5-3728-496A-84B3-8FDAA69793A8}">
      <dsp:nvSpPr>
        <dsp:cNvPr id="0" name=""/>
        <dsp:cNvSpPr/>
      </dsp:nvSpPr>
      <dsp:spPr>
        <a:xfrm>
          <a:off x="228697" y="3006689"/>
          <a:ext cx="415813" cy="415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44922A7-84E9-4684-B663-8D1A7230AA93}">
      <dsp:nvSpPr>
        <dsp:cNvPr id="0" name=""/>
        <dsp:cNvSpPr/>
      </dsp:nvSpPr>
      <dsp:spPr>
        <a:xfrm>
          <a:off x="873208" y="2836583"/>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a:t>The recruiter portal allows recruiters to add new job roles in their companies and view the details of students who have applied for a position.</a:t>
          </a:r>
          <a:endParaRPr lang="en-US" sz="2200" kern="1200"/>
        </a:p>
      </dsp:txBody>
      <dsp:txXfrm>
        <a:off x="873208" y="2836583"/>
        <a:ext cx="9305841" cy="7560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97814-909F-4595-A007-7B0967DEFF6E}">
      <dsp:nvSpPr>
        <dsp:cNvPr id="0" name=""/>
        <dsp:cNvSpPr/>
      </dsp:nvSpPr>
      <dsp:spPr>
        <a:xfrm>
          <a:off x="0" y="438"/>
          <a:ext cx="6015897" cy="1026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165EA-1323-4F6D-8605-B03056DEACC8}">
      <dsp:nvSpPr>
        <dsp:cNvPr id="0" name=""/>
        <dsp:cNvSpPr/>
      </dsp:nvSpPr>
      <dsp:spPr>
        <a:xfrm>
          <a:off x="310513" y="231398"/>
          <a:ext cx="564569" cy="5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89E3A34-7168-40D1-8E53-4661C7C9ED8E}">
      <dsp:nvSpPr>
        <dsp:cNvPr id="0" name=""/>
        <dsp:cNvSpPr/>
      </dsp:nvSpPr>
      <dsp:spPr>
        <a:xfrm>
          <a:off x="1185595" y="438"/>
          <a:ext cx="4830301"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666750">
            <a:lnSpc>
              <a:spcPct val="90000"/>
            </a:lnSpc>
            <a:spcBef>
              <a:spcPct val="0"/>
            </a:spcBef>
            <a:spcAft>
              <a:spcPct val="35000"/>
            </a:spcAft>
            <a:buNone/>
          </a:pPr>
          <a:r>
            <a:rPr lang="en-US" sz="1500" b="0" i="0" kern="1200"/>
            <a:t>The dedicated job portal could be expanded to include more features such as video interviews, online assessments, and personalized job recommendations based on a student's skills and interests.</a:t>
          </a:r>
          <a:endParaRPr lang="en-US" sz="1500" kern="1200"/>
        </a:p>
      </dsp:txBody>
      <dsp:txXfrm>
        <a:off x="1185595" y="438"/>
        <a:ext cx="4830301" cy="1026489"/>
      </dsp:txXfrm>
    </dsp:sp>
    <dsp:sp modelId="{AFAB6010-2D88-4962-9CEB-FAB88BD1F794}">
      <dsp:nvSpPr>
        <dsp:cNvPr id="0" name=""/>
        <dsp:cNvSpPr/>
      </dsp:nvSpPr>
      <dsp:spPr>
        <a:xfrm>
          <a:off x="0" y="1283550"/>
          <a:ext cx="6015897" cy="1026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66EBC-EA89-4EEF-A3CE-44450BA4C6F0}">
      <dsp:nvSpPr>
        <dsp:cNvPr id="0" name=""/>
        <dsp:cNvSpPr/>
      </dsp:nvSpPr>
      <dsp:spPr>
        <a:xfrm>
          <a:off x="310513" y="1514510"/>
          <a:ext cx="564569" cy="5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F403440-C6AA-491B-8465-D60421F789FC}">
      <dsp:nvSpPr>
        <dsp:cNvPr id="0" name=""/>
        <dsp:cNvSpPr/>
      </dsp:nvSpPr>
      <dsp:spPr>
        <a:xfrm>
          <a:off x="1185595" y="1283550"/>
          <a:ext cx="4830301"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666750">
            <a:lnSpc>
              <a:spcPct val="90000"/>
            </a:lnSpc>
            <a:spcBef>
              <a:spcPct val="0"/>
            </a:spcBef>
            <a:spcAft>
              <a:spcPct val="35000"/>
            </a:spcAft>
            <a:buNone/>
          </a:pPr>
          <a:r>
            <a:rPr lang="en-US" sz="1500" b="0" i="0" kern="1200" dirty="0"/>
            <a:t>The portal could be used to facilitate internships and co-op programs, providing students with valuable work experience while still in school.</a:t>
          </a:r>
          <a:endParaRPr lang="en-US" sz="1500" kern="1200" dirty="0"/>
        </a:p>
      </dsp:txBody>
      <dsp:txXfrm>
        <a:off x="1185595" y="1283550"/>
        <a:ext cx="4830301" cy="1026489"/>
      </dsp:txXfrm>
    </dsp:sp>
    <dsp:sp modelId="{3A7490BD-8FE4-4A06-86FB-5110A6582999}">
      <dsp:nvSpPr>
        <dsp:cNvPr id="0" name=""/>
        <dsp:cNvSpPr/>
      </dsp:nvSpPr>
      <dsp:spPr>
        <a:xfrm>
          <a:off x="0" y="2566662"/>
          <a:ext cx="6015897" cy="1026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F70BA-D7AC-4B06-BC6F-1F0D38451B20}">
      <dsp:nvSpPr>
        <dsp:cNvPr id="0" name=""/>
        <dsp:cNvSpPr/>
      </dsp:nvSpPr>
      <dsp:spPr>
        <a:xfrm>
          <a:off x="310513" y="2797622"/>
          <a:ext cx="564569" cy="5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1E72E80-A049-4333-BA3F-81E01B80C5AD}">
      <dsp:nvSpPr>
        <dsp:cNvPr id="0" name=""/>
        <dsp:cNvSpPr/>
      </dsp:nvSpPr>
      <dsp:spPr>
        <a:xfrm>
          <a:off x="1185595" y="2566662"/>
          <a:ext cx="4830301"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666750">
            <a:lnSpc>
              <a:spcPct val="90000"/>
            </a:lnSpc>
            <a:spcBef>
              <a:spcPct val="0"/>
            </a:spcBef>
            <a:spcAft>
              <a:spcPct val="35000"/>
            </a:spcAft>
            <a:buNone/>
          </a:pPr>
          <a:r>
            <a:rPr lang="en-US" sz="1500" b="0" i="0" kern="1200"/>
            <a:t>The portal could be expanded to include alumni, creating a more comprehensive network of job seekers and recruiters and offering new opportunities to alumni of the university.</a:t>
          </a:r>
          <a:endParaRPr lang="en-US" sz="1500" kern="1200"/>
        </a:p>
      </dsp:txBody>
      <dsp:txXfrm>
        <a:off x="1185595" y="2566662"/>
        <a:ext cx="4830301" cy="10264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6C893-E04E-4C4B-9F4B-29561FC07C14}">
      <dsp:nvSpPr>
        <dsp:cNvPr id="0" name=""/>
        <dsp:cNvSpPr/>
      </dsp:nvSpPr>
      <dsp:spPr>
        <a:xfrm>
          <a:off x="0" y="470"/>
          <a:ext cx="6712809" cy="110136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AF195-835B-4533-A1AD-BE3D64433FC8}">
      <dsp:nvSpPr>
        <dsp:cNvPr id="0" name=""/>
        <dsp:cNvSpPr/>
      </dsp:nvSpPr>
      <dsp:spPr>
        <a:xfrm>
          <a:off x="333162" y="248277"/>
          <a:ext cx="605750" cy="605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080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47F8A8E-09EB-42CE-B85C-0BE8D777D8AC}">
      <dsp:nvSpPr>
        <dsp:cNvPr id="0" name=""/>
        <dsp:cNvSpPr/>
      </dsp:nvSpPr>
      <dsp:spPr>
        <a:xfrm>
          <a:off x="1272076" y="470"/>
          <a:ext cx="5440732" cy="110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61" tIns="116561" rIns="116561" bIns="116561" numCol="1" spcCol="1270" anchor="ctr" anchorCtr="0">
          <a:noAutofit/>
        </a:bodyPr>
        <a:lstStyle/>
        <a:p>
          <a:pPr marL="0" lvl="0" indent="0" algn="l" defTabSz="844550">
            <a:lnSpc>
              <a:spcPct val="100000"/>
            </a:lnSpc>
            <a:spcBef>
              <a:spcPct val="0"/>
            </a:spcBef>
            <a:spcAft>
              <a:spcPct val="35000"/>
            </a:spcAft>
            <a:buNone/>
          </a:pPr>
          <a:r>
            <a:rPr lang="en-US" sz="1900" b="0" i="0" kern="1200"/>
            <a:t>The dedicated job portal solves the problem of limited access to job opportunities for graduating students.</a:t>
          </a:r>
          <a:endParaRPr lang="en-US" sz="1900" kern="1200"/>
        </a:p>
      </dsp:txBody>
      <dsp:txXfrm>
        <a:off x="1272076" y="470"/>
        <a:ext cx="5440732" cy="1101365"/>
      </dsp:txXfrm>
    </dsp:sp>
    <dsp:sp modelId="{FD01F9A0-958C-4A07-AFFA-968F0F48DE97}">
      <dsp:nvSpPr>
        <dsp:cNvPr id="0" name=""/>
        <dsp:cNvSpPr/>
      </dsp:nvSpPr>
      <dsp:spPr>
        <a:xfrm>
          <a:off x="0" y="1377176"/>
          <a:ext cx="6712809" cy="110136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D87FC-517D-49CF-916C-8C74715FDCB9}">
      <dsp:nvSpPr>
        <dsp:cNvPr id="0" name=""/>
        <dsp:cNvSpPr/>
      </dsp:nvSpPr>
      <dsp:spPr>
        <a:xfrm>
          <a:off x="333162" y="1624984"/>
          <a:ext cx="605750" cy="605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080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E78C2E6-B8AB-4DF6-9D41-A3DFDA787FBE}">
      <dsp:nvSpPr>
        <dsp:cNvPr id="0" name=""/>
        <dsp:cNvSpPr/>
      </dsp:nvSpPr>
      <dsp:spPr>
        <a:xfrm>
          <a:off x="1272076" y="1377176"/>
          <a:ext cx="5440732" cy="110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61" tIns="116561" rIns="116561" bIns="116561" numCol="1" spcCol="1270" anchor="ctr" anchorCtr="0">
          <a:noAutofit/>
        </a:bodyPr>
        <a:lstStyle/>
        <a:p>
          <a:pPr marL="0" lvl="0" indent="0" algn="l" defTabSz="844550">
            <a:lnSpc>
              <a:spcPct val="100000"/>
            </a:lnSpc>
            <a:spcBef>
              <a:spcPct val="0"/>
            </a:spcBef>
            <a:spcAft>
              <a:spcPct val="35000"/>
            </a:spcAft>
            <a:buNone/>
          </a:pPr>
          <a:r>
            <a:rPr lang="en-US" sz="1900" b="0" i="0" kern="1200" dirty="0"/>
            <a:t>The separate portals for students and recruiters, along with a common login page, offer a user-friendly experience.</a:t>
          </a:r>
          <a:endParaRPr lang="en-US" sz="1900" kern="1200" dirty="0"/>
        </a:p>
      </dsp:txBody>
      <dsp:txXfrm>
        <a:off x="1272076" y="1377176"/>
        <a:ext cx="5440732" cy="1101365"/>
      </dsp:txXfrm>
    </dsp:sp>
    <dsp:sp modelId="{564A4409-57A6-47C5-BFE9-2BE504405244}">
      <dsp:nvSpPr>
        <dsp:cNvPr id="0" name=""/>
        <dsp:cNvSpPr/>
      </dsp:nvSpPr>
      <dsp:spPr>
        <a:xfrm>
          <a:off x="0" y="2753883"/>
          <a:ext cx="6712809" cy="110136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3A6D64-70EB-4053-8D9E-FF374D4C29A0}">
      <dsp:nvSpPr>
        <dsp:cNvPr id="0" name=""/>
        <dsp:cNvSpPr/>
      </dsp:nvSpPr>
      <dsp:spPr>
        <a:xfrm>
          <a:off x="333162" y="3001690"/>
          <a:ext cx="605750" cy="605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080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5C8E606-42E2-4B15-BE28-B764DB516E42}">
      <dsp:nvSpPr>
        <dsp:cNvPr id="0" name=""/>
        <dsp:cNvSpPr/>
      </dsp:nvSpPr>
      <dsp:spPr>
        <a:xfrm>
          <a:off x="1272076" y="2753883"/>
          <a:ext cx="5440732" cy="110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61" tIns="116561" rIns="116561" bIns="116561" numCol="1" spcCol="1270" anchor="ctr" anchorCtr="0">
          <a:noAutofit/>
        </a:bodyPr>
        <a:lstStyle/>
        <a:p>
          <a:pPr marL="0" lvl="0" indent="0" algn="l" defTabSz="844550">
            <a:lnSpc>
              <a:spcPct val="100000"/>
            </a:lnSpc>
            <a:spcBef>
              <a:spcPct val="0"/>
            </a:spcBef>
            <a:spcAft>
              <a:spcPct val="35000"/>
            </a:spcAft>
            <a:buNone/>
          </a:pPr>
          <a:r>
            <a:rPr lang="en-US" sz="1900" b="0" i="0" kern="1200"/>
            <a:t>The future scope of the portal is promising, with potential for further developments and expansion to include internships, co-op programs, and alumni.</a:t>
          </a:r>
          <a:endParaRPr lang="en-US" sz="1900" kern="1200"/>
        </a:p>
      </dsp:txBody>
      <dsp:txXfrm>
        <a:off x="1272076" y="2753883"/>
        <a:ext cx="5440732" cy="110136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D49F0-CA07-EB4C-8C8D-795A1C7FEE0D}"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16C74-9930-4249-B251-4D164821FB09}" type="slidenum">
              <a:rPr lang="en-US" smtClean="0"/>
              <a:t>‹#›</a:t>
            </a:fld>
            <a:endParaRPr lang="en-US"/>
          </a:p>
        </p:txBody>
      </p:sp>
    </p:spTree>
    <p:extLst>
      <p:ext uri="{BB962C8B-B14F-4D97-AF65-F5344CB8AC3E}">
        <p14:creationId xmlns:p14="http://schemas.microsoft.com/office/powerpoint/2010/main" val="207550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341B595-366B-43E2-A22E-EA6A78C03F06}" type="datetimeFigureOut">
              <a:rPr lang="en-US" smtClean="0"/>
              <a:t>4/24/2023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BA915EE-10CB-4CF1-8569-6154455DA57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541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436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5416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9998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341B595-366B-43E2-A22E-EA6A78C03F06}" type="datetimeFigureOut">
              <a:rPr lang="en-US" smtClean="0"/>
              <a:t>4/24/2023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BA915EE-10CB-4CF1-8569-6154455DA57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436808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853125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320157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1387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7463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341B595-366B-43E2-A22E-EA6A78C03F06}" type="datetimeFigureOut">
              <a:rPr lang="en-US" smtClean="0"/>
              <a:t>4/24/2023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BA915EE-10CB-4CF1-8569-6154455DA57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148976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341B595-366B-43E2-A22E-EA6A78C03F06}" type="datetimeFigureOut">
              <a:rPr lang="en-US" smtClean="0"/>
              <a:t>4/24/2023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656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341B595-366B-43E2-A22E-EA6A78C03F06}" type="datetimeFigureOut">
              <a:rPr lang="en-US" smtClean="0"/>
              <a:t>4/24/2023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BA915EE-10CB-4CF1-8569-6154455DA57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352926"/>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F4B23596-744A-FF69-0739-BDADFAF3DA6B}"/>
              </a:ext>
            </a:extLst>
          </p:cNvPr>
          <p:cNvPicPr>
            <a:picLocks noChangeAspect="1"/>
          </p:cNvPicPr>
          <p:nvPr/>
        </p:nvPicPr>
        <p:blipFill rotWithShape="1">
          <a:blip r:embed="rId2"/>
          <a:srcRect l="45245" r="7516" b="-1"/>
          <a:stretch/>
        </p:blipFill>
        <p:spPr>
          <a:xfrm>
            <a:off x="6990735" y="10"/>
            <a:ext cx="5201265" cy="6857990"/>
          </a:xfrm>
          <a:prstGeom prst="rect">
            <a:avLst/>
          </a:prstGeom>
          <a:gradFill>
            <a:gsLst>
              <a:gs pos="100000">
                <a:schemeClr val="tx2">
                  <a:lumMod val="25000"/>
                  <a:lumOff val="75000"/>
                </a:schemeClr>
              </a:gs>
              <a:gs pos="0">
                <a:schemeClr val="bg2">
                  <a:tint val="90000"/>
                  <a:lumMod val="0"/>
                  <a:lumOff val="100000"/>
                </a:schemeClr>
              </a:gs>
              <a:gs pos="100000">
                <a:schemeClr val="bg2">
                  <a:shade val="98000"/>
                  <a:satMod val="120000"/>
                  <a:lumMod val="98000"/>
                </a:schemeClr>
              </a:gs>
            </a:gsLst>
            <a:lin ang="5400000" scaled="0"/>
          </a:gradFill>
        </p:spPr>
      </p:pic>
      <p:sp>
        <p:nvSpPr>
          <p:cNvPr id="43"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FF67ADF-265A-AF80-3D33-BCE9AFA39B0B}"/>
              </a:ext>
            </a:extLst>
          </p:cNvPr>
          <p:cNvSpPr>
            <a:spLocks noGrp="1"/>
          </p:cNvSpPr>
          <p:nvPr>
            <p:ph type="title"/>
          </p:nvPr>
        </p:nvSpPr>
        <p:spPr>
          <a:xfrm>
            <a:off x="765051" y="382385"/>
            <a:ext cx="6015897" cy="1492132"/>
          </a:xfrm>
        </p:spPr>
        <p:txBody>
          <a:bodyPr>
            <a:noAutofit/>
          </a:bodyPr>
          <a:lstStyle/>
          <a:p>
            <a:pPr algn="ctr"/>
            <a:r>
              <a:rPr lang="en-US" sz="5400" b="1" dirty="0">
                <a:solidFill>
                  <a:schemeClr val="tx1"/>
                </a:solidFill>
                <a:latin typeface="Broadway" panose="020F0502020204030204" pitchFamily="34" charset="0"/>
                <a:ea typeface="Hiragino Kaku Gothic Std W8" panose="020B0800000000000000" pitchFamily="34" charset="-128"/>
                <a:cs typeface="Broadway" panose="020F0502020204030204" pitchFamily="34" charset="0"/>
              </a:rPr>
              <a:t>CAREER PILOT</a:t>
            </a:r>
          </a:p>
        </p:txBody>
      </p:sp>
      <p:sp>
        <p:nvSpPr>
          <p:cNvPr id="45" name="Rectangle 44">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9C78DE14-D3A5-714F-4EEA-EBFA42B5774B}"/>
              </a:ext>
            </a:extLst>
          </p:cNvPr>
          <p:cNvSpPr>
            <a:spLocks noGrp="1"/>
          </p:cNvSpPr>
          <p:nvPr>
            <p:ph idx="1"/>
          </p:nvPr>
        </p:nvSpPr>
        <p:spPr>
          <a:xfrm>
            <a:off x="493251" y="3669785"/>
            <a:ext cx="4193572" cy="3051690"/>
          </a:xfrm>
        </p:spPr>
        <p:txBody>
          <a:bodyPr>
            <a:normAutofit/>
          </a:bodyPr>
          <a:lstStyle/>
          <a:p>
            <a:pPr marL="0" indent="0">
              <a:buNone/>
            </a:pPr>
            <a:r>
              <a:rPr lang="en-US" u="sng" dirty="0">
                <a:solidFill>
                  <a:schemeClr val="tx1"/>
                </a:solidFill>
                <a:ea typeface="Hiragino Kaku Gothic Std W8" panose="020B0800000000000000" pitchFamily="34" charset="-128"/>
              </a:rPr>
              <a:t>GROUP</a:t>
            </a:r>
          </a:p>
          <a:p>
            <a:pPr marL="0" indent="0">
              <a:buNone/>
            </a:pPr>
            <a:r>
              <a:rPr lang="en-US" dirty="0">
                <a:solidFill>
                  <a:schemeClr val="tx1"/>
                </a:solidFill>
                <a:ea typeface="Hiragino Kaku Gothic Std W8" panose="020B0800000000000000" pitchFamily="34" charset="-128"/>
              </a:rPr>
              <a:t>RACHANA GULLIPALLI</a:t>
            </a:r>
          </a:p>
          <a:p>
            <a:pPr marL="0" indent="0">
              <a:buNone/>
            </a:pPr>
            <a:r>
              <a:rPr lang="en-US" dirty="0">
                <a:solidFill>
                  <a:schemeClr val="tx1"/>
                </a:solidFill>
                <a:ea typeface="Hiragino Kaku Gothic Std W8" panose="020B0800000000000000" pitchFamily="34" charset="-128"/>
              </a:rPr>
              <a:t>MAHIJA SHIVANI DADISETTY</a:t>
            </a:r>
          </a:p>
          <a:p>
            <a:pPr marL="0" indent="0">
              <a:buNone/>
            </a:pPr>
            <a:r>
              <a:rPr lang="en-US" dirty="0">
                <a:solidFill>
                  <a:schemeClr val="tx1"/>
                </a:solidFill>
                <a:ea typeface="Hiragino Kaku Gothic Std W8" panose="020B0800000000000000" pitchFamily="34" charset="-128"/>
              </a:rPr>
              <a:t>MANASA AVULA</a:t>
            </a:r>
          </a:p>
          <a:p>
            <a:pPr marL="0" indent="0">
              <a:buNone/>
            </a:pPr>
            <a:r>
              <a:rPr lang="en-US" dirty="0">
                <a:solidFill>
                  <a:schemeClr val="tx1"/>
                </a:solidFill>
                <a:ea typeface="Hiragino Kaku Gothic Std W8" panose="020B0800000000000000" pitchFamily="34" charset="-128"/>
              </a:rPr>
              <a:t>RAMU SIRUSANAGANDLA</a:t>
            </a:r>
          </a:p>
          <a:p>
            <a:pPr marL="0" indent="0">
              <a:buNone/>
            </a:pPr>
            <a:r>
              <a:rPr lang="en-US" dirty="0">
                <a:solidFill>
                  <a:schemeClr val="tx1"/>
                </a:solidFill>
                <a:ea typeface="Hiragino Kaku Gothic Std W8" panose="020B0800000000000000" pitchFamily="34" charset="-128"/>
              </a:rPr>
              <a:t>SAHITHI PALADUGU</a:t>
            </a:r>
          </a:p>
          <a:p>
            <a:pPr marL="0" indent="0">
              <a:buNone/>
            </a:pPr>
            <a:r>
              <a:rPr lang="en-US" dirty="0">
                <a:solidFill>
                  <a:schemeClr val="tx1"/>
                </a:solidFill>
                <a:ea typeface="Hiragino Kaku Gothic Std W8" panose="020B0800000000000000" pitchFamily="34" charset="-128"/>
              </a:rPr>
              <a:t>AVINASH KOYA</a:t>
            </a:r>
          </a:p>
          <a:p>
            <a:endParaRPr lang="en-US" dirty="0"/>
          </a:p>
          <a:p>
            <a:endParaRPr lang="en-US" dirty="0"/>
          </a:p>
          <a:p>
            <a:pPr marL="0" indent="0">
              <a:buNone/>
            </a:pPr>
            <a:endParaRPr lang="en-US" dirty="0"/>
          </a:p>
        </p:txBody>
      </p:sp>
      <p:sp>
        <p:nvSpPr>
          <p:cNvPr id="38" name="Slide Number Placeholder 8">
            <a:extLst>
              <a:ext uri="{FF2B5EF4-FFF2-40B4-BE49-F238E27FC236}">
                <a16:creationId xmlns:a16="http://schemas.microsoft.com/office/drawing/2014/main" id="{F8766146-3F5E-4648-A5C2-4B92438D6E25}"/>
              </a:ext>
            </a:extLst>
          </p:cNvPr>
          <p:cNvSpPr>
            <a:spLocks noGrp="1"/>
          </p:cNvSpPr>
          <p:nvPr>
            <p:ph type="sldNum" sz="quarter" idx="12"/>
          </p:nvPr>
        </p:nvSpPr>
        <p:spPr>
          <a:xfrm>
            <a:off x="8610601" y="6375679"/>
            <a:ext cx="2819399" cy="345796"/>
          </a:xfrm>
        </p:spPr>
        <p:txBody>
          <a:bodyPr>
            <a:normAutofit/>
          </a:bodyPr>
          <a:lstStyle/>
          <a:p>
            <a:pPr>
              <a:spcAft>
                <a:spcPts val="600"/>
              </a:spcAft>
            </a:pPr>
            <a:fld id="{45C5C030-0550-4584-9C82-E35DF7DBC581}" type="slidenum">
              <a:rPr lang="en-US" smtClean="0">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80313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DCD2-C9E4-12E6-7F2A-024754886A3E}"/>
              </a:ext>
            </a:extLst>
          </p:cNvPr>
          <p:cNvSpPr>
            <a:spLocks noGrp="1"/>
          </p:cNvSpPr>
          <p:nvPr>
            <p:ph type="title"/>
          </p:nvPr>
        </p:nvSpPr>
        <p:spPr>
          <a:xfrm>
            <a:off x="1251678" y="382385"/>
            <a:ext cx="10178322" cy="1492132"/>
          </a:xfrm>
        </p:spPr>
        <p:txBody>
          <a:bodyPr anchor="ctr">
            <a:normAutofit/>
          </a:bodyPr>
          <a:lstStyle/>
          <a:p>
            <a:r>
              <a:rPr lang="en-US" b="1">
                <a:latin typeface="Ayuthaya" pitchFamily="2" charset="-34"/>
                <a:ea typeface="Ayuthaya" pitchFamily="2" charset="-34"/>
                <a:cs typeface="Ayuthaya" pitchFamily="2" charset="-34"/>
              </a:rPr>
              <a:t>EXPERIMENTS</a:t>
            </a:r>
          </a:p>
        </p:txBody>
      </p:sp>
      <p:graphicFrame>
        <p:nvGraphicFramePr>
          <p:cNvPr id="5" name="Content Placeholder 2">
            <a:extLst>
              <a:ext uri="{FF2B5EF4-FFF2-40B4-BE49-F238E27FC236}">
                <a16:creationId xmlns:a16="http://schemas.microsoft.com/office/drawing/2014/main" id="{B6A22AAC-F4B1-CBEE-6CDA-CDD6C0047904}"/>
              </a:ext>
            </a:extLst>
          </p:cNvPr>
          <p:cNvGraphicFramePr>
            <a:graphicFrameLocks noGrp="1"/>
          </p:cNvGraphicFramePr>
          <p:nvPr>
            <p:ph idx="1"/>
            <p:extLst>
              <p:ext uri="{D42A27DB-BD31-4B8C-83A1-F6EECF244321}">
                <p14:modId xmlns:p14="http://schemas.microsoft.com/office/powerpoint/2010/main" val="226338419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99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4" descr="Light bulb on yellow background with sketched light beams and cord">
            <a:extLst>
              <a:ext uri="{FF2B5EF4-FFF2-40B4-BE49-F238E27FC236}">
                <a16:creationId xmlns:a16="http://schemas.microsoft.com/office/drawing/2014/main" id="{07969818-35A6-8DD7-6909-FDA5CD42E522}"/>
              </a:ext>
            </a:extLst>
          </p:cNvPr>
          <p:cNvPicPr>
            <a:picLocks noChangeAspect="1"/>
          </p:cNvPicPr>
          <p:nvPr/>
        </p:nvPicPr>
        <p:blipFill rotWithShape="1">
          <a:blip r:embed="rId2"/>
          <a:srcRect l="50417" r="6060"/>
          <a:stretch/>
        </p:blipFill>
        <p:spPr>
          <a:xfrm>
            <a:off x="7338646" y="10"/>
            <a:ext cx="4853354" cy="6857990"/>
          </a:xfrm>
          <a:prstGeom prst="rect">
            <a:avLst/>
          </a:prstGeom>
        </p:spPr>
      </p:pic>
      <p:sp>
        <p:nvSpPr>
          <p:cNvPr id="18"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C6A8CE01-9CA2-992A-0437-7B73AA106A27}"/>
              </a:ext>
            </a:extLst>
          </p:cNvPr>
          <p:cNvSpPr>
            <a:spLocks noGrp="1"/>
          </p:cNvSpPr>
          <p:nvPr>
            <p:ph type="title"/>
          </p:nvPr>
        </p:nvSpPr>
        <p:spPr>
          <a:xfrm>
            <a:off x="765051" y="382385"/>
            <a:ext cx="6015897" cy="1492132"/>
          </a:xfrm>
        </p:spPr>
        <p:txBody>
          <a:bodyPr>
            <a:normAutofit/>
          </a:bodyPr>
          <a:lstStyle/>
          <a:p>
            <a:r>
              <a:rPr lang="en-US" b="1" dirty="0">
                <a:latin typeface="Ayuthaya" pitchFamily="2" charset="-34"/>
                <a:ea typeface="Ayuthaya" pitchFamily="2" charset="-34"/>
                <a:cs typeface="Ayuthaya" pitchFamily="2" charset="-34"/>
              </a:rPr>
              <a:t>FUTURE SCOPE</a:t>
            </a:r>
          </a:p>
        </p:txBody>
      </p:sp>
      <p:sp>
        <p:nvSpPr>
          <p:cNvPr id="20" name="Rectangle 19">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Content Placeholder 2">
            <a:extLst>
              <a:ext uri="{FF2B5EF4-FFF2-40B4-BE49-F238E27FC236}">
                <a16:creationId xmlns:a16="http://schemas.microsoft.com/office/drawing/2014/main" id="{0C4F5FEA-514C-D70F-A0A5-96BD8A17E46E}"/>
              </a:ext>
            </a:extLst>
          </p:cNvPr>
          <p:cNvGraphicFramePr>
            <a:graphicFrameLocks noGrp="1"/>
          </p:cNvGraphicFramePr>
          <p:nvPr>
            <p:ph idx="1"/>
            <p:extLst>
              <p:ext uri="{D42A27DB-BD31-4B8C-83A1-F6EECF244321}">
                <p14:modId xmlns:p14="http://schemas.microsoft.com/office/powerpoint/2010/main" val="127857905"/>
              </p:ext>
            </p:extLst>
          </p:nvPr>
        </p:nvGraphicFramePr>
        <p:xfrm>
          <a:off x="765051" y="2286001"/>
          <a:ext cx="6015897"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230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8711-C975-4AF3-4A09-C97E959F538A}"/>
              </a:ext>
            </a:extLst>
          </p:cNvPr>
          <p:cNvSpPr>
            <a:spLocks noGrp="1"/>
          </p:cNvSpPr>
          <p:nvPr>
            <p:ph type="title"/>
          </p:nvPr>
        </p:nvSpPr>
        <p:spPr>
          <a:xfrm>
            <a:off x="5195727" y="382385"/>
            <a:ext cx="6335338" cy="1492132"/>
          </a:xfrm>
        </p:spPr>
        <p:txBody>
          <a:bodyPr>
            <a:normAutofit/>
          </a:bodyPr>
          <a:lstStyle/>
          <a:p>
            <a:r>
              <a:rPr lang="en-US" b="1" dirty="0">
                <a:latin typeface="Ayuthaya" pitchFamily="2" charset="-34"/>
                <a:ea typeface="Ayuthaya" pitchFamily="2" charset="-34"/>
                <a:cs typeface="Ayuthaya" pitchFamily="2" charset="-34"/>
              </a:rPr>
              <a:t>CONCLUSION</a:t>
            </a:r>
          </a:p>
        </p:txBody>
      </p:sp>
      <p:pic>
        <p:nvPicPr>
          <p:cNvPr id="14" name="Picture 4" descr="Pen placed on top of a signature line">
            <a:extLst>
              <a:ext uri="{FF2B5EF4-FFF2-40B4-BE49-F238E27FC236}">
                <a16:creationId xmlns:a16="http://schemas.microsoft.com/office/drawing/2014/main" id="{158E1F76-C893-9D0F-E2CC-96E851BEE09B}"/>
              </a:ext>
            </a:extLst>
          </p:cNvPr>
          <p:cNvPicPr>
            <a:picLocks noChangeAspect="1"/>
          </p:cNvPicPr>
          <p:nvPr/>
        </p:nvPicPr>
        <p:blipFill rotWithShape="1">
          <a:blip r:embed="rId2"/>
          <a:srcRect l="54314" r="5545"/>
          <a:stretch/>
        </p:blipFill>
        <p:spPr>
          <a:xfrm>
            <a:off x="688434" y="-9525"/>
            <a:ext cx="4129822" cy="6867525"/>
          </a:xfrm>
          <a:prstGeom prst="rect">
            <a:avLst/>
          </a:prstGeom>
        </p:spPr>
      </p:pic>
      <p:sp>
        <p:nvSpPr>
          <p:cNvPr id="34"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5" name="Rectangle 31">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2">
            <a:extLst>
              <a:ext uri="{FF2B5EF4-FFF2-40B4-BE49-F238E27FC236}">
                <a16:creationId xmlns:a16="http://schemas.microsoft.com/office/drawing/2014/main" id="{E3910388-B5C4-F374-83A3-3BDFC9FB6418}"/>
              </a:ext>
            </a:extLst>
          </p:cNvPr>
          <p:cNvGraphicFramePr>
            <a:graphicFrameLocks noGrp="1"/>
          </p:cNvGraphicFramePr>
          <p:nvPr>
            <p:ph idx="1"/>
            <p:extLst>
              <p:ext uri="{D42A27DB-BD31-4B8C-83A1-F6EECF244321}">
                <p14:modId xmlns:p14="http://schemas.microsoft.com/office/powerpoint/2010/main" val="1736525902"/>
              </p:ext>
            </p:extLst>
          </p:nvPr>
        </p:nvGraphicFramePr>
        <p:xfrm>
          <a:off x="5195726" y="2286001"/>
          <a:ext cx="6712809" cy="3855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884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9174-5AC1-243D-4666-D496749FA296}"/>
              </a:ext>
            </a:extLst>
          </p:cNvPr>
          <p:cNvSpPr>
            <a:spLocks noGrp="1"/>
          </p:cNvSpPr>
          <p:nvPr>
            <p:ph type="title"/>
          </p:nvPr>
        </p:nvSpPr>
        <p:spPr>
          <a:xfrm>
            <a:off x="7271877" y="2248056"/>
            <a:ext cx="4041058" cy="1180944"/>
          </a:xfrm>
        </p:spPr>
        <p:txBody>
          <a:bodyPr>
            <a:noAutofit/>
          </a:bodyPr>
          <a:lstStyle/>
          <a:p>
            <a:pPr algn="ctr"/>
            <a:r>
              <a:rPr lang="en-US" sz="8000" b="1" dirty="0">
                <a:latin typeface="Bradley Hand" pitchFamily="2" charset="77"/>
                <a:ea typeface="Brush Script MT" panose="03060802040406070304" pitchFamily="66" charset="-122"/>
                <a:cs typeface="Brush Script MT" panose="03060802040406070304" pitchFamily="66" charset="-122"/>
              </a:rPr>
              <a:t>Thank </a:t>
            </a:r>
            <a:br>
              <a:rPr lang="en-US" sz="8000" b="1" dirty="0">
                <a:latin typeface="Bradley Hand" pitchFamily="2" charset="77"/>
                <a:ea typeface="Brush Script MT" panose="03060802040406070304" pitchFamily="66" charset="-122"/>
                <a:cs typeface="Brush Script MT" panose="03060802040406070304" pitchFamily="66" charset="-122"/>
              </a:rPr>
            </a:br>
            <a:r>
              <a:rPr lang="en-US" sz="8000" b="1" dirty="0">
                <a:latin typeface="Bradley Hand" pitchFamily="2" charset="77"/>
                <a:ea typeface="Brush Script MT" panose="03060802040406070304" pitchFamily="66" charset="-122"/>
                <a:cs typeface="Brush Script MT" panose="03060802040406070304" pitchFamily="66" charset="-122"/>
              </a:rPr>
              <a:t>you</a:t>
            </a:r>
            <a:br>
              <a:rPr lang="en-US" sz="8000" b="1" dirty="0">
                <a:latin typeface="Bradley Hand" pitchFamily="2" charset="77"/>
                <a:ea typeface="Brush Script MT" panose="03060802040406070304" pitchFamily="66" charset="-122"/>
                <a:cs typeface="Brush Script MT" panose="03060802040406070304" pitchFamily="66" charset="-122"/>
              </a:rPr>
            </a:br>
            <a:endParaRPr lang="en-US" sz="8000" b="1" dirty="0">
              <a:latin typeface="Bradley Hand" pitchFamily="2" charset="77"/>
              <a:ea typeface="Brush Script MT" panose="03060802040406070304" pitchFamily="66" charset="-122"/>
              <a:cs typeface="Brush Script MT" panose="03060802040406070304" pitchFamily="66" charset="-122"/>
            </a:endParaRPr>
          </a:p>
        </p:txBody>
      </p:sp>
      <p:pic>
        <p:nvPicPr>
          <p:cNvPr id="5" name="Picture 4" descr="Magnifying glass on clear background">
            <a:extLst>
              <a:ext uri="{FF2B5EF4-FFF2-40B4-BE49-F238E27FC236}">
                <a16:creationId xmlns:a16="http://schemas.microsoft.com/office/drawing/2014/main" id="{0706BEC7-1B64-FA1B-7BF8-777E0A08161B}"/>
              </a:ext>
            </a:extLst>
          </p:cNvPr>
          <p:cNvPicPr>
            <a:picLocks noChangeAspect="1"/>
          </p:cNvPicPr>
          <p:nvPr/>
        </p:nvPicPr>
        <p:blipFill rotWithShape="1">
          <a:blip r:embed="rId2"/>
          <a:srcRect l="43069" r="16791"/>
          <a:stretch/>
        </p:blipFill>
        <p:spPr>
          <a:xfrm>
            <a:off x="688434" y="-9525"/>
            <a:ext cx="5697618" cy="6867525"/>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70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017EE6D-D7FC-0542-EEFA-219118F3957C}"/>
              </a:ext>
            </a:extLst>
          </p:cNvPr>
          <p:cNvSpPr>
            <a:spLocks noGrp="1"/>
          </p:cNvSpPr>
          <p:nvPr>
            <p:ph type="title"/>
          </p:nvPr>
        </p:nvSpPr>
        <p:spPr>
          <a:xfrm>
            <a:off x="1251678" y="382385"/>
            <a:ext cx="10178322" cy="1492132"/>
          </a:xfrm>
        </p:spPr>
        <p:txBody>
          <a:bodyPr anchor="ctr">
            <a:normAutofit/>
          </a:bodyPr>
          <a:lstStyle/>
          <a:p>
            <a:r>
              <a:rPr lang="en-US" b="1" dirty="0">
                <a:latin typeface="Ayuthaya" pitchFamily="2" charset="-34"/>
                <a:ea typeface="Ayuthaya" pitchFamily="2" charset="-34"/>
                <a:cs typeface="Ayuthaya" pitchFamily="2" charset="-34"/>
              </a:rPr>
              <a:t>GO PARADIGMS</a:t>
            </a:r>
          </a:p>
        </p:txBody>
      </p:sp>
      <p:sp>
        <p:nvSpPr>
          <p:cNvPr id="4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44" name="Rectangle 4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6" name="Content Placeholder 2">
            <a:extLst>
              <a:ext uri="{FF2B5EF4-FFF2-40B4-BE49-F238E27FC236}">
                <a16:creationId xmlns:a16="http://schemas.microsoft.com/office/drawing/2014/main" id="{34FF3858-255A-C210-528F-33F9DFD95748}"/>
              </a:ext>
            </a:extLst>
          </p:cNvPr>
          <p:cNvGraphicFramePr>
            <a:graphicFrameLocks noGrp="1"/>
          </p:cNvGraphicFramePr>
          <p:nvPr>
            <p:ph idx="1"/>
            <p:extLst>
              <p:ext uri="{D42A27DB-BD31-4B8C-83A1-F6EECF244321}">
                <p14:modId xmlns:p14="http://schemas.microsoft.com/office/powerpoint/2010/main" val="10190446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755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Picture 26" descr="Interior of dark warehouse">
            <a:extLst>
              <a:ext uri="{FF2B5EF4-FFF2-40B4-BE49-F238E27FC236}">
                <a16:creationId xmlns:a16="http://schemas.microsoft.com/office/drawing/2014/main" id="{A6B7C539-5E4E-F883-A8F9-772E9B7F802C}"/>
              </a:ext>
            </a:extLst>
          </p:cNvPr>
          <p:cNvPicPr>
            <a:picLocks noChangeAspect="1"/>
          </p:cNvPicPr>
          <p:nvPr/>
        </p:nvPicPr>
        <p:blipFill rotWithShape="1">
          <a:blip r:embed="rId2">
            <a:duotone>
              <a:prstClr val="black"/>
              <a:prstClr val="white"/>
            </a:duotone>
          </a:blip>
          <a:srcRect l="98" r="1" b="1"/>
          <a:stretch/>
        </p:blipFill>
        <p:spPr>
          <a:xfrm>
            <a:off x="20" y="-1"/>
            <a:ext cx="12191980" cy="6864691"/>
          </a:xfrm>
          <a:prstGeom prst="rect">
            <a:avLst/>
          </a:prstGeom>
        </p:spPr>
      </p:pic>
      <p:sp>
        <p:nvSpPr>
          <p:cNvPr id="63" name="Rectangle 62">
            <a:extLst>
              <a:ext uri="{FF2B5EF4-FFF2-40B4-BE49-F238E27FC236}">
                <a16:creationId xmlns:a16="http://schemas.microsoft.com/office/drawing/2014/main" id="{D401C722-FEAC-4621-B17A-79994833D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3F0F7302-62F3-F523-C764-D5CEEB822597}"/>
              </a:ext>
            </a:extLst>
          </p:cNvPr>
          <p:cNvSpPr>
            <a:spLocks noGrp="1"/>
          </p:cNvSpPr>
          <p:nvPr>
            <p:ph type="title"/>
          </p:nvPr>
        </p:nvSpPr>
        <p:spPr>
          <a:xfrm>
            <a:off x="1251678" y="382385"/>
            <a:ext cx="10178322" cy="1492132"/>
          </a:xfrm>
        </p:spPr>
        <p:txBody>
          <a:bodyPr>
            <a:normAutofit/>
          </a:bodyPr>
          <a:lstStyle/>
          <a:p>
            <a:r>
              <a:rPr lang="en-US" b="1">
                <a:latin typeface="Ayuthaya" pitchFamily="2" charset="-34"/>
                <a:ea typeface="Ayuthaya" pitchFamily="2" charset="-34"/>
                <a:cs typeface="Ayuthaya" pitchFamily="2" charset="-34"/>
              </a:rPr>
              <a:t>FEATURES</a:t>
            </a:r>
            <a:endParaRPr lang="en-US" b="1" dirty="0">
              <a:latin typeface="Ayuthaya" pitchFamily="2" charset="-34"/>
              <a:ea typeface="Ayuthaya" pitchFamily="2" charset="-34"/>
              <a:cs typeface="Ayuthaya" pitchFamily="2" charset="-34"/>
            </a:endParaRPr>
          </a:p>
        </p:txBody>
      </p:sp>
      <p:sp>
        <p:nvSpPr>
          <p:cNvPr id="65" name="Freeform 6">
            <a:extLst>
              <a:ext uri="{FF2B5EF4-FFF2-40B4-BE49-F238E27FC236}">
                <a16:creationId xmlns:a16="http://schemas.microsoft.com/office/drawing/2014/main" id="{647662AD-9F43-4466-AEA0-724FD3D1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7" name="Rectangle 66">
            <a:extLst>
              <a:ext uri="{FF2B5EF4-FFF2-40B4-BE49-F238E27FC236}">
                <a16:creationId xmlns:a16="http://schemas.microsoft.com/office/drawing/2014/main" id="{8B67160A-A8CE-4023-A0B7-76D62B842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8" name="Content Placeholder 2">
            <a:extLst>
              <a:ext uri="{FF2B5EF4-FFF2-40B4-BE49-F238E27FC236}">
                <a16:creationId xmlns:a16="http://schemas.microsoft.com/office/drawing/2014/main" id="{0B16AF36-287B-9DA7-A61C-F4B932FBE13A}"/>
              </a:ext>
            </a:extLst>
          </p:cNvPr>
          <p:cNvGraphicFramePr>
            <a:graphicFrameLocks noGrp="1"/>
          </p:cNvGraphicFramePr>
          <p:nvPr>
            <p:ph idx="1"/>
            <p:extLst>
              <p:ext uri="{D42A27DB-BD31-4B8C-83A1-F6EECF244321}">
                <p14:modId xmlns:p14="http://schemas.microsoft.com/office/powerpoint/2010/main" val="2962215803"/>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309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9CEC3-A1C7-929C-78D6-E1DC8310B315}"/>
              </a:ext>
            </a:extLst>
          </p:cNvPr>
          <p:cNvSpPr>
            <a:spLocks noGrp="1"/>
          </p:cNvSpPr>
          <p:nvPr>
            <p:ph type="title"/>
          </p:nvPr>
        </p:nvSpPr>
        <p:spPr>
          <a:xfrm>
            <a:off x="765051" y="382385"/>
            <a:ext cx="6015897" cy="1492132"/>
          </a:xfrm>
        </p:spPr>
        <p:txBody>
          <a:bodyPr>
            <a:normAutofit/>
          </a:bodyPr>
          <a:lstStyle/>
          <a:p>
            <a:r>
              <a:rPr lang="en-US" sz="4700" b="1">
                <a:latin typeface="Ayuthaya" pitchFamily="2" charset="-34"/>
                <a:ea typeface="Ayuthaya" pitchFamily="2" charset="-34"/>
                <a:cs typeface="Ayuthaya" pitchFamily="2" charset="-34"/>
              </a:rPr>
              <a:t>LANGUAGE FOR PROGRAMMERS</a:t>
            </a:r>
          </a:p>
        </p:txBody>
      </p:sp>
      <p:sp>
        <p:nvSpPr>
          <p:cNvPr id="30" name="Rectangle 29">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5834180-E10D-F7F9-7BEC-77DAF9F1FDBF}"/>
              </a:ext>
            </a:extLst>
          </p:cNvPr>
          <p:cNvSpPr>
            <a:spLocks noGrp="1"/>
          </p:cNvSpPr>
          <p:nvPr>
            <p:ph idx="1"/>
          </p:nvPr>
        </p:nvSpPr>
        <p:spPr>
          <a:xfrm>
            <a:off x="765051" y="2286001"/>
            <a:ext cx="6015897" cy="3593591"/>
          </a:xfrm>
        </p:spPr>
        <p:txBody>
          <a:bodyPr>
            <a:normAutofit/>
          </a:bodyPr>
          <a:lstStyle/>
          <a:p>
            <a:pPr>
              <a:buFont typeface="Wingdings" pitchFamily="2" charset="2"/>
              <a:buChar char="Ø"/>
            </a:pPr>
            <a:r>
              <a:rPr lang="en-US" b="0" i="0">
                <a:effectLst/>
              </a:rPr>
              <a:t>Increased productivity</a:t>
            </a:r>
          </a:p>
          <a:p>
            <a:pPr>
              <a:buFont typeface="Wingdings" pitchFamily="2" charset="2"/>
              <a:buChar char="Ø"/>
            </a:pPr>
            <a:r>
              <a:rPr lang="en-US" b="0" i="0">
                <a:effectLst/>
              </a:rPr>
              <a:t>High performance</a:t>
            </a:r>
            <a:endParaRPr lang="en-US"/>
          </a:p>
          <a:p>
            <a:pPr>
              <a:buFont typeface="Wingdings" pitchFamily="2" charset="2"/>
              <a:buChar char="Ø"/>
            </a:pPr>
            <a:r>
              <a:rPr lang="en-US" b="0" i="0">
                <a:effectLst/>
              </a:rPr>
              <a:t>Cross-platform support</a:t>
            </a:r>
          </a:p>
          <a:p>
            <a:pPr>
              <a:buFont typeface="Wingdings" pitchFamily="2" charset="2"/>
              <a:buChar char="Ø"/>
            </a:pPr>
            <a:r>
              <a:rPr lang="en-US" b="0" i="0">
                <a:effectLst/>
              </a:rPr>
              <a:t>Built-in concurrency support</a:t>
            </a:r>
            <a:endParaRPr lang="en-US"/>
          </a:p>
          <a:p>
            <a:pPr>
              <a:buFont typeface="Wingdings" pitchFamily="2" charset="2"/>
              <a:buChar char="Ø"/>
            </a:pPr>
            <a:r>
              <a:rPr lang="en-US" b="0" i="0">
                <a:effectLst/>
              </a:rPr>
              <a:t>Strong typing and error checking</a:t>
            </a:r>
          </a:p>
          <a:p>
            <a:pPr>
              <a:buFont typeface="Wingdings" pitchFamily="2" charset="2"/>
              <a:buChar char="Ø"/>
            </a:pPr>
            <a:r>
              <a:rPr lang="en-US" b="0" i="0">
                <a:effectLst/>
              </a:rPr>
              <a:t>Large community and ecosystem</a:t>
            </a:r>
            <a:endParaRPr lang="en-US"/>
          </a:p>
        </p:txBody>
      </p:sp>
      <p:pic>
        <p:nvPicPr>
          <p:cNvPr id="23" name="Picture 22" descr="Computer script on a screen">
            <a:extLst>
              <a:ext uri="{FF2B5EF4-FFF2-40B4-BE49-F238E27FC236}">
                <a16:creationId xmlns:a16="http://schemas.microsoft.com/office/drawing/2014/main" id="{B4185ED0-8F84-0D46-1D4F-93F20E27869D}"/>
              </a:ext>
            </a:extLst>
          </p:cNvPr>
          <p:cNvPicPr>
            <a:picLocks noChangeAspect="1"/>
          </p:cNvPicPr>
          <p:nvPr/>
        </p:nvPicPr>
        <p:blipFill rotWithShape="1">
          <a:blip r:embed="rId2"/>
          <a:srcRect l="6983" r="46276"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245348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Outdoor warehouse">
            <a:extLst>
              <a:ext uri="{FF2B5EF4-FFF2-40B4-BE49-F238E27FC236}">
                <a16:creationId xmlns:a16="http://schemas.microsoft.com/office/drawing/2014/main" id="{842D9063-D421-B52A-F216-8A907FC74A6D}"/>
              </a:ext>
            </a:extLst>
          </p:cNvPr>
          <p:cNvPicPr>
            <a:picLocks noChangeAspect="1"/>
          </p:cNvPicPr>
          <p:nvPr/>
        </p:nvPicPr>
        <p:blipFill rotWithShape="1">
          <a:blip r:embed="rId2">
            <a:grayscl/>
          </a:blip>
          <a:srcRect t="15331"/>
          <a:stretch/>
        </p:blipFill>
        <p:spPr>
          <a:xfrm>
            <a:off x="20" y="-1"/>
            <a:ext cx="12191980" cy="6864691"/>
          </a:xfrm>
          <a:prstGeom prst="rect">
            <a:avLst/>
          </a:prstGeom>
        </p:spPr>
      </p:pic>
      <p:sp>
        <p:nvSpPr>
          <p:cNvPr id="40" name="Rectangle 39">
            <a:extLst>
              <a:ext uri="{FF2B5EF4-FFF2-40B4-BE49-F238E27FC236}">
                <a16:creationId xmlns:a16="http://schemas.microsoft.com/office/drawing/2014/main" id="{42753708-3791-427F-9863-E2E9E9117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tx2">
              <a:alpha val="8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2" name="Rectangle 41">
            <a:extLst>
              <a:ext uri="{FF2B5EF4-FFF2-40B4-BE49-F238E27FC236}">
                <a16:creationId xmlns:a16="http://schemas.microsoft.com/office/drawing/2014/main" id="{24C1E362-0418-4456-8AED-F17CB393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1" y="-2"/>
            <a:ext cx="28346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6">
            <a:extLst>
              <a:ext uri="{FF2B5EF4-FFF2-40B4-BE49-F238E27FC236}">
                <a16:creationId xmlns:a16="http://schemas.microsoft.com/office/drawing/2014/main" id="{88946BC1-A6A4-4C8F-AE78-311E225B7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478212" y="650367"/>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tx2">
              <a:alpha val="50000"/>
            </a:schemeClr>
          </a:solidFill>
          <a:ln w="0">
            <a:noFill/>
            <a:prstDash val="solid"/>
            <a:round/>
            <a:headEnd/>
            <a:tailEnd/>
          </a:ln>
        </p:spPr>
      </p:sp>
      <p:sp>
        <p:nvSpPr>
          <p:cNvPr id="2" name="Title 1">
            <a:extLst>
              <a:ext uri="{FF2B5EF4-FFF2-40B4-BE49-F238E27FC236}">
                <a16:creationId xmlns:a16="http://schemas.microsoft.com/office/drawing/2014/main" id="{B1418419-3BF1-8322-A764-EF5D9815B8E0}"/>
              </a:ext>
            </a:extLst>
          </p:cNvPr>
          <p:cNvSpPr>
            <a:spLocks noGrp="1"/>
          </p:cNvSpPr>
          <p:nvPr>
            <p:ph type="title"/>
          </p:nvPr>
        </p:nvSpPr>
        <p:spPr>
          <a:xfrm>
            <a:off x="1005178" y="382385"/>
            <a:ext cx="10178322" cy="1492132"/>
          </a:xfrm>
        </p:spPr>
        <p:txBody>
          <a:bodyPr>
            <a:normAutofit/>
          </a:bodyPr>
          <a:lstStyle/>
          <a:p>
            <a:r>
              <a:rPr lang="en-US" sz="4700" b="1" dirty="0">
                <a:solidFill>
                  <a:schemeClr val="bg2"/>
                </a:solidFill>
                <a:latin typeface="Ayuthaya" pitchFamily="2" charset="-34"/>
                <a:ea typeface="Ayuthaya" pitchFamily="2" charset="-34"/>
                <a:cs typeface="Ayuthaya" pitchFamily="2" charset="-34"/>
              </a:rPr>
              <a:t>CAREER PILOT</a:t>
            </a:r>
            <a:endParaRPr lang="en-US" sz="4700" dirty="0">
              <a:solidFill>
                <a:schemeClr val="bg2"/>
              </a:solidFill>
              <a:latin typeface="Ayuthaya" pitchFamily="2" charset="-34"/>
              <a:ea typeface="Ayuthaya" pitchFamily="2" charset="-34"/>
              <a:cs typeface="Ayuthaya" pitchFamily="2" charset="-34"/>
            </a:endParaRPr>
          </a:p>
        </p:txBody>
      </p:sp>
      <p:sp>
        <p:nvSpPr>
          <p:cNvPr id="46" name="Rectangle 45">
            <a:extLst>
              <a:ext uri="{FF2B5EF4-FFF2-40B4-BE49-F238E27FC236}">
                <a16:creationId xmlns:a16="http://schemas.microsoft.com/office/drawing/2014/main" id="{E9427082-69D0-4F07-835C-0C46C2ED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5" name="Content Placeholder 2">
            <a:extLst>
              <a:ext uri="{FF2B5EF4-FFF2-40B4-BE49-F238E27FC236}">
                <a16:creationId xmlns:a16="http://schemas.microsoft.com/office/drawing/2014/main" id="{538B6EA8-6B3B-5973-6925-371439D1DE5A}"/>
              </a:ext>
            </a:extLst>
          </p:cNvPr>
          <p:cNvGraphicFramePr>
            <a:graphicFrameLocks noGrp="1"/>
          </p:cNvGraphicFramePr>
          <p:nvPr>
            <p:ph idx="1"/>
            <p:extLst>
              <p:ext uri="{D42A27DB-BD31-4B8C-83A1-F6EECF244321}">
                <p14:modId xmlns:p14="http://schemas.microsoft.com/office/powerpoint/2010/main" val="1418782101"/>
              </p:ext>
            </p:extLst>
          </p:nvPr>
        </p:nvGraphicFramePr>
        <p:xfrm>
          <a:off x="10051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741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Camera lens with lense reflections">
            <a:extLst>
              <a:ext uri="{FF2B5EF4-FFF2-40B4-BE49-F238E27FC236}">
                <a16:creationId xmlns:a16="http://schemas.microsoft.com/office/drawing/2014/main" id="{7A4A5BA9-CA99-0444-0236-80B19BE5C54D}"/>
              </a:ext>
            </a:extLst>
          </p:cNvPr>
          <p:cNvPicPr>
            <a:picLocks noChangeAspect="1"/>
          </p:cNvPicPr>
          <p:nvPr/>
        </p:nvPicPr>
        <p:blipFill rotWithShape="1">
          <a:blip r:embed="rId2">
            <a:grayscl/>
          </a:blip>
          <a:srcRect t="7660" b="7988"/>
          <a:stretch/>
        </p:blipFill>
        <p:spPr>
          <a:xfrm>
            <a:off x="20" y="-3347"/>
            <a:ext cx="12191980" cy="6864691"/>
          </a:xfrm>
          <a:prstGeom prst="rect">
            <a:avLst/>
          </a:prstGeom>
        </p:spPr>
      </p:pic>
      <p:sp>
        <p:nvSpPr>
          <p:cNvPr id="50" name="Rectangle 49">
            <a:extLst>
              <a:ext uri="{FF2B5EF4-FFF2-40B4-BE49-F238E27FC236}">
                <a16:creationId xmlns:a16="http://schemas.microsoft.com/office/drawing/2014/main" id="{42753708-3791-427F-9863-E2E9E9117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tx2">
              <a:alpha val="8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52" name="Rectangle 51">
            <a:extLst>
              <a:ext uri="{FF2B5EF4-FFF2-40B4-BE49-F238E27FC236}">
                <a16:creationId xmlns:a16="http://schemas.microsoft.com/office/drawing/2014/main" id="{24C1E362-0418-4456-8AED-F17CB393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1" y="-2"/>
            <a:ext cx="28346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Freeform 6">
            <a:extLst>
              <a:ext uri="{FF2B5EF4-FFF2-40B4-BE49-F238E27FC236}">
                <a16:creationId xmlns:a16="http://schemas.microsoft.com/office/drawing/2014/main" id="{88946BC1-A6A4-4C8F-AE78-311E225B7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478212" y="650367"/>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tx2">
              <a:alpha val="50000"/>
            </a:schemeClr>
          </a:solidFill>
          <a:ln w="0">
            <a:noFill/>
            <a:prstDash val="solid"/>
            <a:round/>
            <a:headEnd/>
            <a:tailEnd/>
          </a:ln>
        </p:spPr>
      </p:sp>
      <p:sp>
        <p:nvSpPr>
          <p:cNvPr id="2" name="Title 1">
            <a:extLst>
              <a:ext uri="{FF2B5EF4-FFF2-40B4-BE49-F238E27FC236}">
                <a16:creationId xmlns:a16="http://schemas.microsoft.com/office/drawing/2014/main" id="{13E14FBB-1DBA-07A2-BB8C-971EBE194118}"/>
              </a:ext>
            </a:extLst>
          </p:cNvPr>
          <p:cNvSpPr>
            <a:spLocks noGrp="1"/>
          </p:cNvSpPr>
          <p:nvPr>
            <p:ph type="title"/>
          </p:nvPr>
        </p:nvSpPr>
        <p:spPr>
          <a:xfrm>
            <a:off x="1005178" y="382385"/>
            <a:ext cx="10178322" cy="1492132"/>
          </a:xfrm>
        </p:spPr>
        <p:txBody>
          <a:bodyPr>
            <a:normAutofit/>
          </a:bodyPr>
          <a:lstStyle/>
          <a:p>
            <a:r>
              <a:rPr lang="en-US" b="1" dirty="0">
                <a:solidFill>
                  <a:srgbClr val="FFFF00"/>
                </a:solidFill>
                <a:latin typeface="Ayuthaya" pitchFamily="2" charset="-34"/>
                <a:ea typeface="Ayuthaya" pitchFamily="2" charset="-34"/>
                <a:cs typeface="Ayuthaya" pitchFamily="2" charset="-34"/>
              </a:rPr>
              <a:t>TECHNOLOGY STACK</a:t>
            </a:r>
          </a:p>
        </p:txBody>
      </p:sp>
      <p:graphicFrame>
        <p:nvGraphicFramePr>
          <p:cNvPr id="58" name="Content Placeholder 2">
            <a:extLst>
              <a:ext uri="{FF2B5EF4-FFF2-40B4-BE49-F238E27FC236}">
                <a16:creationId xmlns:a16="http://schemas.microsoft.com/office/drawing/2014/main" id="{0C033ADA-B5BC-2300-01AB-31078BCC37E8}"/>
              </a:ext>
            </a:extLst>
          </p:cNvPr>
          <p:cNvGraphicFramePr>
            <a:graphicFrameLocks noGrp="1"/>
          </p:cNvGraphicFramePr>
          <p:nvPr>
            <p:ph idx="1"/>
            <p:extLst>
              <p:ext uri="{D42A27DB-BD31-4B8C-83A1-F6EECF244321}">
                <p14:modId xmlns:p14="http://schemas.microsoft.com/office/powerpoint/2010/main" val="2130750490"/>
              </p:ext>
            </p:extLst>
          </p:nvPr>
        </p:nvGraphicFramePr>
        <p:xfrm>
          <a:off x="10051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 name="Rectangle 55">
            <a:extLst>
              <a:ext uri="{FF2B5EF4-FFF2-40B4-BE49-F238E27FC236}">
                <a16:creationId xmlns:a16="http://schemas.microsoft.com/office/drawing/2014/main" id="{E9427082-69D0-4F07-835C-0C46C2ED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265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4" descr="Aqua and green fractal background like floral petal">
            <a:extLst>
              <a:ext uri="{FF2B5EF4-FFF2-40B4-BE49-F238E27FC236}">
                <a16:creationId xmlns:a16="http://schemas.microsoft.com/office/drawing/2014/main" id="{D8D20AF3-5BDC-3759-430E-BE97DD6901FB}"/>
              </a:ext>
            </a:extLst>
          </p:cNvPr>
          <p:cNvPicPr>
            <a:picLocks noChangeAspect="1"/>
          </p:cNvPicPr>
          <p:nvPr/>
        </p:nvPicPr>
        <p:blipFill rotWithShape="1">
          <a:blip r:embed="rId2">
            <a:duotone>
              <a:prstClr val="black"/>
              <a:prstClr val="white"/>
            </a:duotone>
          </a:blip>
          <a:srcRect t="8710" b="16216"/>
          <a:stretch/>
        </p:blipFill>
        <p:spPr>
          <a:xfrm>
            <a:off x="20" y="-1"/>
            <a:ext cx="12191980" cy="6864691"/>
          </a:xfrm>
          <a:prstGeom prst="rect">
            <a:avLst/>
          </a:prstGeom>
        </p:spPr>
      </p:pic>
      <p:sp>
        <p:nvSpPr>
          <p:cNvPr id="23" name="Rectangle 22">
            <a:extLst>
              <a:ext uri="{FF2B5EF4-FFF2-40B4-BE49-F238E27FC236}">
                <a16:creationId xmlns:a16="http://schemas.microsoft.com/office/drawing/2014/main" id="{D401C722-FEAC-4621-B17A-79994833D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A660319F-DB68-9315-A759-A16669DC4F8B}"/>
              </a:ext>
            </a:extLst>
          </p:cNvPr>
          <p:cNvSpPr>
            <a:spLocks noGrp="1"/>
          </p:cNvSpPr>
          <p:nvPr>
            <p:ph type="title"/>
          </p:nvPr>
        </p:nvSpPr>
        <p:spPr>
          <a:xfrm>
            <a:off x="1251678" y="382385"/>
            <a:ext cx="10178322" cy="1492132"/>
          </a:xfrm>
        </p:spPr>
        <p:txBody>
          <a:bodyPr>
            <a:normAutofit/>
          </a:bodyPr>
          <a:lstStyle/>
          <a:p>
            <a:r>
              <a:rPr lang="en-US">
                <a:latin typeface="Ayuthaya" pitchFamily="2" charset="-34"/>
                <a:ea typeface="Ayuthaya" pitchFamily="2" charset="-34"/>
                <a:cs typeface="Ayuthaya" pitchFamily="2" charset="-34"/>
              </a:rPr>
              <a:t>Introduction</a:t>
            </a:r>
            <a:endParaRPr lang="en-US" dirty="0">
              <a:latin typeface="Ayuthaya" pitchFamily="2" charset="-34"/>
              <a:ea typeface="Ayuthaya" pitchFamily="2" charset="-34"/>
              <a:cs typeface="Ayuthaya" pitchFamily="2" charset="-34"/>
            </a:endParaRPr>
          </a:p>
        </p:txBody>
      </p:sp>
      <p:sp>
        <p:nvSpPr>
          <p:cNvPr id="25" name="Freeform 6">
            <a:extLst>
              <a:ext uri="{FF2B5EF4-FFF2-40B4-BE49-F238E27FC236}">
                <a16:creationId xmlns:a16="http://schemas.microsoft.com/office/drawing/2014/main" id="{647662AD-9F43-4466-AEA0-724FD3D1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7" name="Rectangle 26">
            <a:extLst>
              <a:ext uri="{FF2B5EF4-FFF2-40B4-BE49-F238E27FC236}">
                <a16:creationId xmlns:a16="http://schemas.microsoft.com/office/drawing/2014/main" id="{8B67160A-A8CE-4023-A0B7-76D62B842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1A3EA205-14CF-3F15-2EA4-E1F931735CB4}"/>
              </a:ext>
            </a:extLst>
          </p:cNvPr>
          <p:cNvGraphicFramePr>
            <a:graphicFrameLocks noGrp="1"/>
          </p:cNvGraphicFramePr>
          <p:nvPr>
            <p:ph idx="1"/>
            <p:extLst>
              <p:ext uri="{D42A27DB-BD31-4B8C-83A1-F6EECF244321}">
                <p14:modId xmlns:p14="http://schemas.microsoft.com/office/powerpoint/2010/main" val="1210551136"/>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307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Working space background">
            <a:extLst>
              <a:ext uri="{FF2B5EF4-FFF2-40B4-BE49-F238E27FC236}">
                <a16:creationId xmlns:a16="http://schemas.microsoft.com/office/drawing/2014/main" id="{AE796FAA-0781-5FD9-63CC-7E40F7E45C4E}"/>
              </a:ext>
            </a:extLst>
          </p:cNvPr>
          <p:cNvPicPr>
            <a:picLocks noChangeAspect="1"/>
          </p:cNvPicPr>
          <p:nvPr/>
        </p:nvPicPr>
        <p:blipFill rotWithShape="1">
          <a:blip r:embed="rId2">
            <a:grayscl/>
          </a:blip>
          <a:srcRect l="48769" r="-1" b="-1"/>
          <a:stretch/>
        </p:blipFill>
        <p:spPr>
          <a:xfrm>
            <a:off x="6928338" y="10"/>
            <a:ext cx="5263662" cy="6857990"/>
          </a:xfrm>
          <a:prstGeom prst="rect">
            <a:avLst/>
          </a:prstGeom>
        </p:spPr>
      </p:pic>
      <p:sp>
        <p:nvSpPr>
          <p:cNvPr id="9" name="Freeform 10">
            <a:extLst>
              <a:ext uri="{FF2B5EF4-FFF2-40B4-BE49-F238E27FC236}">
                <a16:creationId xmlns:a16="http://schemas.microsoft.com/office/drawing/2014/main" id="{28128757-84CF-4B7B-89A4-06E3A4C89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36D99FB2-907E-298C-DD4B-E7AE7AB053D8}"/>
              </a:ext>
            </a:extLst>
          </p:cNvPr>
          <p:cNvSpPr>
            <a:spLocks noGrp="1"/>
          </p:cNvSpPr>
          <p:nvPr>
            <p:ph type="title"/>
          </p:nvPr>
        </p:nvSpPr>
        <p:spPr>
          <a:xfrm>
            <a:off x="765051" y="382385"/>
            <a:ext cx="6015897" cy="1492132"/>
          </a:xfrm>
        </p:spPr>
        <p:txBody>
          <a:bodyPr>
            <a:normAutofit/>
          </a:bodyPr>
          <a:lstStyle/>
          <a:p>
            <a:r>
              <a:rPr lang="en-US" b="1" dirty="0">
                <a:latin typeface="Ayuthaya" pitchFamily="2" charset="-34"/>
                <a:ea typeface="Ayuthaya" pitchFamily="2" charset="-34"/>
                <a:cs typeface="Ayuthaya" pitchFamily="2" charset="-34"/>
              </a:rPr>
              <a:t>PROBLEM STATEMENT</a:t>
            </a:r>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551758B-6B12-7F27-1607-5DDEEB1D09B6}"/>
              </a:ext>
            </a:extLst>
          </p:cNvPr>
          <p:cNvSpPr>
            <a:spLocks noGrp="1"/>
          </p:cNvSpPr>
          <p:nvPr>
            <p:ph idx="1"/>
          </p:nvPr>
        </p:nvSpPr>
        <p:spPr>
          <a:xfrm>
            <a:off x="765051" y="2286001"/>
            <a:ext cx="6015897" cy="3593591"/>
          </a:xfrm>
        </p:spPr>
        <p:txBody>
          <a:bodyPr>
            <a:normAutofit/>
          </a:bodyPr>
          <a:lstStyle/>
          <a:p>
            <a:pPr>
              <a:buFont typeface="Arial" panose="020B0604020202020204" pitchFamily="34" charset="0"/>
              <a:buChar char="•"/>
            </a:pPr>
            <a:r>
              <a:rPr lang="en-US" b="0" i="0" dirty="0">
                <a:solidFill>
                  <a:schemeClr val="tx1"/>
                </a:solidFill>
                <a:effectLst/>
              </a:rPr>
              <a:t>Lack of a dedicated job portal for students is a major issue facing universities today.</a:t>
            </a:r>
          </a:p>
          <a:p>
            <a:pPr>
              <a:buFont typeface="Arial" panose="020B0604020202020204" pitchFamily="34" charset="0"/>
              <a:buChar char="•"/>
            </a:pPr>
            <a:r>
              <a:rPr lang="en-US" b="0" i="0" dirty="0">
                <a:solidFill>
                  <a:schemeClr val="tx1"/>
                </a:solidFill>
                <a:effectLst/>
              </a:rPr>
              <a:t>Campus career fairs are not accessible to all students and do not guarantee that their resumes will be directly given to recruiters.</a:t>
            </a:r>
          </a:p>
          <a:p>
            <a:pPr>
              <a:buFont typeface="Arial" panose="020B0604020202020204" pitchFamily="34" charset="0"/>
              <a:buChar char="•"/>
            </a:pPr>
            <a:r>
              <a:rPr lang="en-US" b="0" i="0" dirty="0">
                <a:solidFill>
                  <a:schemeClr val="tx1"/>
                </a:solidFill>
                <a:effectLst/>
              </a:rPr>
              <a:t>This leads to frustration for both students and recruiters, wasting valuable time and resources in the recruitment process.</a:t>
            </a:r>
          </a:p>
        </p:txBody>
      </p:sp>
      <p:sp>
        <p:nvSpPr>
          <p:cNvPr id="13" name="Freeform 11">
            <a:extLst>
              <a:ext uri="{FF2B5EF4-FFF2-40B4-BE49-F238E27FC236}">
                <a16:creationId xmlns:a16="http://schemas.microsoft.com/office/drawing/2014/main" id="{E84130BB-CB60-470A-BDAA-558B2F66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alpha val="75000"/>
            </a:schemeClr>
          </a:solidFill>
          <a:ln w="0">
            <a:noFill/>
            <a:prstDash val="solid"/>
            <a:round/>
            <a:headEnd/>
            <a:tailEnd/>
          </a:ln>
        </p:spPr>
      </p:sp>
    </p:spTree>
    <p:extLst>
      <p:ext uri="{BB962C8B-B14F-4D97-AF65-F5344CB8AC3E}">
        <p14:creationId xmlns:p14="http://schemas.microsoft.com/office/powerpoint/2010/main" val="218987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2CF9147-D37E-D476-C3AC-DC92D220DB12}"/>
              </a:ext>
            </a:extLst>
          </p:cNvPr>
          <p:cNvSpPr>
            <a:spLocks noGrp="1"/>
          </p:cNvSpPr>
          <p:nvPr>
            <p:ph type="title"/>
          </p:nvPr>
        </p:nvSpPr>
        <p:spPr>
          <a:xfrm>
            <a:off x="1251678" y="382385"/>
            <a:ext cx="10178322" cy="1492132"/>
          </a:xfrm>
        </p:spPr>
        <p:txBody>
          <a:bodyPr anchor="ctr">
            <a:normAutofit/>
          </a:bodyPr>
          <a:lstStyle/>
          <a:p>
            <a:r>
              <a:rPr lang="en-US" b="1" dirty="0">
                <a:latin typeface="Ayuthaya" pitchFamily="2" charset="-34"/>
                <a:ea typeface="Ayuthaya" pitchFamily="2" charset="-34"/>
                <a:cs typeface="Ayuthaya" pitchFamily="2" charset="-34"/>
              </a:rPr>
              <a:t>SOLUTION</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ABE7E6C-DF6A-0485-B03F-E6AFBB7EC2DE}"/>
              </a:ext>
            </a:extLst>
          </p:cNvPr>
          <p:cNvGraphicFramePr>
            <a:graphicFrameLocks noGrp="1"/>
          </p:cNvGraphicFramePr>
          <p:nvPr>
            <p:ph idx="1"/>
            <p:extLst>
              <p:ext uri="{D42A27DB-BD31-4B8C-83A1-F6EECF244321}">
                <p14:modId xmlns:p14="http://schemas.microsoft.com/office/powerpoint/2010/main" val="90472865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84558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{3440AA98-23B8-414C-89C7-571E5B541CD3}tf10001071</Template>
  <TotalTime>2439</TotalTime>
  <Words>716</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Ayuthaya</vt:lpstr>
      <vt:lpstr>Bradley Hand</vt:lpstr>
      <vt:lpstr>Broadway</vt:lpstr>
      <vt:lpstr>Calibri</vt:lpstr>
      <vt:lpstr>Gill Sans MT</vt:lpstr>
      <vt:lpstr>Impact</vt:lpstr>
      <vt:lpstr>Wingdings</vt:lpstr>
      <vt:lpstr>Badge</vt:lpstr>
      <vt:lpstr>CAREER PILOT</vt:lpstr>
      <vt:lpstr>GO PARADIGMS</vt:lpstr>
      <vt:lpstr>FEATURES</vt:lpstr>
      <vt:lpstr>LANGUAGE FOR PROGRAMMERS</vt:lpstr>
      <vt:lpstr>CAREER PILOT</vt:lpstr>
      <vt:lpstr>TECHNOLOGY STACK</vt:lpstr>
      <vt:lpstr>Introduction</vt:lpstr>
      <vt:lpstr>PROBLEM STATEMENT</vt:lpstr>
      <vt:lpstr>SOLUTION</vt:lpstr>
      <vt:lpstr>EXPERIMENTS</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RECRUITMET PORTAL</dc:title>
  <dc:creator>Mahija Shivani Dadisetty</dc:creator>
  <cp:lastModifiedBy>Ram S</cp:lastModifiedBy>
  <cp:revision>12</cp:revision>
  <dcterms:created xsi:type="dcterms:W3CDTF">2023-04-18T22:26:46Z</dcterms:created>
  <dcterms:modified xsi:type="dcterms:W3CDTF">2023-04-25T03:03:45Z</dcterms:modified>
</cp:coreProperties>
</file>