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1" d="100"/>
          <a:sy n="81" d="100"/>
        </p:scale>
        <p:origin x="7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91200" y="1909762"/>
            <a:ext cx="3954780"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RAMCHIDAMBAR BA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701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Ram Chidambar</cp:lastModifiedBy>
  <cp:revision>15</cp:revision>
  <dcterms:created xsi:type="dcterms:W3CDTF">2024-04-03T16:02:42Z</dcterms:created>
  <dcterms:modified xsi:type="dcterms:W3CDTF">2024-04-05T14:19:32Z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