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3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63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6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6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4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6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6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9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8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D-Bus and Qt Clock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Interprocess Communication using D-Bus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D-Bus?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D-Bus (Desktop Bus) is an </a:t>
            </a:r>
            <a:r>
              <a:rPr dirty="0" err="1"/>
              <a:t>interprocess</a:t>
            </a:r>
            <a:r>
              <a:rPr dirty="0"/>
              <a:t> communication (IPC) system.</a:t>
            </a:r>
          </a:p>
          <a:p>
            <a:r>
              <a:rPr dirty="0"/>
              <a:t> It allows applications to communicate with each other in a standardized way.</a:t>
            </a:r>
          </a:p>
          <a:p>
            <a:r>
              <a:rPr dirty="0"/>
              <a:t> D-Bus is primarily used in Linux-based systems.</a:t>
            </a:r>
          </a:p>
          <a:p>
            <a:r>
              <a:rPr dirty="0"/>
              <a:t> It provides a message bus for sending signals and method calls between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of D-Bus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Used for communication between desktop applications.</a:t>
            </a:r>
          </a:p>
          <a:p>
            <a:r>
              <a:rPr dirty="0"/>
              <a:t> Allows system services to communicate with applications.</a:t>
            </a:r>
          </a:p>
          <a:p>
            <a:r>
              <a:rPr dirty="0"/>
              <a:t> Enables automation and scripting of applications.</a:t>
            </a:r>
          </a:p>
          <a:p>
            <a:r>
              <a:rPr dirty="0"/>
              <a:t> Useful for sending notifications and sharing data between programs.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D-Bus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D-Bus follows a client-server model.</a:t>
            </a:r>
          </a:p>
          <a:p>
            <a:r>
              <a:rPr dirty="0"/>
              <a:t> A central message bus daemon relays messages between applications.</a:t>
            </a:r>
          </a:p>
          <a:p>
            <a:r>
              <a:rPr dirty="0"/>
              <a:t> Applications can send signals (events) and make method calls.</a:t>
            </a:r>
          </a:p>
          <a:p>
            <a:r>
              <a:rPr dirty="0"/>
              <a:t> Two types of buses: Session bus (user-specific) and System bus (system-wide services).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Application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The application consists of two components:</a:t>
            </a:r>
          </a:p>
          <a:p>
            <a:pPr marL="0" indent="0">
              <a:buNone/>
            </a:pPr>
            <a:r>
              <a:rPr dirty="0"/>
              <a:t>   1. </a:t>
            </a:r>
            <a:r>
              <a:rPr dirty="0" err="1"/>
              <a:t>Timezone</a:t>
            </a:r>
            <a:r>
              <a:rPr dirty="0"/>
              <a:t> Selector (sends selected </a:t>
            </a:r>
            <a:r>
              <a:rPr dirty="0" err="1"/>
              <a:t>timezone</a:t>
            </a:r>
            <a:r>
              <a:rPr dirty="0"/>
              <a:t> via </a:t>
            </a:r>
            <a:r>
              <a:rPr lang="en-US" dirty="0"/>
              <a:t> </a:t>
            </a:r>
            <a:r>
              <a:rPr dirty="0"/>
              <a:t>D-Bus).</a:t>
            </a:r>
          </a:p>
          <a:p>
            <a:pPr marL="0" indent="0">
              <a:buNone/>
            </a:pPr>
            <a:r>
              <a:rPr dirty="0"/>
              <a:t>   2. Digital Clock (receives </a:t>
            </a:r>
            <a:r>
              <a:rPr dirty="0" err="1"/>
              <a:t>timezone</a:t>
            </a:r>
            <a:r>
              <a:rPr dirty="0"/>
              <a:t> and update</a:t>
            </a:r>
            <a:r>
              <a:rPr lang="en-US" dirty="0"/>
              <a:t> </a:t>
            </a:r>
            <a:r>
              <a:rPr dirty="0" err="1"/>
              <a:t>thedisplay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Communication via D-Bus: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IN" dirty="0"/>
              <a:t> 1. </a:t>
            </a:r>
            <a:r>
              <a:rPr dirty="0"/>
              <a:t> The</a:t>
            </a:r>
            <a:r>
              <a:rPr lang="en-US" dirty="0"/>
              <a:t> </a:t>
            </a:r>
            <a:r>
              <a:rPr dirty="0"/>
              <a:t>selector sends a signal when the </a:t>
            </a:r>
            <a:r>
              <a:rPr dirty="0" err="1"/>
              <a:t>timezon</a:t>
            </a:r>
            <a:r>
              <a:rPr lang="en-US" dirty="0" err="1"/>
              <a:t>e</a:t>
            </a:r>
            <a:r>
              <a:rPr dirty="0"/>
              <a:t> is</a:t>
            </a:r>
            <a:r>
              <a:rPr lang="en-US" dirty="0"/>
              <a:t> 		 	   </a:t>
            </a:r>
            <a:r>
              <a:rPr dirty="0"/>
              <a:t>changed.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lang="en-IN" dirty="0"/>
              <a:t>2.</a:t>
            </a:r>
            <a:r>
              <a:rPr dirty="0"/>
              <a:t> The clock listens to the signal and updates the </a:t>
            </a:r>
            <a:r>
              <a:rPr lang="en-US" dirty="0"/>
              <a:t>	    		 </a:t>
            </a:r>
            <a:r>
              <a:rPr dirty="0"/>
              <a:t>display.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2" y="133629"/>
            <a:ext cx="6798735" cy="1303867"/>
          </a:xfrm>
        </p:spPr>
        <p:txBody>
          <a:bodyPr/>
          <a:lstStyle/>
          <a:p>
            <a:r>
              <a:rPr dirty="0"/>
              <a:t>Application Screenshots</a:t>
            </a:r>
          </a:p>
        </p:txBody>
      </p:sp>
      <p:pic>
        <p:nvPicPr>
          <p:cNvPr id="5" name="Picture 4" descr="Screenshot 2025-01-25 111822.png">
            <a:extLst>
              <a:ext uri="{FF2B5EF4-FFF2-40B4-BE49-F238E27FC236}">
                <a16:creationId xmlns:a16="http://schemas.microsoft.com/office/drawing/2014/main" id="{5B29876F-C189-D849-19DA-84EA7D3F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3" y="4020851"/>
            <a:ext cx="8083712" cy="2365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CB18D-E33C-CD79-5745-BD4D3DDF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3" y="1338905"/>
            <a:ext cx="8083712" cy="2499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A9C5C7-F374-BE2F-4A18-B0899358F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2323761"/>
            <a:ext cx="5308866" cy="151553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04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242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D-Bus and Qt Clock Project</vt:lpstr>
      <vt:lpstr>What is D-Bus?</vt:lpstr>
      <vt:lpstr>Use of D-Bus</vt:lpstr>
      <vt:lpstr>How D-Bus Works</vt:lpstr>
      <vt:lpstr>Sample Application Explanation</vt:lpstr>
      <vt:lpstr>Application Screenshots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 Mourya</dc:creator>
  <cp:keywords/>
  <dc:description>generated using python-pptx</dc:description>
  <cp:lastModifiedBy>Ramkrishna Mourya</cp:lastModifiedBy>
  <cp:revision>3</cp:revision>
  <dcterms:created xsi:type="dcterms:W3CDTF">2013-01-27T09:14:16Z</dcterms:created>
  <dcterms:modified xsi:type="dcterms:W3CDTF">2025-01-27T03:35:07Z</dcterms:modified>
  <cp:category/>
</cp:coreProperties>
</file>