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67B7EF62-35F9-48DC-910A-9B31AC86EF0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DADBDA1-A7DC-4D1D-A389-B17EB61ED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1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EF62-35F9-48DC-910A-9B31AC86EF0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DBDA1-A7DC-4D1D-A389-B17EB61ED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9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7B7EF62-35F9-48DC-910A-9B31AC86EF0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DADBDA1-A7DC-4D1D-A389-B17EB61ED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8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EF62-35F9-48DC-910A-9B31AC86EF0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DBDA1-A7DC-4D1D-A389-B17EB61ED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4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7B7EF62-35F9-48DC-910A-9B31AC86EF0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DADBDA1-A7DC-4D1D-A389-B17EB61ED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5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7B7EF62-35F9-48DC-910A-9B31AC86EF0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DADBDA1-A7DC-4D1D-A389-B17EB61ED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9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7B7EF62-35F9-48DC-910A-9B31AC86EF0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DADBDA1-A7DC-4D1D-A389-B17EB61ED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EF62-35F9-48DC-910A-9B31AC86EF0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DBDA1-A7DC-4D1D-A389-B17EB61ED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32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7B7EF62-35F9-48DC-910A-9B31AC86EF0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DADBDA1-A7DC-4D1D-A389-B17EB61ED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7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EF62-35F9-48DC-910A-9B31AC86EF0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DBDA1-A7DC-4D1D-A389-B17EB61ED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7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7B7EF62-35F9-48DC-910A-9B31AC86EF0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DADBDA1-A7DC-4D1D-A389-B17EB61ED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0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7EF62-35F9-48DC-910A-9B31AC86EF0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DBDA1-A7DC-4D1D-A389-B17EB61ED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5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C1E3-D1F8-C8F9-58A9-CE4326E868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Networking for DevOps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9667A-342B-62F7-80A7-10622EAB2D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Beginners by LogicOps Lab</a:t>
            </a:r>
          </a:p>
        </p:txBody>
      </p:sp>
    </p:spTree>
    <p:extLst>
      <p:ext uri="{BB962C8B-B14F-4D97-AF65-F5344CB8AC3E}">
        <p14:creationId xmlns:p14="http://schemas.microsoft.com/office/powerpoint/2010/main" val="1273499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353D1-444A-06FB-2763-A6625593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39E73-8A70-66ED-B2BD-C05C392C4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867365" cy="5248622"/>
          </a:xfrm>
        </p:spPr>
        <p:txBody>
          <a:bodyPr/>
          <a:lstStyle/>
          <a:p>
            <a:r>
              <a:rPr lang="en-US" dirty="0"/>
              <a:t>Fundamentals – OSI Model, Communication between hosts, LAN, WAN, Hubs, Bridges, Switches,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Broadcast, Unicast, Multicast</a:t>
            </a:r>
          </a:p>
          <a:p>
            <a:r>
              <a:rPr lang="en-US" dirty="0"/>
              <a:t>Internet Protocol – IP, Subnets, Routers/Routing</a:t>
            </a:r>
          </a:p>
          <a:p>
            <a:r>
              <a:rPr lang="en-US" dirty="0"/>
              <a:t>UDP – User Datagram Protocol, Structure, Traffic capture,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Transmission Control – TCP – Segment, </a:t>
            </a:r>
            <a:r>
              <a:rPr lang="en-US" dirty="0" err="1"/>
              <a:t>FlowControl</a:t>
            </a:r>
            <a:r>
              <a:rPr lang="en-US" dirty="0"/>
              <a:t>, NAT,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CIDR Notation</a:t>
            </a:r>
          </a:p>
          <a:p>
            <a:r>
              <a:rPr lang="en-US" dirty="0"/>
              <a:t>Network address, Broadcast address,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SNI – Server Name Indication,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And, much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69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tla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23</TotalTime>
  <Words>89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 Light</vt:lpstr>
      <vt:lpstr>Rockwell</vt:lpstr>
      <vt:lpstr>Wingdings</vt:lpstr>
      <vt:lpstr>Atlas</vt:lpstr>
      <vt:lpstr>Networking for DevOps</vt:lpstr>
      <vt:lpstr>Course 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for DevOps</dc:title>
  <dc:creator>Ravish Rawat</dc:creator>
  <cp:lastModifiedBy>Ravish Rawat</cp:lastModifiedBy>
  <cp:revision>4</cp:revision>
  <dcterms:created xsi:type="dcterms:W3CDTF">2024-03-18T18:16:01Z</dcterms:created>
  <dcterms:modified xsi:type="dcterms:W3CDTF">2024-03-18T18:39:31Z</dcterms:modified>
</cp:coreProperties>
</file>