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3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7CFFE-BF26-40E0-AD7D-F4A858C862C9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20471-90C9-416F-9E33-B7B47761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20471-90C9-416F-9E33-B7B477613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20471-90C9-416F-9E33-B7B4776138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5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7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DEED28-F13D-44CB-839E-345EC1E09B4C}" type="datetimeFigureOut">
              <a:rPr lang="en-US" smtClean="0"/>
              <a:t>01-Oct-21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D31B-9D6C-426F-BF3E-AE47DE3E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8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Goals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Goals:</a:t>
            </a:r>
          </a:p>
          <a:p>
            <a:endParaRPr lang="en-US" dirty="0"/>
          </a:p>
          <a:p>
            <a:r>
              <a:rPr lang="en-US" dirty="0"/>
              <a:t>Basic concepts.</a:t>
            </a:r>
          </a:p>
          <a:p>
            <a:r>
              <a:rPr lang="en-US" dirty="0"/>
              <a:t>Workflow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Creating a new project.</a:t>
            </a:r>
          </a:p>
          <a:p>
            <a:pPr marL="0" indent="0">
              <a:buNone/>
            </a:pPr>
            <a:r>
              <a:rPr lang="en-US" dirty="0"/>
              <a:t>	ii) How to collaborate with others?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Git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Git help</a:t>
            </a:r>
          </a:p>
          <a:p>
            <a:pPr marL="0" indent="0">
              <a:buNone/>
            </a:pPr>
            <a:r>
              <a:rPr lang="en-US" dirty="0"/>
              <a:t>It displays help information about Git.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9A4F7-45D8-47CF-9CCF-2F59F849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571750"/>
            <a:ext cx="8181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Git name</a:t>
            </a:r>
          </a:p>
          <a:p>
            <a:r>
              <a:rPr lang="en-US" dirty="0"/>
              <a:t>Git e-mail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Usage of “git </a:t>
            </a:r>
            <a:r>
              <a:rPr lang="en-US"/>
              <a:t>config --global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Initializing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Creating a new project</a:t>
            </a:r>
          </a:p>
          <a:p>
            <a:pPr marL="0" indent="0">
              <a:buNone/>
            </a:pPr>
            <a:r>
              <a:rPr lang="en-US" dirty="0"/>
              <a:t>	Syntax : git </a:t>
            </a:r>
            <a:r>
              <a:rPr lang="en-US" dirty="0" err="1"/>
              <a:t>init</a:t>
            </a:r>
            <a:r>
              <a:rPr lang="en-US" dirty="0"/>
              <a:t> “Your-Project-Name”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on an existing project</a:t>
            </a:r>
          </a:p>
          <a:p>
            <a:pPr marL="0" indent="0">
              <a:buNone/>
            </a:pPr>
            <a:r>
              <a:rPr lang="en-US" dirty="0"/>
              <a:t>	Syntax : 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Working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What is git commit and how to execute it?</a:t>
            </a:r>
          </a:p>
          <a:p>
            <a:r>
              <a:rPr lang="en-US" dirty="0"/>
              <a:t>What is git status?</a:t>
            </a:r>
          </a:p>
          <a:p>
            <a:r>
              <a:rPr lang="en-US" dirty="0"/>
              <a:t>What is git add?</a:t>
            </a:r>
          </a:p>
          <a:p>
            <a:r>
              <a:rPr lang="en-US" dirty="0"/>
              <a:t>Can we commit and add at the same time?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92449" cy="816789"/>
          </a:xfrm>
        </p:spPr>
        <p:txBody>
          <a:bodyPr/>
          <a:lstStyle/>
          <a:p>
            <a:r>
              <a:rPr lang="en-US" dirty="0"/>
              <a:t>Add Multiple </a:t>
            </a:r>
            <a:r>
              <a:rPr lang="en-US" dirty="0" err="1"/>
              <a:t>Files|Unstage</a:t>
            </a:r>
            <a:r>
              <a:rPr lang="en-US" dirty="0"/>
              <a:t> | Discard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Adding multiple files through one command</a:t>
            </a:r>
          </a:p>
          <a:p>
            <a:r>
              <a:rPr lang="en-US" dirty="0"/>
              <a:t>How to unstage a file</a:t>
            </a:r>
          </a:p>
          <a:p>
            <a:r>
              <a:rPr lang="en-US" dirty="0"/>
              <a:t>Discard changes in your working area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92449" cy="816789"/>
          </a:xfrm>
        </p:spPr>
        <p:txBody>
          <a:bodyPr/>
          <a:lstStyle/>
          <a:p>
            <a:r>
              <a:rPr lang="en-US" dirty="0"/>
              <a:t>Checking History and Removing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How to check the Git commit history?</a:t>
            </a:r>
          </a:p>
          <a:p>
            <a:r>
              <a:rPr lang="en-US" dirty="0"/>
              <a:t>How to remove files </a:t>
            </a:r>
          </a:p>
          <a:p>
            <a:pPr lvl="1"/>
            <a:r>
              <a:rPr lang="en-US" dirty="0"/>
              <a:t>a) Using Git</a:t>
            </a:r>
          </a:p>
          <a:p>
            <a:pPr lvl="1"/>
            <a:r>
              <a:rPr lang="en-US" dirty="0"/>
              <a:t>b</a:t>
            </a:r>
            <a:r>
              <a:rPr lang="en-US"/>
              <a:t>) </a:t>
            </a:r>
            <a:r>
              <a:rPr lang="en-US" dirty="0"/>
              <a:t>Without using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Moving and 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Moving Files</a:t>
            </a:r>
          </a:p>
          <a:p>
            <a:pPr marL="0" indent="0">
              <a:buNone/>
            </a:pPr>
            <a:r>
              <a:rPr lang="en-US" dirty="0"/>
              <a:t>	- How to move files within directories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Ignoring Files</a:t>
            </a:r>
          </a:p>
          <a:p>
            <a:pPr marL="0" indent="0">
              <a:buNone/>
            </a:pPr>
            <a:r>
              <a:rPr lang="en-US" dirty="0"/>
              <a:t>	- These are the files that you do not want in your </a:t>
            </a:r>
            <a:r>
              <a:rPr lang="en-US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GitHub - Going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marL="0" indent="0">
              <a:buNone/>
            </a:pPr>
            <a:r>
              <a:rPr lang="en-US" dirty="0"/>
              <a:t>	- What is GitHub?</a:t>
            </a:r>
          </a:p>
          <a:p>
            <a:pPr marL="0" indent="0">
              <a:buNone/>
            </a:pPr>
            <a:r>
              <a:rPr lang="en-US" dirty="0"/>
              <a:t>	- Workflow in GitHub</a:t>
            </a:r>
          </a:p>
          <a:p>
            <a:pPr marL="0" indent="0">
              <a:buNone/>
            </a:pPr>
            <a:r>
              <a:rPr lang="en-US" dirty="0"/>
              <a:t>	- Account creation</a:t>
            </a:r>
          </a:p>
          <a:p>
            <a:pPr marL="0" indent="0">
              <a:buNone/>
            </a:pPr>
            <a:r>
              <a:rPr lang="en-US" dirty="0"/>
              <a:t> 	- Creation of our first repository</a:t>
            </a:r>
          </a:p>
          <a:p>
            <a:pPr marL="0" indent="0">
              <a:buNone/>
            </a:pPr>
            <a:r>
              <a:rPr lang="en-US" dirty="0"/>
              <a:t>	- Cloning a sample repository in local</a:t>
            </a:r>
          </a:p>
        </p:txBody>
      </p:sp>
    </p:spTree>
    <p:extLst>
      <p:ext uri="{BB962C8B-B14F-4D97-AF65-F5344CB8AC3E}">
        <p14:creationId xmlns:p14="http://schemas.microsoft.com/office/powerpoint/2010/main" val="29391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457"/>
            <a:ext cx="4533411" cy="17965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SSH Authentication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637C035B-4F43-4464-9C0C-4714E1FAD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976D2-0CB1-49A9-BAE8-08D80D08C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0FB5D5B-FC6D-4835-B789-333DA52A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ADB2C-559B-4AE1-B191-800C78A4B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1" y="2310159"/>
            <a:ext cx="4268090" cy="370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What is SSH?</a:t>
            </a:r>
          </a:p>
          <a:p>
            <a:pPr marL="0" indent="0">
              <a:buNone/>
            </a:pPr>
            <a:r>
              <a:rPr lang="en-US" sz="2400" dirty="0"/>
              <a:t>- How does it work?</a:t>
            </a:r>
          </a:p>
          <a:p>
            <a:pPr marL="0" indent="0">
              <a:buNone/>
            </a:pPr>
            <a:r>
              <a:rPr lang="en-US" sz="2400" dirty="0"/>
              <a:t>- SSH key creation</a:t>
            </a:r>
          </a:p>
          <a:p>
            <a:pPr marL="0" indent="0">
              <a:buNone/>
            </a:pPr>
            <a:r>
              <a:rPr lang="en-US" sz="2400" dirty="0"/>
              <a:t>- Updating GitHub with our key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57273-665E-44FF-BB74-EF9F3D51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69" y="1194637"/>
            <a:ext cx="7355924" cy="44687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62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Git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- Creation of same repository in GitHub?</a:t>
            </a:r>
          </a:p>
          <a:p>
            <a:pPr marL="0" indent="0">
              <a:buNone/>
            </a:pPr>
            <a:r>
              <a:rPr lang="en-US" dirty="0"/>
              <a:t>	- Pushing our repository to GitHub</a:t>
            </a:r>
          </a:p>
          <a:p>
            <a:pPr marL="0" indent="0">
              <a:buNone/>
            </a:pPr>
            <a:r>
              <a:rPr lang="en-US" dirty="0"/>
              <a:t>	- Initial setup</a:t>
            </a:r>
          </a:p>
          <a:p>
            <a:pPr marL="0" indent="0">
              <a:buNone/>
            </a:pPr>
            <a:r>
              <a:rPr lang="en-US" dirty="0"/>
              <a:t> 	- Pulling changes</a:t>
            </a:r>
          </a:p>
        </p:txBody>
      </p:sp>
    </p:spTree>
    <p:extLst>
      <p:ext uri="{BB962C8B-B14F-4D97-AF65-F5344CB8AC3E}">
        <p14:creationId xmlns:p14="http://schemas.microsoft.com/office/powerpoint/2010/main" val="35904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Goals &amp; Overview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Overview:</a:t>
            </a:r>
          </a:p>
          <a:p>
            <a:endParaRPr lang="en-US" dirty="0"/>
          </a:p>
          <a:p>
            <a:r>
              <a:rPr lang="en-US" dirty="0"/>
              <a:t>Key concepts.</a:t>
            </a:r>
          </a:p>
          <a:p>
            <a:r>
              <a:rPr lang="en-US" dirty="0"/>
              <a:t>How to setup and configure?</a:t>
            </a:r>
          </a:p>
          <a:p>
            <a:r>
              <a:rPr lang="en-US" dirty="0"/>
              <a:t>Initialize a project.</a:t>
            </a:r>
          </a:p>
          <a:p>
            <a:r>
              <a:rPr lang="en-US" dirty="0"/>
              <a:t>Working in local.</a:t>
            </a:r>
          </a:p>
          <a:p>
            <a:r>
              <a:rPr lang="en-US" dirty="0"/>
              <a:t>Working remote.</a:t>
            </a:r>
          </a:p>
          <a:p>
            <a:r>
              <a:rPr lang="en-US" dirty="0"/>
              <a:t>Common interview questions.</a:t>
            </a:r>
          </a:p>
          <a:p>
            <a:r>
              <a:rPr lang="en-US" dirty="0"/>
              <a:t>Miscellaneous topics.</a:t>
            </a:r>
          </a:p>
        </p:txBody>
      </p:sp>
    </p:spTree>
    <p:extLst>
      <p:ext uri="{BB962C8B-B14F-4D97-AF65-F5344CB8AC3E}">
        <p14:creationId xmlns:p14="http://schemas.microsoft.com/office/powerpoint/2010/main" val="23955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Branch creation</a:t>
            </a:r>
          </a:p>
          <a:p>
            <a:pPr marL="0" indent="0">
              <a:buNone/>
            </a:pPr>
            <a:r>
              <a:rPr lang="en-US" dirty="0"/>
              <a:t>	- Through GitHub</a:t>
            </a:r>
          </a:p>
          <a:p>
            <a:pPr marL="0" indent="0">
              <a:buNone/>
            </a:pPr>
            <a:r>
              <a:rPr lang="en-US" dirty="0"/>
              <a:t>	- Through local</a:t>
            </a:r>
          </a:p>
          <a:p>
            <a:r>
              <a:rPr lang="en-US" dirty="0"/>
              <a:t>Pushing branches</a:t>
            </a:r>
          </a:p>
          <a:p>
            <a:r>
              <a:rPr lang="en-US" dirty="0"/>
              <a:t>Pull Requests</a:t>
            </a:r>
          </a:p>
          <a:p>
            <a:r>
              <a:rPr lang="en-US"/>
              <a:t>Merging branches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85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10826919" cy="4712562"/>
          </a:xfrm>
        </p:spPr>
        <p:txBody>
          <a:bodyPr>
            <a:normAutofit/>
          </a:bodyPr>
          <a:lstStyle/>
          <a:p>
            <a:r>
              <a:rPr lang="en-US" dirty="0"/>
              <a:t>What are the advantages of using a command line?</a:t>
            </a:r>
          </a:p>
          <a:p>
            <a:r>
              <a:rPr lang="en-US" dirty="0"/>
              <a:t>How to uniquely identify a commit?</a:t>
            </a:r>
          </a:p>
          <a:p>
            <a:r>
              <a:rPr lang="en-US" dirty="0"/>
              <a:t>What’s the default branch in any git repository?</a:t>
            </a:r>
          </a:p>
          <a:p>
            <a:r>
              <a:rPr lang="en-US" dirty="0"/>
              <a:t>What are the other git hosting providers?</a:t>
            </a:r>
          </a:p>
          <a:p>
            <a:r>
              <a:rPr lang="en-US" dirty="0"/>
              <a:t>Is there any difference in git commands if I use them on Mac or Windows?</a:t>
            </a:r>
          </a:p>
          <a:p>
            <a:r>
              <a:rPr lang="en-US" dirty="0"/>
              <a:t>Passphrase is a must while creating SSH key?</a:t>
            </a:r>
          </a:p>
          <a:p>
            <a:r>
              <a:rPr lang="en-US" dirty="0"/>
              <a:t>What are the commands to use while communicating with remote git repo?</a:t>
            </a:r>
          </a:p>
          <a:p>
            <a:r>
              <a:rPr lang="en-US" dirty="0"/>
              <a:t>Why do we need –u parameter in git commands?</a:t>
            </a:r>
          </a:p>
          <a:p>
            <a:r>
              <a:rPr lang="en-US" dirty="0"/>
              <a:t>Why is it recommended to issue the git pull command immediately before git push?</a:t>
            </a:r>
          </a:p>
          <a:p>
            <a:r>
              <a:rPr lang="en-US" dirty="0"/>
              <a:t>How to create a branch in git?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/>
          <a:lstStyle/>
          <a:p>
            <a:r>
              <a:rPr lang="en-US" dirty="0"/>
              <a:t>A laptop or a PC.</a:t>
            </a:r>
          </a:p>
          <a:p>
            <a:r>
              <a:rPr lang="en-US" dirty="0"/>
              <a:t>Admin rights over the machine.</a:t>
            </a:r>
          </a:p>
          <a:p>
            <a:r>
              <a:rPr lang="en-US" dirty="0"/>
              <a:t>Good internet connection.</a:t>
            </a:r>
          </a:p>
          <a:p>
            <a:r>
              <a:rPr lang="en-US" dirty="0"/>
              <a:t>Zeal to lean.</a:t>
            </a:r>
          </a:p>
        </p:txBody>
      </p:sp>
    </p:spTree>
    <p:extLst>
      <p:ext uri="{BB962C8B-B14F-4D97-AF65-F5344CB8AC3E}">
        <p14:creationId xmlns:p14="http://schemas.microsoft.com/office/powerpoint/2010/main" val="989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/>
          <a:lstStyle/>
          <a:p>
            <a:r>
              <a:rPr lang="en-US" dirty="0"/>
              <a:t>Repository</a:t>
            </a:r>
          </a:p>
          <a:p>
            <a:pPr marL="0" indent="0">
              <a:buNone/>
            </a:pPr>
            <a:r>
              <a:rPr lang="en-US" dirty="0"/>
              <a:t>Repositories in GIT contain a collection of files of various versions of a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:</a:t>
            </a:r>
          </a:p>
          <a:p>
            <a:pPr marL="0" indent="0">
              <a:buNone/>
            </a:pPr>
            <a:r>
              <a:rPr lang="en-US" dirty="0"/>
              <a:t>	- Bare repositories.</a:t>
            </a:r>
          </a:p>
          <a:p>
            <a:pPr marL="0" indent="0">
              <a:buNone/>
            </a:pPr>
            <a:r>
              <a:rPr lang="en-US" dirty="0"/>
              <a:t>	- Non-bare repositories.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/>
              <a:t>	- Saved changes to the repository.</a:t>
            </a:r>
          </a:p>
          <a:p>
            <a:pPr marL="0" indent="0">
              <a:buNone/>
            </a:pPr>
            <a:r>
              <a:rPr lang="en-US" dirty="0"/>
              <a:t>	- Unique code or identifier (SHA1).</a:t>
            </a:r>
          </a:p>
        </p:txBody>
      </p:sp>
    </p:spTree>
    <p:extLst>
      <p:ext uri="{BB962C8B-B14F-4D97-AF65-F5344CB8AC3E}">
        <p14:creationId xmlns:p14="http://schemas.microsoft.com/office/powerpoint/2010/main" val="37494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Key Concepts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Branches</a:t>
            </a:r>
          </a:p>
          <a:p>
            <a:pPr marL="0" indent="0">
              <a:buNone/>
            </a:pPr>
            <a:r>
              <a:rPr lang="en-US" dirty="0"/>
              <a:t>	- A stream or a timeline with commits</a:t>
            </a:r>
          </a:p>
          <a:p>
            <a:pPr marL="0" indent="0">
              <a:buNone/>
            </a:pPr>
            <a:r>
              <a:rPr lang="en-US" dirty="0"/>
              <a:t>	- main/master is the first branch (default)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Head</a:t>
            </a:r>
          </a:p>
          <a:p>
            <a:pPr marL="0" indent="0">
              <a:buNone/>
            </a:pPr>
            <a:r>
              <a:rPr lang="en-US" dirty="0"/>
              <a:t>	- Last commit pointer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Remote</a:t>
            </a:r>
          </a:p>
          <a:p>
            <a:pPr marL="0" indent="0">
              <a:buNone/>
            </a:pPr>
            <a:r>
              <a:rPr lang="en-US" dirty="0"/>
              <a:t>	-  Not a local repository, but, related</a:t>
            </a:r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 err="1"/>
              <a:t>Eg</a:t>
            </a:r>
            <a:r>
              <a:rPr lang="en-US" dirty="0"/>
              <a:t> – Bit-Bucket, Azure Repos, AWS CodeCommit, GitLab, GitHub,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Key Concepts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Working area</a:t>
            </a:r>
          </a:p>
          <a:p>
            <a:pPr marL="0" indent="0">
              <a:buNone/>
            </a:pPr>
            <a:r>
              <a:rPr lang="en-US" dirty="0"/>
              <a:t>It is the collection of files which are originated form a certain version of the repository. It helps in tracking the changes done by a specific user on one version of the repository.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Stages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en-US" dirty="0"/>
              <a:t>: Never staged nor committed.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</a:t>
            </a:r>
            <a:r>
              <a:rPr lang="en-US" dirty="0"/>
              <a:t>: File is committed but not staged.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Staged</a:t>
            </a:r>
            <a:r>
              <a:rPr lang="en-US" dirty="0"/>
              <a:t>: Ready to be committed, placed in the staging area.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Modified/Dirty</a:t>
            </a:r>
            <a:r>
              <a:rPr lang="en-US" dirty="0"/>
              <a:t>: File is modified but the change is not yet staged.</a:t>
            </a:r>
          </a:p>
        </p:txBody>
      </p:sp>
    </p:spTree>
    <p:extLst>
      <p:ext uri="{BB962C8B-B14F-4D97-AF65-F5344CB8AC3E}">
        <p14:creationId xmlns:p14="http://schemas.microsoft.com/office/powerpoint/2010/main" val="35983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4388"/>
            <a:ext cx="9404723" cy="1105120"/>
          </a:xfrm>
        </p:spPr>
        <p:txBody>
          <a:bodyPr/>
          <a:lstStyle/>
          <a:p>
            <a:r>
              <a:rPr lang="en-US" dirty="0"/>
              <a:t>Workflow (Local)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2579C-CB99-41A0-9CCB-0C26EDD8C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9507"/>
            <a:ext cx="12192000" cy="5620820"/>
          </a:xfrm>
        </p:spPr>
      </p:pic>
    </p:spTree>
    <p:extLst>
      <p:ext uri="{BB962C8B-B14F-4D97-AF65-F5344CB8AC3E}">
        <p14:creationId xmlns:p14="http://schemas.microsoft.com/office/powerpoint/2010/main" val="18739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952"/>
            <a:ext cx="9404723" cy="971556"/>
          </a:xfrm>
        </p:spPr>
        <p:txBody>
          <a:bodyPr/>
          <a:lstStyle/>
          <a:p>
            <a:r>
              <a:rPr lang="en-US" dirty="0"/>
              <a:t>Workflow (Remote)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134551-A18B-49D2-BBD2-630D8016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7180"/>
            <a:ext cx="12192000" cy="5620820"/>
          </a:xfrm>
        </p:spPr>
      </p:pic>
    </p:spTree>
    <p:extLst>
      <p:ext uri="{BB962C8B-B14F-4D97-AF65-F5344CB8AC3E}">
        <p14:creationId xmlns:p14="http://schemas.microsoft.com/office/powerpoint/2010/main" val="267076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A6-192C-41D0-B685-DFCD8A0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789"/>
          </a:xfrm>
        </p:spPr>
        <p:txBody>
          <a:bodyPr/>
          <a:lstStyle/>
          <a:p>
            <a:r>
              <a:rPr lang="en-US" dirty="0"/>
              <a:t>Git and its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DB-ADB6-4F95-A899-E332AB98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838"/>
            <a:ext cx="9736323" cy="4712562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  <a:p>
            <a:pPr marL="0" indent="0">
              <a:buNone/>
            </a:pPr>
            <a:r>
              <a:rPr lang="en-US" dirty="0"/>
              <a:t>Git is a free and open-source distributed version control system designed to handle everything from small to very large projects with speed and efficiency.</a:t>
            </a:r>
          </a:p>
          <a:p>
            <a:pPr marL="0" indent="0">
              <a:buNone/>
            </a:pPr>
            <a:r>
              <a:rPr lang="en-US" dirty="0"/>
              <a:t>Git is easy to learn and has a tiny footprint with lightning-fast performance. It outclasses SCM tools like Subversion, CVS, Perforce, and ClearCase with features like cheap local branching, convenient staging areas, and multiple workflows.</a:t>
            </a:r>
          </a:p>
        </p:txBody>
      </p:sp>
    </p:spTree>
    <p:extLst>
      <p:ext uri="{BB962C8B-B14F-4D97-AF65-F5344CB8AC3E}">
        <p14:creationId xmlns:p14="http://schemas.microsoft.com/office/powerpoint/2010/main" val="28922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5614</TotalTime>
  <Words>747</Words>
  <Application>Microsoft Office PowerPoint</Application>
  <PresentationFormat>Widescreen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Goals &amp; Overview</vt:lpstr>
      <vt:lpstr>Goals &amp; Overview (contd)</vt:lpstr>
      <vt:lpstr>Prerequisites</vt:lpstr>
      <vt:lpstr>Key Concepts</vt:lpstr>
      <vt:lpstr>Key Concepts (contd)</vt:lpstr>
      <vt:lpstr>Key Concepts (contd)</vt:lpstr>
      <vt:lpstr>Workflow (Local)</vt:lpstr>
      <vt:lpstr>Workflow (Remote)</vt:lpstr>
      <vt:lpstr>Git and its installation</vt:lpstr>
      <vt:lpstr>Git help</vt:lpstr>
      <vt:lpstr>Git Config</vt:lpstr>
      <vt:lpstr>Initializing a repository</vt:lpstr>
      <vt:lpstr>Working locally</vt:lpstr>
      <vt:lpstr>Add Multiple Files|Unstage | Discard </vt:lpstr>
      <vt:lpstr>Checking History and Removing Files</vt:lpstr>
      <vt:lpstr>Moving and Ignoring Files</vt:lpstr>
      <vt:lpstr>GitHub - Going Remote</vt:lpstr>
      <vt:lpstr>SSH Authentication</vt:lpstr>
      <vt:lpstr>Git Remote</vt:lpstr>
      <vt:lpstr>Branches</vt:lpstr>
      <vt:lpstr>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Goals</dc:title>
  <dc:creator>Ravish Rawat</dc:creator>
  <cp:lastModifiedBy>Ravish Rawat</cp:lastModifiedBy>
  <cp:revision>81</cp:revision>
  <dcterms:created xsi:type="dcterms:W3CDTF">2021-09-04T09:32:11Z</dcterms:created>
  <dcterms:modified xsi:type="dcterms:W3CDTF">2021-10-01T17:29:29Z</dcterms:modified>
</cp:coreProperties>
</file>