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96313-E962-4396-B09C-D91B65722AA4}" v="9" dt="2025-03-26T09:13:07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p1227377@gmail.com" userId="cc0579df2f1f02e5" providerId="LiveId" clId="{1E596313-E962-4396-B09C-D91B65722AA4}"/>
    <pc:docChg chg="undo redo custSel addSld delSld modSld">
      <pc:chgData name="rp1227377@gmail.com" userId="cc0579df2f1f02e5" providerId="LiveId" clId="{1E596313-E962-4396-B09C-D91B65722AA4}" dt="2025-04-15T10:14:15.070" v="626" actId="20577"/>
      <pc:docMkLst>
        <pc:docMk/>
      </pc:docMkLst>
      <pc:sldChg chg="modSp mod">
        <pc:chgData name="rp1227377@gmail.com" userId="cc0579df2f1f02e5" providerId="LiveId" clId="{1E596313-E962-4396-B09C-D91B65722AA4}" dt="2025-04-15T10:14:15.070" v="626" actId="20577"/>
        <pc:sldMkLst>
          <pc:docMk/>
          <pc:sldMk cId="1946964309" sldId="256"/>
        </pc:sldMkLst>
        <pc:spChg chg="mod">
          <ac:chgData name="rp1227377@gmail.com" userId="cc0579df2f1f02e5" providerId="LiveId" clId="{1E596313-E962-4396-B09C-D91B65722AA4}" dt="2025-03-26T10:17:36.524" v="611" actId="20577"/>
          <ac:spMkLst>
            <pc:docMk/>
            <pc:sldMk cId="1946964309" sldId="256"/>
            <ac:spMk id="2" creationId="{9F9FA5A1-3C66-DDD5-D5D6-71473BCA2813}"/>
          </ac:spMkLst>
        </pc:spChg>
        <pc:spChg chg="mod">
          <ac:chgData name="rp1227377@gmail.com" userId="cc0579df2f1f02e5" providerId="LiveId" clId="{1E596313-E962-4396-B09C-D91B65722AA4}" dt="2025-04-15T10:14:15.070" v="626" actId="20577"/>
          <ac:spMkLst>
            <pc:docMk/>
            <pc:sldMk cId="1946964309" sldId="256"/>
            <ac:spMk id="3" creationId="{CAE43E91-8E20-A9D0-3580-E8A33FC058E5}"/>
          </ac:spMkLst>
        </pc:spChg>
      </pc:sldChg>
      <pc:sldChg chg="modSp mod">
        <pc:chgData name="rp1227377@gmail.com" userId="cc0579df2f1f02e5" providerId="LiveId" clId="{1E596313-E962-4396-B09C-D91B65722AA4}" dt="2025-03-26T09:27:51.828" v="535" actId="20577"/>
        <pc:sldMkLst>
          <pc:docMk/>
          <pc:sldMk cId="2839353979" sldId="257"/>
        </pc:sldMkLst>
        <pc:spChg chg="mod">
          <ac:chgData name="rp1227377@gmail.com" userId="cc0579df2f1f02e5" providerId="LiveId" clId="{1E596313-E962-4396-B09C-D91B65722AA4}" dt="2025-03-26T09:27:51.828" v="535" actId="20577"/>
          <ac:spMkLst>
            <pc:docMk/>
            <pc:sldMk cId="2839353979" sldId="257"/>
            <ac:spMk id="3" creationId="{8D96DA55-C90F-BC25-BE02-1E252E7A5E3F}"/>
          </ac:spMkLst>
        </pc:spChg>
      </pc:sldChg>
      <pc:sldChg chg="addSp delSp modSp del mod">
        <pc:chgData name="rp1227377@gmail.com" userId="cc0579df2f1f02e5" providerId="LiveId" clId="{1E596313-E962-4396-B09C-D91B65722AA4}" dt="2025-03-26T09:19:52.783" v="531" actId="47"/>
        <pc:sldMkLst>
          <pc:docMk/>
          <pc:sldMk cId="941621490" sldId="258"/>
        </pc:sldMkLst>
      </pc:sldChg>
      <pc:sldChg chg="modSp mod">
        <pc:chgData name="rp1227377@gmail.com" userId="cc0579df2f1f02e5" providerId="LiveId" clId="{1E596313-E962-4396-B09C-D91B65722AA4}" dt="2025-03-26T08:25:48.869" v="12" actId="6549"/>
        <pc:sldMkLst>
          <pc:docMk/>
          <pc:sldMk cId="1452645207" sldId="261"/>
        </pc:sldMkLst>
        <pc:spChg chg="mod">
          <ac:chgData name="rp1227377@gmail.com" userId="cc0579df2f1f02e5" providerId="LiveId" clId="{1E596313-E962-4396-B09C-D91B65722AA4}" dt="2025-03-26T08:25:48.869" v="12" actId="6549"/>
          <ac:spMkLst>
            <pc:docMk/>
            <pc:sldMk cId="1452645207" sldId="261"/>
            <ac:spMk id="3" creationId="{E09E662A-F248-5691-8904-1A10544704B2}"/>
          </ac:spMkLst>
        </pc:spChg>
      </pc:sldChg>
      <pc:sldChg chg="addSp delSp modSp new mod">
        <pc:chgData name="rp1227377@gmail.com" userId="cc0579df2f1f02e5" providerId="LiveId" clId="{1E596313-E962-4396-B09C-D91B65722AA4}" dt="2025-03-26T08:30:22.229" v="53" actId="20577"/>
        <pc:sldMkLst>
          <pc:docMk/>
          <pc:sldMk cId="3284046402" sldId="265"/>
        </pc:sldMkLst>
        <pc:spChg chg="add mod">
          <ac:chgData name="rp1227377@gmail.com" userId="cc0579df2f1f02e5" providerId="LiveId" clId="{1E596313-E962-4396-B09C-D91B65722AA4}" dt="2025-03-26T08:29:51.369" v="46" actId="1076"/>
          <ac:spMkLst>
            <pc:docMk/>
            <pc:sldMk cId="3284046402" sldId="265"/>
            <ac:spMk id="9" creationId="{E4ED77B6-6D04-F8A6-D490-C6D519938B77}"/>
          </ac:spMkLst>
        </pc:spChg>
        <pc:spChg chg="add mod">
          <ac:chgData name="rp1227377@gmail.com" userId="cc0579df2f1f02e5" providerId="LiveId" clId="{1E596313-E962-4396-B09C-D91B65722AA4}" dt="2025-03-26T08:30:22.229" v="53" actId="20577"/>
          <ac:spMkLst>
            <pc:docMk/>
            <pc:sldMk cId="3284046402" sldId="265"/>
            <ac:spMk id="13" creationId="{F6E06582-17A1-D2DF-5F56-5A49D0213F3D}"/>
          </ac:spMkLst>
        </pc:spChg>
        <pc:picChg chg="add mod">
          <ac:chgData name="rp1227377@gmail.com" userId="cc0579df2f1f02e5" providerId="LiveId" clId="{1E596313-E962-4396-B09C-D91B65722AA4}" dt="2025-03-26T08:28:42.988" v="31" actId="14100"/>
          <ac:picMkLst>
            <pc:docMk/>
            <pc:sldMk cId="3284046402" sldId="265"/>
            <ac:picMk id="3" creationId="{4AEBD4A9-FA71-B245-DAF8-8C4BEE4792FD}"/>
          </ac:picMkLst>
        </pc:picChg>
        <pc:picChg chg="add mod">
          <ac:chgData name="rp1227377@gmail.com" userId="cc0579df2f1f02e5" providerId="LiveId" clId="{1E596313-E962-4396-B09C-D91B65722AA4}" dt="2025-03-26T08:29:02.099" v="36" actId="1076"/>
          <ac:picMkLst>
            <pc:docMk/>
            <pc:sldMk cId="3284046402" sldId="265"/>
            <ac:picMk id="5" creationId="{DA2DF865-A8FC-46D1-2E0C-FACAFB69952F}"/>
          </ac:picMkLst>
        </pc:picChg>
      </pc:sldChg>
      <pc:sldChg chg="addSp delSp modSp new mod">
        <pc:chgData name="rp1227377@gmail.com" userId="cc0579df2f1f02e5" providerId="LiveId" clId="{1E596313-E962-4396-B09C-D91B65722AA4}" dt="2025-03-26T08:28:20.836" v="27" actId="1076"/>
        <pc:sldMkLst>
          <pc:docMk/>
          <pc:sldMk cId="1344735351" sldId="266"/>
        </pc:sldMkLst>
        <pc:spChg chg="add mod">
          <ac:chgData name="rp1227377@gmail.com" userId="cc0579df2f1f02e5" providerId="LiveId" clId="{1E596313-E962-4396-B09C-D91B65722AA4}" dt="2025-03-26T08:28:20.836" v="27" actId="1076"/>
          <ac:spMkLst>
            <pc:docMk/>
            <pc:sldMk cId="1344735351" sldId="266"/>
            <ac:spMk id="7" creationId="{1C41A990-C317-7AC7-4573-BE090E0B3DF9}"/>
          </ac:spMkLst>
        </pc:spChg>
        <pc:picChg chg="add mod">
          <ac:chgData name="rp1227377@gmail.com" userId="cc0579df2f1f02e5" providerId="LiveId" clId="{1E596313-E962-4396-B09C-D91B65722AA4}" dt="2025-03-26T08:27:07.983" v="17" actId="1076"/>
          <ac:picMkLst>
            <pc:docMk/>
            <pc:sldMk cId="1344735351" sldId="266"/>
            <ac:picMk id="3" creationId="{A128704C-2DDC-F92E-309B-312E0E303365}"/>
          </ac:picMkLst>
        </pc:picChg>
      </pc:sldChg>
      <pc:sldChg chg="addSp delSp modSp new mod">
        <pc:chgData name="rp1227377@gmail.com" userId="cc0579df2f1f02e5" providerId="LiveId" clId="{1E596313-E962-4396-B09C-D91B65722AA4}" dt="2025-03-26T08:38:46.477" v="87" actId="255"/>
        <pc:sldMkLst>
          <pc:docMk/>
          <pc:sldMk cId="395231157" sldId="267"/>
        </pc:sldMkLst>
        <pc:spChg chg="add del mod">
          <ac:chgData name="rp1227377@gmail.com" userId="cc0579df2f1f02e5" providerId="LiveId" clId="{1E596313-E962-4396-B09C-D91B65722AA4}" dt="2025-03-26T08:38:38.131" v="85" actId="1076"/>
          <ac:spMkLst>
            <pc:docMk/>
            <pc:sldMk cId="395231157" sldId="267"/>
            <ac:spMk id="3" creationId="{1B16C79C-8FD5-FBB6-5C87-9C7BB38630C0}"/>
          </ac:spMkLst>
        </pc:spChg>
        <pc:spChg chg="add del mod">
          <ac:chgData name="rp1227377@gmail.com" userId="cc0579df2f1f02e5" providerId="LiveId" clId="{1E596313-E962-4396-B09C-D91B65722AA4}" dt="2025-03-26T08:38:46.477" v="87" actId="255"/>
          <ac:spMkLst>
            <pc:docMk/>
            <pc:sldMk cId="395231157" sldId="267"/>
            <ac:spMk id="5" creationId="{CC78DAFC-3AB0-8E1E-C1B0-C02B186E0E49}"/>
          </ac:spMkLst>
        </pc:spChg>
      </pc:sldChg>
      <pc:sldChg chg="addSp modSp new mod">
        <pc:chgData name="rp1227377@gmail.com" userId="cc0579df2f1f02e5" providerId="LiveId" clId="{1E596313-E962-4396-B09C-D91B65722AA4}" dt="2025-04-01T07:32:55.631" v="625" actId="20577"/>
        <pc:sldMkLst>
          <pc:docMk/>
          <pc:sldMk cId="1141086002" sldId="268"/>
        </pc:sldMkLst>
        <pc:spChg chg="add mod">
          <ac:chgData name="rp1227377@gmail.com" userId="cc0579df2f1f02e5" providerId="LiveId" clId="{1E596313-E962-4396-B09C-D91B65722AA4}" dt="2025-03-26T09:03:04.228" v="388" actId="14100"/>
          <ac:spMkLst>
            <pc:docMk/>
            <pc:sldMk cId="1141086002" sldId="268"/>
            <ac:spMk id="4" creationId="{6BD9CF79-0946-C666-99C2-A85B114AFBAD}"/>
          </ac:spMkLst>
        </pc:spChg>
        <pc:spChg chg="add mod">
          <ac:chgData name="rp1227377@gmail.com" userId="cc0579df2f1f02e5" providerId="LiveId" clId="{1E596313-E962-4396-B09C-D91B65722AA4}" dt="2025-03-26T09:03:50.947" v="395" actId="255"/>
          <ac:spMkLst>
            <pc:docMk/>
            <pc:sldMk cId="1141086002" sldId="268"/>
            <ac:spMk id="5" creationId="{BBFEEB67-36F7-9DE4-9611-257D3DCC5619}"/>
          </ac:spMkLst>
        </pc:spChg>
        <pc:spChg chg="add mod">
          <ac:chgData name="rp1227377@gmail.com" userId="cc0579df2f1f02e5" providerId="LiveId" clId="{1E596313-E962-4396-B09C-D91B65722AA4}" dt="2025-03-26T09:03:40.527" v="393" actId="255"/>
          <ac:spMkLst>
            <pc:docMk/>
            <pc:sldMk cId="1141086002" sldId="268"/>
            <ac:spMk id="6" creationId="{5B4C2DA0-DB13-ACD7-8AF1-3A33DC7B77F3}"/>
          </ac:spMkLst>
        </pc:spChg>
        <pc:spChg chg="add mod">
          <ac:chgData name="rp1227377@gmail.com" userId="cc0579df2f1f02e5" providerId="LiveId" clId="{1E596313-E962-4396-B09C-D91B65722AA4}" dt="2025-03-26T09:01:59.396" v="342" actId="1076"/>
          <ac:spMkLst>
            <pc:docMk/>
            <pc:sldMk cId="1141086002" sldId="268"/>
            <ac:spMk id="7" creationId="{74A6D000-C70D-184B-6462-C73C98F8E5EB}"/>
          </ac:spMkLst>
        </pc:spChg>
        <pc:spChg chg="add mod">
          <ac:chgData name="rp1227377@gmail.com" userId="cc0579df2f1f02e5" providerId="LiveId" clId="{1E596313-E962-4396-B09C-D91B65722AA4}" dt="2025-03-26T09:14:34.510" v="446" actId="14100"/>
          <ac:spMkLst>
            <pc:docMk/>
            <pc:sldMk cId="1141086002" sldId="268"/>
            <ac:spMk id="9" creationId="{4855CBCF-972C-6C60-354E-813B3E31872F}"/>
          </ac:spMkLst>
        </pc:spChg>
        <pc:spChg chg="add mod">
          <ac:chgData name="rp1227377@gmail.com" userId="cc0579df2f1f02e5" providerId="LiveId" clId="{1E596313-E962-4396-B09C-D91B65722AA4}" dt="2025-04-01T07:32:55.631" v="625" actId="20577"/>
          <ac:spMkLst>
            <pc:docMk/>
            <pc:sldMk cId="1141086002" sldId="268"/>
            <ac:spMk id="10" creationId="{DB35FEE5-3B56-AB2F-697E-6B9ABDDF0819}"/>
          </ac:spMkLst>
        </pc:spChg>
        <pc:spChg chg="add mod">
          <ac:chgData name="rp1227377@gmail.com" userId="cc0579df2f1f02e5" providerId="LiveId" clId="{1E596313-E962-4396-B09C-D91B65722AA4}" dt="2025-03-26T09:19:04.182" v="530" actId="255"/>
          <ac:spMkLst>
            <pc:docMk/>
            <pc:sldMk cId="1141086002" sldId="268"/>
            <ac:spMk id="11" creationId="{4759BAD1-5236-67DA-A193-64D39187B327}"/>
          </ac:spMkLst>
        </pc:spChg>
        <pc:spChg chg="add mod">
          <ac:chgData name="rp1227377@gmail.com" userId="cc0579df2f1f02e5" providerId="LiveId" clId="{1E596313-E962-4396-B09C-D91B65722AA4}" dt="2025-03-26T09:43:14.279" v="541" actId="255"/>
          <ac:spMkLst>
            <pc:docMk/>
            <pc:sldMk cId="1141086002" sldId="268"/>
            <ac:spMk id="12" creationId="{E4C4449A-ECE4-7325-0E7B-D20ED76607F7}"/>
          </ac:spMkLst>
        </pc:spChg>
        <pc:graphicFrameChg chg="add mod modGraphic">
          <ac:chgData name="rp1227377@gmail.com" userId="cc0579df2f1f02e5" providerId="LiveId" clId="{1E596313-E962-4396-B09C-D91B65722AA4}" dt="2025-03-26T09:45:28.236" v="604" actId="2711"/>
          <ac:graphicFrameMkLst>
            <pc:docMk/>
            <pc:sldMk cId="1141086002" sldId="268"/>
            <ac:graphicFrameMk id="13" creationId="{DF96D95F-9BC6-7164-A16D-A944E9DC8FF9}"/>
          </ac:graphicFrameMkLst>
        </pc:graphicFrameChg>
        <pc:picChg chg="add mod modCrop">
          <ac:chgData name="rp1227377@gmail.com" userId="cc0579df2f1f02e5" providerId="LiveId" clId="{1E596313-E962-4396-B09C-D91B65722AA4}" dt="2025-03-26T09:03:13.879" v="389" actId="1076"/>
          <ac:picMkLst>
            <pc:docMk/>
            <pc:sldMk cId="1141086002" sldId="268"/>
            <ac:picMk id="3" creationId="{0FAB5DEE-B106-07C0-BF2E-B9E56E0E4856}"/>
          </ac:picMkLst>
        </pc:picChg>
        <pc:picChg chg="add mod">
          <ac:chgData name="rp1227377@gmail.com" userId="cc0579df2f1f02e5" providerId="LiveId" clId="{1E596313-E962-4396-B09C-D91B65722AA4}" dt="2025-03-26T09:13:07.024" v="406"/>
          <ac:picMkLst>
            <pc:docMk/>
            <pc:sldMk cId="1141086002" sldId="268"/>
            <ac:picMk id="8" creationId="{E28F59A8-B51E-0C6A-0E6C-EE45B8C2D757}"/>
          </ac:picMkLst>
        </pc:picChg>
      </pc:sldChg>
      <pc:sldChg chg="addSp modSp new mod">
        <pc:chgData name="rp1227377@gmail.com" userId="cc0579df2f1f02e5" providerId="LiveId" clId="{1E596313-E962-4396-B09C-D91B65722AA4}" dt="2025-03-26T09:04:03.384" v="397" actId="255"/>
        <pc:sldMkLst>
          <pc:docMk/>
          <pc:sldMk cId="1146225575" sldId="269"/>
        </pc:sldMkLst>
        <pc:spChg chg="add mod">
          <ac:chgData name="rp1227377@gmail.com" userId="cc0579df2f1f02e5" providerId="LiveId" clId="{1E596313-E962-4396-B09C-D91B65722AA4}" dt="2025-03-26T09:04:03.384" v="397" actId="255"/>
          <ac:spMkLst>
            <pc:docMk/>
            <pc:sldMk cId="1146225575" sldId="269"/>
            <ac:spMk id="3" creationId="{20A7A3FE-C235-4368-B7D4-9FFA64103F3A}"/>
          </ac:spMkLst>
        </pc:spChg>
        <pc:spChg chg="add mod">
          <ac:chgData name="rp1227377@gmail.com" userId="cc0579df2f1f02e5" providerId="LiveId" clId="{1E596313-E962-4396-B09C-D91B65722AA4}" dt="2025-03-26T09:02:18.450" v="382" actId="20577"/>
          <ac:spMkLst>
            <pc:docMk/>
            <pc:sldMk cId="1146225575" sldId="269"/>
            <ac:spMk id="4" creationId="{FFB02F91-8FCE-3CB3-ED9D-39983C57F684}"/>
          </ac:spMkLst>
        </pc:spChg>
        <pc:picChg chg="add mod">
          <ac:chgData name="rp1227377@gmail.com" userId="cc0579df2f1f02e5" providerId="LiveId" clId="{1E596313-E962-4396-B09C-D91B65722AA4}" dt="2025-03-26T09:00:10.461" v="268"/>
          <ac:picMkLst>
            <pc:docMk/>
            <pc:sldMk cId="1146225575" sldId="269"/>
            <ac:picMk id="2" creationId="{F6E8780B-856D-F543-A6AE-7F0E002810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A5A1-3C66-DDD5-D5D6-71473BCA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71600"/>
            <a:ext cx="8361229" cy="2244436"/>
          </a:xfrm>
        </p:spPr>
        <p:txBody>
          <a:bodyPr/>
          <a:lstStyle/>
          <a:p>
            <a:r>
              <a:rPr lang="en-US" sz="5000" b="1" dirty="0"/>
              <a:t>CROP </a:t>
            </a:r>
            <a:r>
              <a:rPr lang="en-US" sz="5000" b="1"/>
              <a:t>YILED PREDICTION</a:t>
            </a:r>
            <a:br>
              <a:rPr lang="en-US" sz="5000" b="1"/>
            </a:br>
            <a:r>
              <a:rPr lang="en-US" sz="5000" b="1"/>
              <a:t>and</a:t>
            </a:r>
            <a:br>
              <a:rPr lang="en-US" sz="5000" b="1"/>
            </a:br>
            <a:r>
              <a:rPr lang="en-US" sz="5000" b="1"/>
              <a:t> CROP RECOMMENDATION</a:t>
            </a:r>
            <a:endParaRPr lang="en-IN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3E91-8E20-A9D0-3580-E8A33FC05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855" y="4083627"/>
            <a:ext cx="7973981" cy="174567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96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BD4A9-FA71-B245-DAF8-8C4BEE479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47" y="1780560"/>
            <a:ext cx="5094616" cy="3302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2DF865-A8FC-46D1-2E0C-FACAFB69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77" y="1780560"/>
            <a:ext cx="5094616" cy="3358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D77B6-6D04-F8A6-D490-C6D519938B77}"/>
              </a:ext>
            </a:extLst>
          </p:cNvPr>
          <p:cNvSpPr txBox="1"/>
          <p:nvPr/>
        </p:nvSpPr>
        <p:spPr>
          <a:xfrm>
            <a:off x="7020233" y="896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distribution of errors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(difference between actual and predicted values).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06582-17A1-D2DF-5F56-5A49D0213F3D}"/>
              </a:ext>
            </a:extLst>
          </p:cNvPr>
          <p:cNvSpPr txBox="1"/>
          <p:nvPr/>
        </p:nvSpPr>
        <p:spPr>
          <a:xfrm>
            <a:off x="1256841" y="1015132"/>
            <a:ext cx="6558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assess how well the model's predictions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328404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16C79C-8FD5-FBB6-5C87-9C7BB38630C0}"/>
              </a:ext>
            </a:extLst>
          </p:cNvPr>
          <p:cNvSpPr txBox="1"/>
          <p:nvPr/>
        </p:nvSpPr>
        <p:spPr>
          <a:xfrm>
            <a:off x="1710812" y="1794668"/>
            <a:ext cx="7226710" cy="222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/>
              <a:t>Farmers</a:t>
            </a:r>
            <a:r>
              <a:rPr lang="en-US" dirty="0"/>
              <a:t> → Higher yield &amp; better crop choices</a:t>
            </a:r>
            <a:br>
              <a:rPr lang="en-US" dirty="0"/>
            </a:br>
            <a:r>
              <a:rPr lang="en-US" b="1" dirty="0"/>
              <a:t>Government &amp; NGOs</a:t>
            </a:r>
            <a:r>
              <a:rPr lang="en-US" dirty="0"/>
              <a:t> → Helps in agricultural planning &amp; subsidies</a:t>
            </a:r>
            <a:br>
              <a:rPr lang="en-US" dirty="0"/>
            </a:br>
            <a:r>
              <a:rPr lang="en-US" b="1" dirty="0"/>
              <a:t>Agri-Tech Startups</a:t>
            </a:r>
            <a:r>
              <a:rPr lang="en-US" dirty="0"/>
              <a:t> → Can integrate this into precision farming solutions</a:t>
            </a:r>
            <a:br>
              <a:rPr lang="en-US" dirty="0"/>
            </a:br>
            <a:r>
              <a:rPr lang="en-US" b="1" dirty="0"/>
              <a:t>Environmentalists</a:t>
            </a:r>
            <a:r>
              <a:rPr lang="en-US" dirty="0"/>
              <a:t> → Reduces fertilizer overuse &amp; improves sustainability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8DAFC-3AB0-8E1E-C1B0-C02B186E0E49}"/>
              </a:ext>
            </a:extLst>
          </p:cNvPr>
          <p:cNvSpPr txBox="1"/>
          <p:nvPr/>
        </p:nvSpPr>
        <p:spPr>
          <a:xfrm>
            <a:off x="1710812" y="11623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Real-World Impact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3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5B80-4B07-D5D1-5F38-FBFB509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608618" cy="768927"/>
          </a:xfrm>
        </p:spPr>
        <p:txBody>
          <a:bodyPr/>
          <a:lstStyle/>
          <a:p>
            <a:r>
              <a:rPr lang="en-US" b="1" dirty="0"/>
              <a:t>UI DESIGN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7DE62-2445-E156-CF7A-5DDD8927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34" y="1932709"/>
            <a:ext cx="6340514" cy="4384963"/>
          </a:xfrm>
        </p:spPr>
      </p:pic>
    </p:spTree>
    <p:extLst>
      <p:ext uri="{BB962C8B-B14F-4D97-AF65-F5344CB8AC3E}">
        <p14:creationId xmlns:p14="http://schemas.microsoft.com/office/powerpoint/2010/main" val="289709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9A62-91F3-B46A-40CD-670A371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82" y="1298865"/>
            <a:ext cx="9237518" cy="904008"/>
          </a:xfrm>
        </p:spPr>
        <p:txBody>
          <a:bodyPr/>
          <a:lstStyle/>
          <a:p>
            <a:r>
              <a:rPr lang="en-US" b="1" dirty="0">
                <a:latin typeface="Franklin Gothic Book (Headings)"/>
              </a:rPr>
              <a:t>CONCLUSION</a:t>
            </a:r>
            <a:endParaRPr lang="en-IN" b="1" dirty="0">
              <a:latin typeface="Franklin Gothic Book (Headings)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4573B-B2D7-8783-BA56-C23DFD319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164" y="2326814"/>
            <a:ext cx="6317672" cy="24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yield predicted using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 gave the best accuracy (97%)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easy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farmers in better crop planning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improve with real-time data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6712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F222-1962-9EE5-2944-169A18FA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7691"/>
            <a:ext cx="9601200" cy="852054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ABSTRACT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DA55-C90F-BC25-BE02-1E252E7A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focuses on predicting crop yield based on weather conditions, soil characteristics, and farming practices.</a:t>
            </a:r>
          </a:p>
          <a:p>
            <a:r>
              <a:rPr lang="en-US" dirty="0"/>
              <a:t> The dataset includes multiple crops across different states and seasons, considering factors such as area cultivated, production volume, annual rainfall, fertilizer use, and pesticide application. </a:t>
            </a:r>
          </a:p>
          <a:p>
            <a:r>
              <a:rPr lang="en-US" dirty="0"/>
              <a:t>Machine learning models will be employed to predict crop yield, helping optimize resource allocation and improve decision-making for sustainable farming. </a:t>
            </a:r>
          </a:p>
          <a:p>
            <a:r>
              <a:rPr lang="en-US" dirty="0"/>
              <a:t>The findings aim to enhance agricultural planning, and precision farming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B5DEE-B106-07C0-BF2E-B9E56E0E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6974"/>
          <a:stretch/>
        </p:blipFill>
        <p:spPr>
          <a:xfrm>
            <a:off x="2231923" y="806246"/>
            <a:ext cx="7983794" cy="5968181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6BD9CF79-0946-C666-99C2-A85B114AFBAD}"/>
              </a:ext>
            </a:extLst>
          </p:cNvPr>
          <p:cNvSpPr/>
          <p:nvPr/>
        </p:nvSpPr>
        <p:spPr>
          <a:xfrm>
            <a:off x="2507226" y="3165987"/>
            <a:ext cx="2880851" cy="150433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 Black" panose="020B0A04020102020204" pitchFamily="34" charset="0"/>
              </a:rPr>
              <a:t>PREDICT THE YIELD PRODUCTION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EEB67-36F7-9DE4-9611-257D3DCC5619}"/>
              </a:ext>
            </a:extLst>
          </p:cNvPr>
          <p:cNvSpPr/>
          <p:nvPr/>
        </p:nvSpPr>
        <p:spPr>
          <a:xfrm>
            <a:off x="2738283" y="5550310"/>
            <a:ext cx="2418735" cy="776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 Black" panose="020B0A04020102020204" pitchFamily="34" charset="0"/>
              </a:rPr>
              <a:t>IN </a:t>
            </a:r>
          </a:p>
          <a:p>
            <a:pPr algn="ctr"/>
            <a:r>
              <a:rPr lang="en-US" sz="1300" b="1" dirty="0">
                <a:latin typeface="Arial Black" panose="020B0A04020102020204" pitchFamily="34" charset="0"/>
              </a:rPr>
              <a:t>TONS PER HECTARES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C2DA0-DB13-ACD7-8AF1-3A33DC7B77F3}"/>
              </a:ext>
            </a:extLst>
          </p:cNvPr>
          <p:cNvSpPr/>
          <p:nvPr/>
        </p:nvSpPr>
        <p:spPr>
          <a:xfrm>
            <a:off x="7629832" y="5638800"/>
            <a:ext cx="2418735" cy="86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 Black" panose="020B0A04020102020204" pitchFamily="34" charset="0"/>
              </a:rPr>
              <a:t>RANDOM FOREST 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6D000-C70D-184B-6462-C73C98F8E5EB}"/>
              </a:ext>
            </a:extLst>
          </p:cNvPr>
          <p:cNvSpPr txBox="1"/>
          <p:nvPr/>
        </p:nvSpPr>
        <p:spPr>
          <a:xfrm>
            <a:off x="3480620" y="321696"/>
            <a:ext cx="706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YIELD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F59A8-B51E-0C6A-0E6C-EE45B8C2D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8052" y="806245"/>
            <a:ext cx="7947665" cy="59702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55CBCF-972C-6C60-354E-813B3E31872F}"/>
              </a:ext>
            </a:extLst>
          </p:cNvPr>
          <p:cNvSpPr/>
          <p:nvPr/>
        </p:nvSpPr>
        <p:spPr>
          <a:xfrm>
            <a:off x="6990735" y="2477729"/>
            <a:ext cx="1052052" cy="4719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5FEE5-3B56-AB2F-697E-6B9ABDDF0819}"/>
              </a:ext>
            </a:extLst>
          </p:cNvPr>
          <p:cNvSpPr/>
          <p:nvPr/>
        </p:nvSpPr>
        <p:spPr>
          <a:xfrm>
            <a:off x="7914968" y="5279923"/>
            <a:ext cx="1936955" cy="1494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9BAD1-5236-67DA-A193-64D39187B327}"/>
              </a:ext>
            </a:extLst>
          </p:cNvPr>
          <p:cNvSpPr/>
          <p:nvPr/>
        </p:nvSpPr>
        <p:spPr>
          <a:xfrm>
            <a:off x="2359742" y="5751871"/>
            <a:ext cx="2054942" cy="10225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4449A-ECE4-7325-0E7B-D20ED76607F7}"/>
              </a:ext>
            </a:extLst>
          </p:cNvPr>
          <p:cNvSpPr/>
          <p:nvPr/>
        </p:nvSpPr>
        <p:spPr>
          <a:xfrm>
            <a:off x="4714240" y="6248400"/>
            <a:ext cx="1066800" cy="406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96D95F-9BC6-7164-A16D-A944E9DC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38621"/>
              </p:ext>
            </p:extLst>
          </p:nvPr>
        </p:nvGraphicFramePr>
        <p:xfrm>
          <a:off x="5264150" y="1332763"/>
          <a:ext cx="1187449" cy="203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49">
                  <a:extLst>
                    <a:ext uri="{9D8B030D-6E8A-4147-A177-3AD203B41FA5}">
                      <a16:colId xmlns:a16="http://schemas.microsoft.com/office/drawing/2014/main" val="3792724667"/>
                    </a:ext>
                  </a:extLst>
                </a:gridCol>
              </a:tblGrid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40004"/>
                  </a:ext>
                </a:extLst>
              </a:tr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3447"/>
                  </a:ext>
                </a:extLst>
              </a:tr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49081"/>
                  </a:ext>
                </a:extLst>
              </a:tr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2188"/>
                  </a:ext>
                </a:extLst>
              </a:tr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Sugarcane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8256"/>
                  </a:ext>
                </a:extLst>
              </a:tr>
              <a:tr h="3399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8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8780B-856D-F543-A6AE-7F0E0028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6974"/>
          <a:stretch/>
        </p:blipFill>
        <p:spPr>
          <a:xfrm>
            <a:off x="2290917" y="786581"/>
            <a:ext cx="7983794" cy="59681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A7A3FE-C235-4368-B7D4-9FFA64103F3A}"/>
              </a:ext>
            </a:extLst>
          </p:cNvPr>
          <p:cNvSpPr/>
          <p:nvPr/>
        </p:nvSpPr>
        <p:spPr>
          <a:xfrm>
            <a:off x="7629832" y="5643716"/>
            <a:ext cx="2428568" cy="855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 Black" panose="020B0A04020102020204" pitchFamily="34" charset="0"/>
              </a:rPr>
              <a:t>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02F91-8FCE-3CB3-ED9D-39983C57F684}"/>
              </a:ext>
            </a:extLst>
          </p:cNvPr>
          <p:cNvSpPr txBox="1"/>
          <p:nvPr/>
        </p:nvSpPr>
        <p:spPr>
          <a:xfrm>
            <a:off x="3480620" y="321696"/>
            <a:ext cx="706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462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2B8D-56EA-19A0-AE89-443EEB0A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19644"/>
            <a:ext cx="9601200" cy="852055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32C538-DBAE-5DE4-BEE9-D825F0DAB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345201"/>
            <a:ext cx="9313640" cy="346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Missing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Fill missing values using average (mean/median) or advanced techniques.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Important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Keep only the most useful data that affects crop yield.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Scale numbers (e.g., rainfall, fertilizer) so they are in a similar range.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Text to 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Change crop names, seasons, and states into numerical values.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the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fair distribution of all crops to avoid bias.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for Training &amp; 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70-80% of data for training and 20-30% for testing.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Complexity (if needed)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Simplify data using special techniques to make the model faster.</a:t>
            </a:r>
          </a:p>
        </p:txBody>
      </p:sp>
    </p:spTree>
    <p:extLst>
      <p:ext uri="{BB962C8B-B14F-4D97-AF65-F5344CB8AC3E}">
        <p14:creationId xmlns:p14="http://schemas.microsoft.com/office/powerpoint/2010/main" val="8573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3786-AD25-68ED-4E4A-909AEAAC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32608"/>
            <a:ext cx="9881756" cy="1039091"/>
          </a:xfrm>
        </p:spPr>
        <p:txBody>
          <a:bodyPr/>
          <a:lstStyle/>
          <a:p>
            <a:r>
              <a:rPr lang="en-US" b="1" dirty="0"/>
              <a:t>APPLY PCA FOR CROP YIELD PREDICTION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ED23-CD83-A43A-1D69-5CA2E9E5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Standardize the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Normalize numerical features like rainfall, fertilizer, and pesticide.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 Covariance 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Identify relationships between different features.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Find Principal Components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Extract new feature combinations that explain the most variance.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 Optimal Components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Keep only the top components that retain maximum data information (e.g., 95% variance).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Transform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Convert the original dataset into the selected principal components.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Use the reduced dataset for crop yield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8704C-2DDC-F92E-309B-312E0E30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87" y="1521427"/>
            <a:ext cx="6211068" cy="4224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1A990-C317-7AC7-4573-BE090E0B3DF9}"/>
              </a:ext>
            </a:extLst>
          </p:cNvPr>
          <p:cNvSpPr txBox="1"/>
          <p:nvPr/>
        </p:nvSpPr>
        <p:spPr>
          <a:xfrm>
            <a:off x="2407444" y="622953"/>
            <a:ext cx="77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importance of each principal component in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447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7099-536F-3121-8DB9-D85DFDD0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75508"/>
            <a:ext cx="9601200" cy="696191"/>
          </a:xfrm>
        </p:spPr>
        <p:txBody>
          <a:bodyPr/>
          <a:lstStyle/>
          <a:p>
            <a:r>
              <a:rPr lang="en-US" b="1" dirty="0"/>
              <a:t>TRAIN &amp; TEST THE MODELS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662A-F248-5691-8904-1A105447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Data Splitting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80% Training, 20% Testing.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Models Used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Random Forest Regressor (Best), SVR.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&amp; Output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PCA-transformed data → Predicted Crop Yield.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Train Models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Fit models using training data.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Test Models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Evaluate using test data.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Best Accuracy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Random Forest Regressor (97%).</a:t>
            </a:r>
          </a:p>
        </p:txBody>
      </p:sp>
    </p:spTree>
    <p:extLst>
      <p:ext uri="{BB962C8B-B14F-4D97-AF65-F5344CB8AC3E}">
        <p14:creationId xmlns:p14="http://schemas.microsoft.com/office/powerpoint/2010/main" val="14526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0FFB-327B-B07C-EC0F-72282108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2218"/>
            <a:ext cx="9601200" cy="1049482"/>
          </a:xfrm>
        </p:spPr>
        <p:txBody>
          <a:bodyPr/>
          <a:lstStyle/>
          <a:p>
            <a:r>
              <a:rPr lang="en-US" b="1" dirty="0"/>
              <a:t>UI--STREAMLIT IMPLEMEMTATION</a:t>
            </a:r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EAB517-F118-11E7-2862-A0F7997BD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098979"/>
            <a:ext cx="7727885" cy="39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pandas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Libraries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Load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Pandas, NumPy,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model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joblib.load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random_forest_model.pkl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UI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Crop, Season, State, Year, Area, Production, Rainfall, Fertilizer, Pesticide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Predicted Crop Yield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Yield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Process input and display the result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425650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{0FBFB891-9B30-4259-A51D-046837F8EFA3}tf10001105</Template>
  <TotalTime>172</TotalTime>
  <Words>645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Rounded MT Bold</vt:lpstr>
      <vt:lpstr>Franklin Gothic Book</vt:lpstr>
      <vt:lpstr>Franklin Gothic Book (Headings)</vt:lpstr>
      <vt:lpstr>Times New Roman</vt:lpstr>
      <vt:lpstr>Crop</vt:lpstr>
      <vt:lpstr>CROP YILED PREDICTION and  CROP RECOMMENDATION</vt:lpstr>
      <vt:lpstr>ABSTRACT</vt:lpstr>
      <vt:lpstr>PowerPoint Presentation</vt:lpstr>
      <vt:lpstr>PowerPoint Presentation</vt:lpstr>
      <vt:lpstr>DATA PREPROCESSING</vt:lpstr>
      <vt:lpstr>APPLY PCA FOR CROP YIELD PREDICTION</vt:lpstr>
      <vt:lpstr>PowerPoint Presentation</vt:lpstr>
      <vt:lpstr>TRAIN &amp; TEST THE MODELS</vt:lpstr>
      <vt:lpstr>UI--STREAMLIT IMPLEMEMTATION</vt:lpstr>
      <vt:lpstr>PowerPoint Presentation</vt:lpstr>
      <vt:lpstr>PowerPoint Presentation</vt:lpstr>
      <vt:lpstr>UI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Shanmugam</dc:creator>
  <cp:lastModifiedBy>rp1227377@gmail.com</cp:lastModifiedBy>
  <cp:revision>2</cp:revision>
  <dcterms:created xsi:type="dcterms:W3CDTF">2025-03-25T16:02:30Z</dcterms:created>
  <dcterms:modified xsi:type="dcterms:W3CDTF">2025-04-15T10:14:19Z</dcterms:modified>
</cp:coreProperties>
</file>