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FBFA-88BD-4727-9120-1FBDA6C6C482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ED3C-A9F9-4A92-947E-7B991B6D05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241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FBFA-88BD-4727-9120-1FBDA6C6C482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ED3C-A9F9-4A92-947E-7B991B6D05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7795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FBFA-88BD-4727-9120-1FBDA6C6C482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ED3C-A9F9-4A92-947E-7B991B6D05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715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FBFA-88BD-4727-9120-1FBDA6C6C482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ED3C-A9F9-4A92-947E-7B991B6D05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228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FBFA-88BD-4727-9120-1FBDA6C6C482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ED3C-A9F9-4A92-947E-7B991B6D05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650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FBFA-88BD-4727-9120-1FBDA6C6C482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ED3C-A9F9-4A92-947E-7B991B6D05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028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FBFA-88BD-4727-9120-1FBDA6C6C482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ED3C-A9F9-4A92-947E-7B991B6D05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45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FBFA-88BD-4727-9120-1FBDA6C6C482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ED3C-A9F9-4A92-947E-7B991B6D05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1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FBFA-88BD-4727-9120-1FBDA6C6C482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ED3C-A9F9-4A92-947E-7B991B6D05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659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FBFA-88BD-4727-9120-1FBDA6C6C482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ED3C-A9F9-4A92-947E-7B991B6D05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233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FBFA-88BD-4727-9120-1FBDA6C6C482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ED3C-A9F9-4A92-947E-7B991B6D05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372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1FBFA-88BD-4727-9120-1FBDA6C6C482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BED3C-A9F9-4A92-947E-7B991B6D05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4458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95886"/>
            <a:ext cx="9144000" cy="2387600"/>
          </a:xfrm>
        </p:spPr>
        <p:txBody>
          <a:bodyPr/>
          <a:lstStyle/>
          <a:p>
            <a:r>
              <a:rPr lang="ru-RU" dirty="0" smtClean="0"/>
              <a:t>Сайт </a:t>
            </a:r>
            <a:r>
              <a:rPr lang="ru-RU" dirty="0"/>
              <a:t>Твой Блог.</a:t>
            </a:r>
            <a:r>
              <a:rPr lang="en-US" dirty="0"/>
              <a:t>com</a:t>
            </a:r>
            <a:r>
              <a:rPr lang="en-US" dirty="0" smtClean="0"/>
              <a:t>!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678008" y="6274900"/>
            <a:ext cx="3513992" cy="1655762"/>
          </a:xfrm>
        </p:spPr>
        <p:txBody>
          <a:bodyPr>
            <a:normAutofit/>
          </a:bodyPr>
          <a:lstStyle/>
          <a:p>
            <a:r>
              <a:rPr lang="ru-RU" sz="1600" dirty="0" smtClean="0"/>
              <a:t>Проект сделал ученик Яндекс Лицея </a:t>
            </a:r>
            <a:r>
              <a:rPr lang="ru-RU" sz="1600" dirty="0" err="1" smtClean="0"/>
              <a:t>Насыбуллин</a:t>
            </a:r>
            <a:r>
              <a:rPr lang="ru-RU" sz="1600" dirty="0" smtClean="0"/>
              <a:t> </a:t>
            </a:r>
            <a:r>
              <a:rPr lang="ru-RU" sz="1600" dirty="0" err="1" smtClean="0"/>
              <a:t>Рамиль</a:t>
            </a:r>
            <a:endParaRPr lang="ru-RU" sz="16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349" y="2242039"/>
            <a:ext cx="2784477" cy="298336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2242040"/>
            <a:ext cx="625426" cy="62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166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4904068" cy="31476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22331" y="641838"/>
            <a:ext cx="2271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Добавьте новый пост</a:t>
            </a:r>
            <a:endParaRPr lang="ru-RU" dirty="0"/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1257300" y="826504"/>
            <a:ext cx="1565031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21636" y="1389158"/>
            <a:ext cx="407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Выберите пост для открытия(если есть)</a:t>
            </a:r>
            <a:endParaRPr lang="ru-RU" dirty="0"/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888023" y="1371600"/>
            <a:ext cx="914400" cy="202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0" y="0"/>
            <a:ext cx="5994674" cy="2400300"/>
          </a:xfrm>
          <a:prstGeom prst="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/>
          <p:cNvCxnSpPr>
            <a:stCxn id="5" idx="3"/>
          </p:cNvCxnSpPr>
          <p:nvPr/>
        </p:nvCxnSpPr>
        <p:spPr>
          <a:xfrm>
            <a:off x="5093979" y="826504"/>
            <a:ext cx="16848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513" y="35198"/>
            <a:ext cx="3557760" cy="236510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342046" y="395617"/>
            <a:ext cx="16045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/>
              <a:t>Дайте заголовок вашему посту</a:t>
            </a:r>
            <a:endParaRPr lang="ru-RU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7390851" y="1041825"/>
            <a:ext cx="12216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/>
              <a:t>Добавьте текст вашему посту</a:t>
            </a:r>
            <a:endParaRPr lang="ru-RU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7399644" y="1573824"/>
            <a:ext cx="12128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/>
              <a:t>Дайте </a:t>
            </a:r>
            <a:r>
              <a:rPr lang="ru-RU" sz="1100" i="1" u="sng" dirty="0" smtClean="0"/>
              <a:t>прямую</a:t>
            </a:r>
            <a:r>
              <a:rPr lang="ru-RU" sz="1100" dirty="0" smtClean="0"/>
              <a:t> ссылку на картинку для вашего поста</a:t>
            </a:r>
            <a:endParaRPr lang="ru-RU" sz="1100" dirty="0"/>
          </a:p>
        </p:txBody>
      </p:sp>
      <p:cxnSp>
        <p:nvCxnSpPr>
          <p:cNvPr id="19" name="Прямая со стрелкой 18"/>
          <p:cNvCxnSpPr/>
          <p:nvPr/>
        </p:nvCxnSpPr>
        <p:spPr>
          <a:xfrm>
            <a:off x="8475785" y="641838"/>
            <a:ext cx="202223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V="1">
            <a:off x="8414238" y="1257300"/>
            <a:ext cx="2637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8405446" y="1758490"/>
            <a:ext cx="272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Прямоугольник 24"/>
          <p:cNvSpPr/>
          <p:nvPr/>
        </p:nvSpPr>
        <p:spPr>
          <a:xfrm>
            <a:off x="6515100" y="0"/>
            <a:ext cx="5676900" cy="2400300"/>
          </a:xfrm>
          <a:prstGeom prst="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88223"/>
            <a:ext cx="4353533" cy="4369776"/>
          </a:xfrm>
          <a:prstGeom prst="rect">
            <a:avLst/>
          </a:prstGeom>
        </p:spPr>
      </p:pic>
      <p:cxnSp>
        <p:nvCxnSpPr>
          <p:cNvPr id="28" name="Прямая со стрелкой 27"/>
          <p:cNvCxnSpPr>
            <a:endCxn id="26" idx="0"/>
          </p:cNvCxnSpPr>
          <p:nvPr/>
        </p:nvCxnSpPr>
        <p:spPr>
          <a:xfrm flipH="1">
            <a:off x="2176767" y="1758490"/>
            <a:ext cx="1603925" cy="729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45223" y="2576146"/>
            <a:ext cx="1244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Заголовок поста</a:t>
            </a:r>
            <a:endParaRPr lang="ru-RU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665456" y="2886013"/>
            <a:ext cx="9145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Текст поста</a:t>
            </a:r>
            <a:endParaRPr lang="ru-RU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1080042" y="3163012"/>
            <a:ext cx="2406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Гиперссылка на главную страницу</a:t>
            </a:r>
            <a:endParaRPr lang="ru-RU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200876" y="3525635"/>
            <a:ext cx="512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Фото</a:t>
            </a:r>
            <a:endParaRPr lang="ru-RU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2176766" y="6096000"/>
            <a:ext cx="29508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Случайно сгенерированный комментарий</a:t>
            </a:r>
            <a:endParaRPr lang="ru-RU" sz="1200" dirty="0"/>
          </a:p>
        </p:txBody>
      </p:sp>
      <p:cxnSp>
        <p:nvCxnSpPr>
          <p:cNvPr id="36" name="Прямая со стрелкой 35"/>
          <p:cNvCxnSpPr>
            <a:stCxn id="30" idx="1"/>
          </p:cNvCxnSpPr>
          <p:nvPr/>
        </p:nvCxnSpPr>
        <p:spPr>
          <a:xfrm flipH="1">
            <a:off x="1015253" y="2714646"/>
            <a:ext cx="329970" cy="7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31" idx="1"/>
          </p:cNvCxnSpPr>
          <p:nvPr/>
        </p:nvCxnSpPr>
        <p:spPr>
          <a:xfrm flipH="1">
            <a:off x="395654" y="3024513"/>
            <a:ext cx="269802" cy="17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stCxn id="32" idx="1"/>
          </p:cNvCxnSpPr>
          <p:nvPr/>
        </p:nvCxnSpPr>
        <p:spPr>
          <a:xfrm flipH="1">
            <a:off x="826477" y="3301512"/>
            <a:ext cx="253565" cy="10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33" idx="1"/>
          </p:cNvCxnSpPr>
          <p:nvPr/>
        </p:nvCxnSpPr>
        <p:spPr>
          <a:xfrm flipH="1" flipV="1">
            <a:off x="3958155" y="3664134"/>
            <a:ext cx="2427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34" idx="1"/>
          </p:cNvCxnSpPr>
          <p:nvPr/>
        </p:nvCxnSpPr>
        <p:spPr>
          <a:xfrm flipH="1">
            <a:off x="1802423" y="6234500"/>
            <a:ext cx="374343" cy="157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Прямоугольник 53"/>
          <p:cNvSpPr/>
          <p:nvPr/>
        </p:nvSpPr>
        <p:spPr>
          <a:xfrm>
            <a:off x="0" y="2576146"/>
            <a:ext cx="5407269" cy="4281853"/>
          </a:xfrm>
          <a:prstGeom prst="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TextBox 54"/>
          <p:cNvSpPr txBox="1"/>
          <p:nvPr/>
        </p:nvSpPr>
        <p:spPr>
          <a:xfrm>
            <a:off x="9736168" y="1938635"/>
            <a:ext cx="2434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Добавить и сохранить пост в список на главной странице</a:t>
            </a:r>
            <a:endParaRPr lang="ru-RU" sz="1200" dirty="0"/>
          </a:p>
        </p:txBody>
      </p:sp>
      <p:cxnSp>
        <p:nvCxnSpPr>
          <p:cNvPr id="57" name="Прямая со стрелкой 56"/>
          <p:cNvCxnSpPr/>
          <p:nvPr/>
        </p:nvCxnSpPr>
        <p:spPr>
          <a:xfrm flipH="1" flipV="1">
            <a:off x="9353550" y="2057400"/>
            <a:ext cx="370742" cy="65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Багетная рамка 57"/>
          <p:cNvSpPr/>
          <p:nvPr/>
        </p:nvSpPr>
        <p:spPr>
          <a:xfrm>
            <a:off x="5802924" y="2831096"/>
            <a:ext cx="6277708" cy="3780719"/>
          </a:xfrm>
          <a:prstGeom prst="beve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На этом всё.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Спасибо за обучение в Яндекс Лицее, </a:t>
            </a:r>
          </a:p>
          <a:p>
            <a:pPr algn="ctr"/>
            <a:r>
              <a:rPr lang="ru-RU" dirty="0" err="1" smtClean="0">
                <a:solidFill>
                  <a:schemeClr val="tx1"/>
                </a:solidFill>
              </a:rPr>
              <a:t>Кашапов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Юнус</a:t>
            </a:r>
            <a:r>
              <a:rPr lang="ru-RU" dirty="0" smtClean="0">
                <a:solidFill>
                  <a:schemeClr val="tx1"/>
                </a:solidFill>
              </a:rPr>
              <a:t>!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9" name="Улыбающееся лицо 58"/>
          <p:cNvSpPr/>
          <p:nvPr/>
        </p:nvSpPr>
        <p:spPr>
          <a:xfrm>
            <a:off x="10585939" y="3389395"/>
            <a:ext cx="923192" cy="826477"/>
          </a:xfrm>
          <a:prstGeom prst="smileyFac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3776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72</Words>
  <Application>Microsoft Office PowerPoint</Application>
  <PresentationFormat>Широкоэкранный</PresentationFormat>
  <Paragraphs>16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Сайт Твой Блог.com! 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Твой Блог.com! </dc:title>
  <dc:creator>Ramil</dc:creator>
  <cp:lastModifiedBy>Ramil</cp:lastModifiedBy>
  <cp:revision>4</cp:revision>
  <dcterms:created xsi:type="dcterms:W3CDTF">2023-04-29T21:15:25Z</dcterms:created>
  <dcterms:modified xsi:type="dcterms:W3CDTF">2023-04-29T21:36:18Z</dcterms:modified>
</cp:coreProperties>
</file>