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9" r:id="rId6"/>
    <p:sldId id="295" r:id="rId7"/>
    <p:sldId id="291" r:id="rId8"/>
    <p:sldId id="292" r:id="rId9"/>
    <p:sldId id="297" r:id="rId10"/>
    <p:sldId id="296" r:id="rId11"/>
    <p:sldId id="293" r:id="rId12"/>
    <p:sldId id="298" r:id="rId13"/>
    <p:sldId id="290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24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IMDb’s top 1000 Movies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 smtClean="0"/>
              <a:t>Ramakrishna </a:t>
            </a:r>
            <a:r>
              <a:rPr lang="en-US" dirty="0" err="1" smtClean="0"/>
              <a:t>Nimmathota</a:t>
            </a:r>
            <a:endParaRPr lang="en-US" dirty="0" smtClean="0"/>
          </a:p>
        </p:txBody>
      </p:sp>
      <p:pic>
        <p:nvPicPr>
          <p:cNvPr id="134" name="20369176_1498521526857353_8243771624961519606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158"/>
            <a:ext cx="12826999" cy="5836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685800"/>
            <a:ext cx="11988800" cy="1333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Observations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567055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dirty="0">
                <a:latin typeface="Arial" pitchFamily="34" charset="0"/>
                <a:cs typeface="Arial" pitchFamily="34" charset="0"/>
              </a:rPr>
              <a:t>the above scatter and pair plot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 can </a:t>
            </a:r>
            <a:r>
              <a:rPr lang="en-US" dirty="0">
                <a:latin typeface="Arial" pitchFamily="34" charset="0"/>
                <a:cs typeface="Arial" pitchFamily="34" charset="0"/>
              </a:rPr>
              <a:t>infer that 70% of the IMDb's top 1000 movies have runtime less than or equal to 120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Minutes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From the scatter plot we can observe a strong positive relationship between the two data points votes and Runtime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Movies which have run time less than 120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minutes </a:t>
            </a:r>
            <a:r>
              <a:rPr lang="en-US" dirty="0">
                <a:latin typeface="Arial" pitchFamily="34" charset="0"/>
                <a:cs typeface="Arial" pitchFamily="34" charset="0"/>
              </a:rPr>
              <a:t>tend to have less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votes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74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Rating </a:t>
            </a:r>
            <a:r>
              <a:rPr lang="en-US" dirty="0" smtClean="0"/>
              <a:t>&amp; </a:t>
            </a:r>
            <a:r>
              <a:rPr lang="en-US" dirty="0" smtClean="0"/>
              <a:t>Runtime</a:t>
            </a:r>
            <a:endParaRPr dirty="0"/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048000"/>
            <a:ext cx="6155354" cy="5732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reen Shot 2017-08-16 at 12.09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047999"/>
            <a:ext cx="6705600" cy="57328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685800"/>
            <a:ext cx="11988800" cy="1333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Observations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536575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we can infer that movies which have length of 120 minutes or less have higher chance of getting Rank </a:t>
            </a:r>
            <a:r>
              <a:rPr lang="en-US" dirty="0" smtClean="0"/>
              <a:t>around 7</a:t>
            </a:r>
          </a:p>
          <a:p>
            <a:r>
              <a:rPr lang="en-US" dirty="0"/>
              <a:t>Maximum (70%) of the top 1000 list </a:t>
            </a:r>
            <a:r>
              <a:rPr lang="en-US" dirty="0" smtClean="0"/>
              <a:t>movies lie in below or equal to 120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38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33600"/>
            <a:ext cx="11988800" cy="61404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Movies </a:t>
            </a:r>
            <a:r>
              <a:rPr lang="en-US" dirty="0"/>
              <a:t>should not be picked on basis on </a:t>
            </a:r>
            <a:r>
              <a:rPr lang="en-US" dirty="0" smtClean="0"/>
              <a:t>revenue </a:t>
            </a:r>
            <a:r>
              <a:rPr lang="en-US" dirty="0"/>
              <a:t>they generate, </a:t>
            </a:r>
            <a:r>
              <a:rPr lang="en-US" dirty="0" smtClean="0"/>
              <a:t>rather </a:t>
            </a:r>
            <a:r>
              <a:rPr lang="en-US" dirty="0"/>
              <a:t>votes can be taken into </a:t>
            </a:r>
            <a:r>
              <a:rPr lang="en-US" dirty="0" smtClean="0"/>
              <a:t>consideration</a:t>
            </a:r>
          </a:p>
          <a:p>
            <a:r>
              <a:rPr lang="en-US" dirty="0" smtClean="0"/>
              <a:t>Movies </a:t>
            </a:r>
            <a:r>
              <a:rPr lang="en-US" dirty="0"/>
              <a:t>with higher votes tends to have the best or top </a:t>
            </a:r>
            <a:r>
              <a:rPr lang="en-US" dirty="0" smtClean="0"/>
              <a:t>rating</a:t>
            </a:r>
          </a:p>
          <a:p>
            <a:r>
              <a:rPr lang="en-US" dirty="0"/>
              <a:t>Runtime of movies greater than 130 min with votes greater than 0.7 million have an average rating of </a:t>
            </a:r>
            <a:r>
              <a:rPr lang="en-US" dirty="0" smtClean="0"/>
              <a:t>8.2.</a:t>
            </a:r>
          </a:p>
          <a:p>
            <a:r>
              <a:rPr lang="en-US" dirty="0" smtClean="0"/>
              <a:t>Therefore, chance of getting high votes is more if rating is more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558800" y="609600"/>
            <a:ext cx="11988800" cy="14859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 smtClean="0"/>
              <a:t>What is the importance of votes ?</a:t>
            </a:r>
            <a:endParaRPr sz="54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I am interested to see how factors like rating, revenue and runtime are used to predict the votes a movie receives.</a:t>
            </a:r>
            <a:endParaRPr lang="en-US" dirty="0"/>
          </a:p>
          <a:p>
            <a:r>
              <a:rPr lang="en-US" dirty="0" err="1" smtClean="0"/>
              <a:t>IMDb</a:t>
            </a:r>
            <a:r>
              <a:rPr lang="en-US" dirty="0" smtClean="0"/>
              <a:t> provides information related to cast, production crew </a:t>
            </a:r>
            <a:r>
              <a:rPr lang="en-US" dirty="0" smtClean="0"/>
              <a:t>crew</a:t>
            </a:r>
            <a:r>
              <a:rPr lang="en-US" dirty="0" smtClean="0"/>
              <a:t>, fan reviews, ratings and lot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Evolution of movies over years?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14097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The evolution of movies has been quite high over the past years.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4038600"/>
            <a:ext cx="9753600" cy="4876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1170940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 smtClean="0"/>
              <a:t>Deal with Missing Values and find correlation</a:t>
            </a:r>
            <a:endParaRPr sz="6000"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482600" y="2514600"/>
            <a:ext cx="11988800" cy="3886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>
                <a:latin typeface="Arial" pitchFamily="34" charset="0"/>
                <a:cs typeface="Arial" pitchFamily="34" charset="0"/>
              </a:rPr>
              <a:t>Found 128 in Revenue and 64 in Metascore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Replaced </a:t>
            </a:r>
            <a:r>
              <a:rPr lang="en-US" dirty="0">
                <a:latin typeface="Arial" pitchFamily="34" charset="0"/>
                <a:cs typeface="Arial" pitchFamily="34" charset="0"/>
              </a:rPr>
              <a:t>missing values with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Median in Revenue mean in Metascore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Find the relationship of votes with Rating, Revenue, Runtime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Votes &amp; Revenue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3172170" y="2472801"/>
            <a:ext cx="66604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Created using matplotlib on top 1000 Movies list</a:t>
            </a:r>
            <a:endParaRPr dirty="0"/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79" y="3023341"/>
            <a:ext cx="8867640" cy="6245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685800"/>
            <a:ext cx="11988800" cy="1333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Observations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5365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Movie </a:t>
            </a:r>
            <a:r>
              <a:rPr lang="en-US" dirty="0">
                <a:latin typeface="Arial" pitchFamily="34" charset="0"/>
                <a:cs typeface="Arial" pitchFamily="34" charset="0"/>
              </a:rPr>
              <a:t>should not be picked on basis on Revenue they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generated, </a:t>
            </a:r>
            <a:r>
              <a:rPr lang="en-US" dirty="0">
                <a:latin typeface="Arial" pitchFamily="34" charset="0"/>
                <a:cs typeface="Arial" pitchFamily="34" charset="0"/>
              </a:rPr>
              <a:t>Rather votes can be taken into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consideration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>
                <a:latin typeface="Arial" pitchFamily="34" charset="0"/>
                <a:cs typeface="Arial" pitchFamily="34" charset="0"/>
              </a:rPr>
              <a:t>Dark knight received highest votes but its revenue is around 500 millions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whereas Avatar </a:t>
            </a:r>
            <a:r>
              <a:rPr lang="en-US" dirty="0">
                <a:latin typeface="Arial" pitchFamily="34" charset="0"/>
                <a:cs typeface="Arial" pitchFamily="34" charset="0"/>
              </a:rPr>
              <a:t>and The Avengers received low votes, but have received highest revenues of 760 and 620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Millions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36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Votes </a:t>
            </a:r>
            <a:r>
              <a:rPr lang="en-US" dirty="0" smtClean="0"/>
              <a:t>&amp; </a:t>
            </a:r>
            <a:r>
              <a:rPr lang="en-US" dirty="0" smtClean="0"/>
              <a:t>Rating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3172161" y="2472801"/>
            <a:ext cx="66604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Created using matplotlib on top 1000 Movies list</a:t>
            </a:r>
            <a:endParaRPr lang="en-US" dirty="0"/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90" y="3023341"/>
            <a:ext cx="8677618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63600" y="2932378"/>
            <a:ext cx="1127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can see fairly in this plot that as number of Votes increases the rating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increases, which means they are fairly strong, positively linear</a:t>
            </a:r>
          </a:p>
          <a:p>
            <a:pPr algn="l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Movies with higher votes tends to have the best or top rating</a:t>
            </a:r>
          </a:p>
          <a:p>
            <a:pPr algn="l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Movies which have more than 0.7 million users have an average of 8.2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Rating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Votes </a:t>
            </a:r>
            <a:r>
              <a:rPr lang="en-US" dirty="0" smtClean="0"/>
              <a:t>&amp; </a:t>
            </a:r>
            <a:r>
              <a:rPr lang="en-US" dirty="0" smtClean="0"/>
              <a:t>Runtime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787401" y="2472801"/>
            <a:ext cx="640080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Fig: Behavior of 1000 Movies</a:t>
            </a:r>
            <a:endParaRPr lang="en-US" dirty="0"/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3129045"/>
            <a:ext cx="7162800" cy="603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reen Shot 2017-08-16 at 12.09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3124200"/>
            <a:ext cx="5664200" cy="455005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racked in Google Analytics"/>
          <p:cNvSpPr txBox="1"/>
          <p:nvPr/>
        </p:nvSpPr>
        <p:spPr>
          <a:xfrm>
            <a:off x="7354047" y="2478569"/>
            <a:ext cx="55625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Fig: Movies with runtime &lt; 120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66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301</Words>
  <Application>Microsoft Office PowerPoint</Application>
  <PresentationFormat>Custom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New_Template4</vt:lpstr>
      <vt:lpstr>PowerPoint Presentation</vt:lpstr>
      <vt:lpstr>What is the importance of votes ?</vt:lpstr>
      <vt:lpstr>Evolution of movies over years?</vt:lpstr>
      <vt:lpstr>Deal with Missing Values and find correlation</vt:lpstr>
      <vt:lpstr>Votes &amp; Revenue</vt:lpstr>
      <vt:lpstr>Observations</vt:lpstr>
      <vt:lpstr>Votes &amp; Rating</vt:lpstr>
      <vt:lpstr>Objectives &amp; Graphs</vt:lpstr>
      <vt:lpstr>Votes &amp; Runtime</vt:lpstr>
      <vt:lpstr>Observations</vt:lpstr>
      <vt:lpstr>Rating &amp; Runtime</vt:lpstr>
      <vt:lpstr>Observations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RAMA KRISHNA</cp:lastModifiedBy>
  <cp:revision>65</cp:revision>
  <dcterms:modified xsi:type="dcterms:W3CDTF">2019-05-06T16:00:08Z</dcterms:modified>
</cp:coreProperties>
</file>