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77"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Farooq"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430A5-5A4B-479A-A9A1-AC5347DFD7B4}" v="1" dt="2024-06-18T15:56:26.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howGuides="1">
      <p:cViewPr varScale="1">
        <p:scale>
          <a:sx n="80" d="100"/>
          <a:sy n="80"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3T12:19:57.93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Joshnavi77/Joshnavi.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57400" y="2514601"/>
            <a:ext cx="12696190"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CHITTABATHULA YASWANTH RAM</a:t>
            </a:r>
          </a:p>
        </p:txBody>
      </p:sp>
      <p:sp>
        <p:nvSpPr>
          <p:cNvPr id="8" name="object 8"/>
          <p:cNvSpPr txBox="1"/>
          <p:nvPr/>
        </p:nvSpPr>
        <p:spPr>
          <a:xfrm>
            <a:off x="6098458" y="3419168"/>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panose="020B0603020202020204"/>
                <a:cs typeface="Trebuchet MS" panose="020B0603020202020204"/>
              </a:rPr>
              <a:t>Final</a:t>
            </a:r>
            <a:r>
              <a:rPr sz="2800" b="1" spc="-165" dirty="0">
                <a:solidFill>
                  <a:srgbClr val="2D936B"/>
                </a:solidFill>
                <a:latin typeface="Trebuchet MS" panose="020B0603020202020204"/>
                <a:cs typeface="Trebuchet MS" panose="020B0603020202020204"/>
              </a:rPr>
              <a:t> </a:t>
            </a:r>
            <a:r>
              <a:rPr sz="2800" b="1" spc="-5" dirty="0">
                <a:solidFill>
                  <a:srgbClr val="2D936B"/>
                </a:solidFill>
                <a:latin typeface="Trebuchet MS" panose="020B0603020202020204"/>
                <a:cs typeface="Trebuchet MS" panose="020B0603020202020204"/>
              </a:rPr>
              <a:t>Project</a:t>
            </a:r>
            <a:endParaRPr sz="28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2" name="TextBox 11"/>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52" name="Rectangle 29"/>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5574" y="2067305"/>
            <a:ext cx="5800851" cy="492125"/>
          </a:xfrm>
        </p:spPr>
        <p:txBody>
          <a:bodyPr/>
          <a:lstStyle/>
          <a:p>
            <a:r>
              <a:rPr lang="en-US" b="1"/>
              <a:t>PROJECT LINK </a:t>
            </a:r>
          </a:p>
        </p:txBody>
      </p:sp>
      <p:sp>
        <p:nvSpPr>
          <p:cNvPr id="8" name="Text Box 7"/>
          <p:cNvSpPr txBox="1"/>
          <p:nvPr/>
        </p:nvSpPr>
        <p:spPr>
          <a:xfrm>
            <a:off x="2900425" y="3244850"/>
            <a:ext cx="6096000" cy="368300"/>
          </a:xfrm>
          <a:prstGeom prst="rect">
            <a:avLst/>
          </a:prstGeom>
          <a:noFill/>
        </p:spPr>
        <p:txBody>
          <a:bodyPr wrap="square" rtlCol="0" anchor="t">
            <a:spAutoFit/>
          </a:bodyPr>
          <a:lstStyle/>
          <a:p>
            <a:r>
              <a:rPr lang="en-IN">
                <a:sym typeface="+mn-ea"/>
                <a:hlinkClick r:id="rId2" action="ppaction://hlinkfile"/>
              </a:rPr>
              <a:t>https://github.com/Ram25ch/keylogger.git</a:t>
            </a:r>
            <a:endParaRPr lang="en-IN" dirty="0">
              <a:sym typeface="+mn-ea"/>
              <a:hlinkClick r:id="rId2" action="ppaction://hlinkfi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536257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p:cNvPicPr/>
          <p:nvPr/>
        </p:nvPicPr>
        <p:blipFill>
          <a:blip r:embed="rId2" cstate="print"/>
          <a:stretch>
            <a:fillRect/>
          </a:stretch>
        </p:blipFill>
        <p:spPr>
          <a:xfrm>
            <a:off x="8915400" y="3438525"/>
            <a:ext cx="2466975" cy="3419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839200" y="3022076"/>
            <a:ext cx="3533775" cy="3810000"/>
          </a:xfrm>
          <a:prstGeom prst="rect">
            <a:avLst/>
          </a:prstGeom>
        </p:spPr>
      </p:pic>
      <p:sp>
        <p:nvSpPr>
          <p:cNvPr id="45" name="TextBox 44"/>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1557</Words>
  <Application>Microsoft Office PowerPoint</Application>
  <PresentationFormat>Widescreen</PresentationFormat>
  <Paragraphs>114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CHITTABATHULA YASWANTH RAM</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Devarapalli Kiran Kumar</dc:title>
  <dc:creator>dell</dc:creator>
  <cp:lastModifiedBy>22MH1A0483</cp:lastModifiedBy>
  <cp:revision>13</cp:revision>
  <dcterms:created xsi:type="dcterms:W3CDTF">2024-06-03T05:48:00Z</dcterms:created>
  <dcterms:modified xsi:type="dcterms:W3CDTF">2024-06-23T14:49:52Z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A2F1653663424C0A98BF75922A0110A1_13</vt:lpwstr>
  </property>
  <property fmtid="{D5CDD505-2E9C-101B-9397-08002B2CF9AE}" pid="5" name="KSOProductBuildVer">
    <vt:lpwstr>1033-12.2.0.13472</vt:lpwstr>
  </property>
</Properties>
</file>