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6" r:id="rId6"/>
    <p:sldId id="262" r:id="rId7"/>
    <p:sldId id="263" r:id="rId8"/>
    <p:sldId id="268" r:id="rId9"/>
    <p:sldId id="259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tyam Pandey" initials="SP" lastIdx="1" clrIdx="0">
    <p:extLst>
      <p:ext uri="{19B8F6BF-5375-455C-9EA6-DF929625EA0E}">
        <p15:presenceInfo xmlns:p15="http://schemas.microsoft.com/office/powerpoint/2012/main" userId="50316e582a291c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62" autoAdjust="0"/>
  </p:normalViewPr>
  <p:slideViewPr>
    <p:cSldViewPr snapToGrid="0">
      <p:cViewPr varScale="1">
        <p:scale>
          <a:sx n="81" d="100"/>
          <a:sy n="81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F3F15A-1A46-4B02-A235-301A417C6BA3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9B51770-B60C-4831-8D11-17DD7E203991}">
      <dgm:prSet/>
      <dgm:spPr/>
      <dgm:t>
        <a:bodyPr/>
        <a:lstStyle/>
        <a:p>
          <a:r>
            <a:rPr lang="en-US"/>
            <a:t>What maven version you are using ?</a:t>
          </a:r>
          <a:endParaRPr lang="en-IN"/>
        </a:p>
      </dgm:t>
    </dgm:pt>
    <dgm:pt modelId="{49132085-A885-4D15-A45B-A659365D7876}" type="parTrans" cxnId="{D7A4BEFE-143C-489F-A275-55A06B2725F0}">
      <dgm:prSet/>
      <dgm:spPr/>
      <dgm:t>
        <a:bodyPr/>
        <a:lstStyle/>
        <a:p>
          <a:endParaRPr lang="en-IN"/>
        </a:p>
      </dgm:t>
    </dgm:pt>
    <dgm:pt modelId="{7226667B-5299-4E0C-9661-14026993E431}" type="sibTrans" cxnId="{D7A4BEFE-143C-489F-A275-55A06B2725F0}">
      <dgm:prSet/>
      <dgm:spPr/>
      <dgm:t>
        <a:bodyPr/>
        <a:lstStyle/>
        <a:p>
          <a:endParaRPr lang="en-IN"/>
        </a:p>
      </dgm:t>
    </dgm:pt>
    <dgm:pt modelId="{A05FE8CD-D178-40B1-8E43-3F101BF90C50}">
      <dgm:prSet/>
      <dgm:spPr/>
      <dgm:t>
        <a:bodyPr/>
        <a:lstStyle/>
        <a:p>
          <a:r>
            <a:rPr lang="en-US"/>
            <a:t>What all phase of maven you are using?</a:t>
          </a:r>
          <a:endParaRPr lang="en-IN"/>
        </a:p>
      </dgm:t>
    </dgm:pt>
    <dgm:pt modelId="{2CAAE81A-73FF-478B-95A1-231E57991827}" type="parTrans" cxnId="{384B3D9F-E958-4665-A24D-0D73B5797CF6}">
      <dgm:prSet/>
      <dgm:spPr/>
      <dgm:t>
        <a:bodyPr/>
        <a:lstStyle/>
        <a:p>
          <a:endParaRPr lang="en-IN"/>
        </a:p>
      </dgm:t>
    </dgm:pt>
    <dgm:pt modelId="{5F7684F3-C4E9-41B9-8155-23DD1D71D455}" type="sibTrans" cxnId="{384B3D9F-E958-4665-A24D-0D73B5797CF6}">
      <dgm:prSet/>
      <dgm:spPr/>
      <dgm:t>
        <a:bodyPr/>
        <a:lstStyle/>
        <a:p>
          <a:endParaRPr lang="en-IN"/>
        </a:p>
      </dgm:t>
    </dgm:pt>
    <dgm:pt modelId="{5148E5B3-B834-44CE-BF19-643C2663868B}">
      <dgm:prSet/>
      <dgm:spPr/>
      <dgm:t>
        <a:bodyPr/>
        <a:lstStyle/>
        <a:p>
          <a:r>
            <a:rPr lang="en-US"/>
            <a:t>What is .M2 directory in maven used for ?</a:t>
          </a:r>
          <a:endParaRPr lang="en-IN"/>
        </a:p>
      </dgm:t>
    </dgm:pt>
    <dgm:pt modelId="{B43C410C-E513-4921-B90A-ACA931CA42D3}" type="parTrans" cxnId="{8FABCA18-F708-41AF-AF9E-1EE032B03E14}">
      <dgm:prSet/>
      <dgm:spPr/>
      <dgm:t>
        <a:bodyPr/>
        <a:lstStyle/>
        <a:p>
          <a:endParaRPr lang="en-IN"/>
        </a:p>
      </dgm:t>
    </dgm:pt>
    <dgm:pt modelId="{4520944A-4FFD-4E0A-8FA1-6E5820707542}" type="sibTrans" cxnId="{8FABCA18-F708-41AF-AF9E-1EE032B03E14}">
      <dgm:prSet/>
      <dgm:spPr/>
      <dgm:t>
        <a:bodyPr/>
        <a:lstStyle/>
        <a:p>
          <a:endParaRPr lang="en-IN"/>
        </a:p>
      </dgm:t>
    </dgm:pt>
    <dgm:pt modelId="{CBC7767C-1857-40A4-99E8-B64EEB87ABB5}">
      <dgm:prSet/>
      <dgm:spPr/>
      <dgm:t>
        <a:bodyPr/>
        <a:lstStyle/>
        <a:p>
          <a:r>
            <a:rPr lang="en-US"/>
            <a:t>What is the purpose of setting.xml file in Maven?</a:t>
          </a:r>
          <a:endParaRPr lang="en-IN"/>
        </a:p>
      </dgm:t>
    </dgm:pt>
    <dgm:pt modelId="{8EC121FA-4CB1-4253-8537-F378CC705937}" type="parTrans" cxnId="{4F5B108E-2F32-4A04-9AE0-A60BA14C07EB}">
      <dgm:prSet/>
      <dgm:spPr/>
      <dgm:t>
        <a:bodyPr/>
        <a:lstStyle/>
        <a:p>
          <a:endParaRPr lang="en-IN"/>
        </a:p>
      </dgm:t>
    </dgm:pt>
    <dgm:pt modelId="{8B8E59C1-C5D5-472E-A929-548B95877E26}" type="sibTrans" cxnId="{4F5B108E-2F32-4A04-9AE0-A60BA14C07EB}">
      <dgm:prSet/>
      <dgm:spPr/>
      <dgm:t>
        <a:bodyPr/>
        <a:lstStyle/>
        <a:p>
          <a:endParaRPr lang="en-IN"/>
        </a:p>
      </dgm:t>
    </dgm:pt>
    <dgm:pt modelId="{813A3843-4C52-477F-9C84-FB6AF1567318}">
      <dgm:prSet/>
      <dgm:spPr/>
      <dgm:t>
        <a:bodyPr/>
        <a:lstStyle/>
        <a:p>
          <a:r>
            <a:rPr lang="en-US"/>
            <a:t>What are custom Maven Plugin you have used ?</a:t>
          </a:r>
          <a:endParaRPr lang="en-IN"/>
        </a:p>
      </dgm:t>
    </dgm:pt>
    <dgm:pt modelId="{1E461E36-24F9-49E0-8A07-F5468927C421}" type="parTrans" cxnId="{C61F6C4B-0584-4F02-B891-0AB01C885CE4}">
      <dgm:prSet/>
      <dgm:spPr/>
      <dgm:t>
        <a:bodyPr/>
        <a:lstStyle/>
        <a:p>
          <a:endParaRPr lang="en-IN"/>
        </a:p>
      </dgm:t>
    </dgm:pt>
    <dgm:pt modelId="{D16E015E-F102-4A16-B339-609045CDD91F}" type="sibTrans" cxnId="{C61F6C4B-0584-4F02-B891-0AB01C885CE4}">
      <dgm:prSet/>
      <dgm:spPr/>
      <dgm:t>
        <a:bodyPr/>
        <a:lstStyle/>
        <a:p>
          <a:endParaRPr lang="en-IN"/>
        </a:p>
      </dgm:t>
    </dgm:pt>
    <dgm:pt modelId="{F77F7D1C-7EFA-40DB-B4CB-521AC8F565F8}">
      <dgm:prSet/>
      <dgm:spPr/>
      <dgm:t>
        <a:bodyPr/>
        <a:lstStyle/>
        <a:p>
          <a:r>
            <a:rPr lang="en-US"/>
            <a:t>What is Parent Pom?</a:t>
          </a:r>
          <a:endParaRPr lang="en-IN"/>
        </a:p>
      </dgm:t>
    </dgm:pt>
    <dgm:pt modelId="{A21F68F1-F0AB-4FC0-A435-30E84CDD75F6}" type="parTrans" cxnId="{44A2EA93-84DF-4086-98A6-F1B617CCFB63}">
      <dgm:prSet/>
      <dgm:spPr/>
      <dgm:t>
        <a:bodyPr/>
        <a:lstStyle/>
        <a:p>
          <a:endParaRPr lang="en-IN"/>
        </a:p>
      </dgm:t>
    </dgm:pt>
    <dgm:pt modelId="{A4660192-474F-4295-BBCC-E19B89148467}" type="sibTrans" cxnId="{44A2EA93-84DF-4086-98A6-F1B617CCFB63}">
      <dgm:prSet/>
      <dgm:spPr/>
      <dgm:t>
        <a:bodyPr/>
        <a:lstStyle/>
        <a:p>
          <a:endParaRPr lang="en-IN"/>
        </a:p>
      </dgm:t>
    </dgm:pt>
    <dgm:pt modelId="{07BB6420-F939-4B59-B478-7F04124A5B8D}">
      <dgm:prSet/>
      <dgm:spPr/>
      <dgm:t>
        <a:bodyPr/>
        <a:lstStyle/>
        <a:p>
          <a:r>
            <a:rPr lang="en-US" dirty="0"/>
            <a:t>Difference between Maven and Ant</a:t>
          </a:r>
          <a:endParaRPr lang="en-IN" dirty="0"/>
        </a:p>
      </dgm:t>
    </dgm:pt>
    <dgm:pt modelId="{6E126878-8F52-4496-9F73-A78404B72708}" type="parTrans" cxnId="{D97218AE-CBCF-4EFF-B281-F5458EB8B9BD}">
      <dgm:prSet/>
      <dgm:spPr/>
      <dgm:t>
        <a:bodyPr/>
        <a:lstStyle/>
        <a:p>
          <a:endParaRPr lang="en-IN"/>
        </a:p>
      </dgm:t>
    </dgm:pt>
    <dgm:pt modelId="{C3090DAE-FFE4-4E78-840E-9D3AA1BA9195}" type="sibTrans" cxnId="{D97218AE-CBCF-4EFF-B281-F5458EB8B9BD}">
      <dgm:prSet/>
      <dgm:spPr/>
      <dgm:t>
        <a:bodyPr/>
        <a:lstStyle/>
        <a:p>
          <a:endParaRPr lang="en-IN"/>
        </a:p>
      </dgm:t>
    </dgm:pt>
    <dgm:pt modelId="{DAB5121D-27EF-4E67-8CD0-E50D9E726DCF}">
      <dgm:prSet/>
      <dgm:spPr/>
      <dgm:t>
        <a:bodyPr/>
        <a:lstStyle/>
        <a:p>
          <a:r>
            <a:rPr lang="en-US" dirty="0"/>
            <a:t>Explain Pom.xml?</a:t>
          </a:r>
          <a:endParaRPr lang="en-IN" dirty="0"/>
        </a:p>
      </dgm:t>
    </dgm:pt>
    <dgm:pt modelId="{D44F4A6B-173E-499E-B115-B2BA2821DA9C}" type="parTrans" cxnId="{EF8DB788-8E72-4052-870B-EF0822DB0410}">
      <dgm:prSet/>
      <dgm:spPr/>
      <dgm:t>
        <a:bodyPr/>
        <a:lstStyle/>
        <a:p>
          <a:endParaRPr lang="en-IN"/>
        </a:p>
      </dgm:t>
    </dgm:pt>
    <dgm:pt modelId="{434E0264-C4AF-4AEE-8740-4745EB7D0F8E}" type="sibTrans" cxnId="{EF8DB788-8E72-4052-870B-EF0822DB0410}">
      <dgm:prSet/>
      <dgm:spPr/>
      <dgm:t>
        <a:bodyPr/>
        <a:lstStyle/>
        <a:p>
          <a:endParaRPr lang="en-IN"/>
        </a:p>
      </dgm:t>
    </dgm:pt>
    <dgm:pt modelId="{92112521-B639-4D90-A39B-DEB32CD1A789}" type="pres">
      <dgm:prSet presAssocID="{70F3F15A-1A46-4B02-A235-301A417C6BA3}" presName="linearFlow" presStyleCnt="0">
        <dgm:presLayoutVars>
          <dgm:dir/>
          <dgm:resizeHandles val="exact"/>
        </dgm:presLayoutVars>
      </dgm:prSet>
      <dgm:spPr/>
    </dgm:pt>
    <dgm:pt modelId="{8F689B71-4A04-4747-95A8-5EE18BA79368}" type="pres">
      <dgm:prSet presAssocID="{59B51770-B60C-4831-8D11-17DD7E203991}" presName="composite" presStyleCnt="0"/>
      <dgm:spPr/>
    </dgm:pt>
    <dgm:pt modelId="{40660C04-29E5-4A4E-981D-AC269FF56AEF}" type="pres">
      <dgm:prSet presAssocID="{59B51770-B60C-4831-8D11-17DD7E203991}" presName="imgShp" presStyleLbl="fgImgPlace1" presStyleIdx="0" presStyleCnt="8"/>
      <dgm:spPr/>
    </dgm:pt>
    <dgm:pt modelId="{40FB856C-5C1B-4AF8-A406-67A85AB5FE08}" type="pres">
      <dgm:prSet presAssocID="{59B51770-B60C-4831-8D11-17DD7E203991}" presName="txShp" presStyleLbl="node1" presStyleIdx="0" presStyleCnt="8">
        <dgm:presLayoutVars>
          <dgm:bulletEnabled val="1"/>
        </dgm:presLayoutVars>
      </dgm:prSet>
      <dgm:spPr/>
    </dgm:pt>
    <dgm:pt modelId="{70F4CA8E-70A7-45A8-A11F-E2269CF215FE}" type="pres">
      <dgm:prSet presAssocID="{7226667B-5299-4E0C-9661-14026993E431}" presName="spacing" presStyleCnt="0"/>
      <dgm:spPr/>
    </dgm:pt>
    <dgm:pt modelId="{51DA904A-E5F6-43AA-93F2-B19A0118C734}" type="pres">
      <dgm:prSet presAssocID="{A05FE8CD-D178-40B1-8E43-3F101BF90C50}" presName="composite" presStyleCnt="0"/>
      <dgm:spPr/>
    </dgm:pt>
    <dgm:pt modelId="{9A8036E8-B8FD-4EF0-93B5-D429EBF5B575}" type="pres">
      <dgm:prSet presAssocID="{A05FE8CD-D178-40B1-8E43-3F101BF90C50}" presName="imgShp" presStyleLbl="fgImgPlace1" presStyleIdx="1" presStyleCnt="8"/>
      <dgm:spPr/>
    </dgm:pt>
    <dgm:pt modelId="{1AB03904-21F9-41A9-BB7A-FE0B6D57C43E}" type="pres">
      <dgm:prSet presAssocID="{A05FE8CD-D178-40B1-8E43-3F101BF90C50}" presName="txShp" presStyleLbl="node1" presStyleIdx="1" presStyleCnt="8">
        <dgm:presLayoutVars>
          <dgm:bulletEnabled val="1"/>
        </dgm:presLayoutVars>
      </dgm:prSet>
      <dgm:spPr/>
    </dgm:pt>
    <dgm:pt modelId="{F54F913D-6172-4FB0-98CD-6E32C0A03CE0}" type="pres">
      <dgm:prSet presAssocID="{5F7684F3-C4E9-41B9-8155-23DD1D71D455}" presName="spacing" presStyleCnt="0"/>
      <dgm:spPr/>
    </dgm:pt>
    <dgm:pt modelId="{8DE743B8-9E0C-4F7F-A44E-00A3954FCE51}" type="pres">
      <dgm:prSet presAssocID="{5148E5B3-B834-44CE-BF19-643C2663868B}" presName="composite" presStyleCnt="0"/>
      <dgm:spPr/>
    </dgm:pt>
    <dgm:pt modelId="{24623BE4-FBD2-4D3B-A268-B3DD65DD0AB4}" type="pres">
      <dgm:prSet presAssocID="{5148E5B3-B834-44CE-BF19-643C2663868B}" presName="imgShp" presStyleLbl="fgImgPlace1" presStyleIdx="2" presStyleCnt="8"/>
      <dgm:spPr/>
    </dgm:pt>
    <dgm:pt modelId="{D834B4F8-C688-4CCB-AF68-67BECC746588}" type="pres">
      <dgm:prSet presAssocID="{5148E5B3-B834-44CE-BF19-643C2663868B}" presName="txShp" presStyleLbl="node1" presStyleIdx="2" presStyleCnt="8">
        <dgm:presLayoutVars>
          <dgm:bulletEnabled val="1"/>
        </dgm:presLayoutVars>
      </dgm:prSet>
      <dgm:spPr/>
    </dgm:pt>
    <dgm:pt modelId="{D5882620-0740-45D3-9B13-E93489BF57FF}" type="pres">
      <dgm:prSet presAssocID="{4520944A-4FFD-4E0A-8FA1-6E5820707542}" presName="spacing" presStyleCnt="0"/>
      <dgm:spPr/>
    </dgm:pt>
    <dgm:pt modelId="{1BF555ED-D945-4BE0-8F1F-2D8527405DDD}" type="pres">
      <dgm:prSet presAssocID="{CBC7767C-1857-40A4-99E8-B64EEB87ABB5}" presName="composite" presStyleCnt="0"/>
      <dgm:spPr/>
    </dgm:pt>
    <dgm:pt modelId="{8D5CA9DD-8ECB-40F8-9F07-B74385B691CC}" type="pres">
      <dgm:prSet presAssocID="{CBC7767C-1857-40A4-99E8-B64EEB87ABB5}" presName="imgShp" presStyleLbl="fgImgPlace1" presStyleIdx="3" presStyleCnt="8"/>
      <dgm:spPr/>
    </dgm:pt>
    <dgm:pt modelId="{17EFE7E3-C0AA-4048-AC9A-22675A88794F}" type="pres">
      <dgm:prSet presAssocID="{CBC7767C-1857-40A4-99E8-B64EEB87ABB5}" presName="txShp" presStyleLbl="node1" presStyleIdx="3" presStyleCnt="8">
        <dgm:presLayoutVars>
          <dgm:bulletEnabled val="1"/>
        </dgm:presLayoutVars>
      </dgm:prSet>
      <dgm:spPr/>
    </dgm:pt>
    <dgm:pt modelId="{2A77DE04-2C7B-4929-9A17-FC52BEC932A2}" type="pres">
      <dgm:prSet presAssocID="{8B8E59C1-C5D5-472E-A929-548B95877E26}" presName="spacing" presStyleCnt="0"/>
      <dgm:spPr/>
    </dgm:pt>
    <dgm:pt modelId="{013B8FAD-A330-4C87-8A98-88A170EB405B}" type="pres">
      <dgm:prSet presAssocID="{813A3843-4C52-477F-9C84-FB6AF1567318}" presName="composite" presStyleCnt="0"/>
      <dgm:spPr/>
    </dgm:pt>
    <dgm:pt modelId="{07A44B97-D222-4254-BD92-4557400D2D83}" type="pres">
      <dgm:prSet presAssocID="{813A3843-4C52-477F-9C84-FB6AF1567318}" presName="imgShp" presStyleLbl="fgImgPlace1" presStyleIdx="4" presStyleCnt="8"/>
      <dgm:spPr/>
    </dgm:pt>
    <dgm:pt modelId="{CD453FF5-4044-4A81-B24E-7FD3DECBFE1F}" type="pres">
      <dgm:prSet presAssocID="{813A3843-4C52-477F-9C84-FB6AF1567318}" presName="txShp" presStyleLbl="node1" presStyleIdx="4" presStyleCnt="8">
        <dgm:presLayoutVars>
          <dgm:bulletEnabled val="1"/>
        </dgm:presLayoutVars>
      </dgm:prSet>
      <dgm:spPr/>
    </dgm:pt>
    <dgm:pt modelId="{D9642364-DB57-4DF5-8A2C-3344CC05AF17}" type="pres">
      <dgm:prSet presAssocID="{D16E015E-F102-4A16-B339-609045CDD91F}" presName="spacing" presStyleCnt="0"/>
      <dgm:spPr/>
    </dgm:pt>
    <dgm:pt modelId="{66D3D43E-144B-4CAC-AE0C-E049360D7800}" type="pres">
      <dgm:prSet presAssocID="{F77F7D1C-7EFA-40DB-B4CB-521AC8F565F8}" presName="composite" presStyleCnt="0"/>
      <dgm:spPr/>
    </dgm:pt>
    <dgm:pt modelId="{2006B457-BCE7-43EB-8BBC-0F04B7783A89}" type="pres">
      <dgm:prSet presAssocID="{F77F7D1C-7EFA-40DB-B4CB-521AC8F565F8}" presName="imgShp" presStyleLbl="fgImgPlace1" presStyleIdx="5" presStyleCnt="8"/>
      <dgm:spPr/>
    </dgm:pt>
    <dgm:pt modelId="{5548903E-9A24-4CE9-B51C-BE1E6098C08F}" type="pres">
      <dgm:prSet presAssocID="{F77F7D1C-7EFA-40DB-B4CB-521AC8F565F8}" presName="txShp" presStyleLbl="node1" presStyleIdx="5" presStyleCnt="8">
        <dgm:presLayoutVars>
          <dgm:bulletEnabled val="1"/>
        </dgm:presLayoutVars>
      </dgm:prSet>
      <dgm:spPr/>
    </dgm:pt>
    <dgm:pt modelId="{002E44D7-E28D-4ACB-82FE-97801AC76640}" type="pres">
      <dgm:prSet presAssocID="{A4660192-474F-4295-BBCC-E19B89148467}" presName="spacing" presStyleCnt="0"/>
      <dgm:spPr/>
    </dgm:pt>
    <dgm:pt modelId="{07D7CBF8-C3EF-4BDD-9A6E-38139AD5D760}" type="pres">
      <dgm:prSet presAssocID="{07BB6420-F939-4B59-B478-7F04124A5B8D}" presName="composite" presStyleCnt="0"/>
      <dgm:spPr/>
    </dgm:pt>
    <dgm:pt modelId="{86DAAB9D-5F51-43BC-A6AE-BB743784685A}" type="pres">
      <dgm:prSet presAssocID="{07BB6420-F939-4B59-B478-7F04124A5B8D}" presName="imgShp" presStyleLbl="fgImgPlace1" presStyleIdx="6" presStyleCnt="8"/>
      <dgm:spPr/>
    </dgm:pt>
    <dgm:pt modelId="{E3AE04E6-8391-4D8B-B2C6-7EB67A7138BD}" type="pres">
      <dgm:prSet presAssocID="{07BB6420-F939-4B59-B478-7F04124A5B8D}" presName="txShp" presStyleLbl="node1" presStyleIdx="6" presStyleCnt="8">
        <dgm:presLayoutVars>
          <dgm:bulletEnabled val="1"/>
        </dgm:presLayoutVars>
      </dgm:prSet>
      <dgm:spPr/>
    </dgm:pt>
    <dgm:pt modelId="{996E2E66-CD36-4F0A-8273-29556B5D1675}" type="pres">
      <dgm:prSet presAssocID="{C3090DAE-FFE4-4E78-840E-9D3AA1BA9195}" presName="spacing" presStyleCnt="0"/>
      <dgm:spPr/>
    </dgm:pt>
    <dgm:pt modelId="{41D76C69-20C6-4173-99B9-000534FE711C}" type="pres">
      <dgm:prSet presAssocID="{DAB5121D-27EF-4E67-8CD0-E50D9E726DCF}" presName="composite" presStyleCnt="0"/>
      <dgm:spPr/>
    </dgm:pt>
    <dgm:pt modelId="{1B65F0CF-B05F-4D83-A008-53E1AF0A24EB}" type="pres">
      <dgm:prSet presAssocID="{DAB5121D-27EF-4E67-8CD0-E50D9E726DCF}" presName="imgShp" presStyleLbl="fgImgPlace1" presStyleIdx="7" presStyleCnt="8"/>
      <dgm:spPr/>
    </dgm:pt>
    <dgm:pt modelId="{7468AC15-9D83-4A77-93BE-CAE591EB3E30}" type="pres">
      <dgm:prSet presAssocID="{DAB5121D-27EF-4E67-8CD0-E50D9E726DCF}" presName="txShp" presStyleLbl="node1" presStyleIdx="7" presStyleCnt="8">
        <dgm:presLayoutVars>
          <dgm:bulletEnabled val="1"/>
        </dgm:presLayoutVars>
      </dgm:prSet>
      <dgm:spPr/>
    </dgm:pt>
  </dgm:ptLst>
  <dgm:cxnLst>
    <dgm:cxn modelId="{8FABCA18-F708-41AF-AF9E-1EE032B03E14}" srcId="{70F3F15A-1A46-4B02-A235-301A417C6BA3}" destId="{5148E5B3-B834-44CE-BF19-643C2663868B}" srcOrd="2" destOrd="0" parTransId="{B43C410C-E513-4921-B90A-ACA931CA42D3}" sibTransId="{4520944A-4FFD-4E0A-8FA1-6E5820707542}"/>
    <dgm:cxn modelId="{209D6242-02BF-41A6-A24B-CB90183E1DEB}" type="presOf" srcId="{07BB6420-F939-4B59-B478-7F04124A5B8D}" destId="{E3AE04E6-8391-4D8B-B2C6-7EB67A7138BD}" srcOrd="0" destOrd="0" presId="urn:microsoft.com/office/officeart/2005/8/layout/vList3"/>
    <dgm:cxn modelId="{C61F6C4B-0584-4F02-B891-0AB01C885CE4}" srcId="{70F3F15A-1A46-4B02-A235-301A417C6BA3}" destId="{813A3843-4C52-477F-9C84-FB6AF1567318}" srcOrd="4" destOrd="0" parTransId="{1E461E36-24F9-49E0-8A07-F5468927C421}" sibTransId="{D16E015E-F102-4A16-B339-609045CDD91F}"/>
    <dgm:cxn modelId="{57BE876F-6610-44C9-B7DA-CDAAA8C1F6E2}" type="presOf" srcId="{59B51770-B60C-4831-8D11-17DD7E203991}" destId="{40FB856C-5C1B-4AF8-A406-67A85AB5FE08}" srcOrd="0" destOrd="0" presId="urn:microsoft.com/office/officeart/2005/8/layout/vList3"/>
    <dgm:cxn modelId="{25460671-D5B3-419C-B0F7-F02563C6DFE5}" type="presOf" srcId="{5148E5B3-B834-44CE-BF19-643C2663868B}" destId="{D834B4F8-C688-4CCB-AF68-67BECC746588}" srcOrd="0" destOrd="0" presId="urn:microsoft.com/office/officeart/2005/8/layout/vList3"/>
    <dgm:cxn modelId="{4DC63755-7DE5-40B6-A552-DCF55E7BC6E1}" type="presOf" srcId="{CBC7767C-1857-40A4-99E8-B64EEB87ABB5}" destId="{17EFE7E3-C0AA-4048-AC9A-22675A88794F}" srcOrd="0" destOrd="0" presId="urn:microsoft.com/office/officeart/2005/8/layout/vList3"/>
    <dgm:cxn modelId="{9E0E7E55-F678-4F70-BA89-3FE3E0E7AF0A}" type="presOf" srcId="{813A3843-4C52-477F-9C84-FB6AF1567318}" destId="{CD453FF5-4044-4A81-B24E-7FD3DECBFE1F}" srcOrd="0" destOrd="0" presId="urn:microsoft.com/office/officeart/2005/8/layout/vList3"/>
    <dgm:cxn modelId="{2C17AF7B-BDDE-47F4-B54E-76FEE95067C4}" type="presOf" srcId="{70F3F15A-1A46-4B02-A235-301A417C6BA3}" destId="{92112521-B639-4D90-A39B-DEB32CD1A789}" srcOrd="0" destOrd="0" presId="urn:microsoft.com/office/officeart/2005/8/layout/vList3"/>
    <dgm:cxn modelId="{EF8DB788-8E72-4052-870B-EF0822DB0410}" srcId="{70F3F15A-1A46-4B02-A235-301A417C6BA3}" destId="{DAB5121D-27EF-4E67-8CD0-E50D9E726DCF}" srcOrd="7" destOrd="0" parTransId="{D44F4A6B-173E-499E-B115-B2BA2821DA9C}" sibTransId="{434E0264-C4AF-4AEE-8740-4745EB7D0F8E}"/>
    <dgm:cxn modelId="{4F5B108E-2F32-4A04-9AE0-A60BA14C07EB}" srcId="{70F3F15A-1A46-4B02-A235-301A417C6BA3}" destId="{CBC7767C-1857-40A4-99E8-B64EEB87ABB5}" srcOrd="3" destOrd="0" parTransId="{8EC121FA-4CB1-4253-8537-F378CC705937}" sibTransId="{8B8E59C1-C5D5-472E-A929-548B95877E26}"/>
    <dgm:cxn modelId="{44A2EA93-84DF-4086-98A6-F1B617CCFB63}" srcId="{70F3F15A-1A46-4B02-A235-301A417C6BA3}" destId="{F77F7D1C-7EFA-40DB-B4CB-521AC8F565F8}" srcOrd="5" destOrd="0" parTransId="{A21F68F1-F0AB-4FC0-A435-30E84CDD75F6}" sibTransId="{A4660192-474F-4295-BBCC-E19B89148467}"/>
    <dgm:cxn modelId="{24978999-5C11-455A-9603-A56989CD31C9}" type="presOf" srcId="{DAB5121D-27EF-4E67-8CD0-E50D9E726DCF}" destId="{7468AC15-9D83-4A77-93BE-CAE591EB3E30}" srcOrd="0" destOrd="0" presId="urn:microsoft.com/office/officeart/2005/8/layout/vList3"/>
    <dgm:cxn modelId="{384B3D9F-E958-4665-A24D-0D73B5797CF6}" srcId="{70F3F15A-1A46-4B02-A235-301A417C6BA3}" destId="{A05FE8CD-D178-40B1-8E43-3F101BF90C50}" srcOrd="1" destOrd="0" parTransId="{2CAAE81A-73FF-478B-95A1-231E57991827}" sibTransId="{5F7684F3-C4E9-41B9-8155-23DD1D71D455}"/>
    <dgm:cxn modelId="{D97218AE-CBCF-4EFF-B281-F5458EB8B9BD}" srcId="{70F3F15A-1A46-4B02-A235-301A417C6BA3}" destId="{07BB6420-F939-4B59-B478-7F04124A5B8D}" srcOrd="6" destOrd="0" parTransId="{6E126878-8F52-4496-9F73-A78404B72708}" sibTransId="{C3090DAE-FFE4-4E78-840E-9D3AA1BA9195}"/>
    <dgm:cxn modelId="{AC19ACF4-58D1-44F2-B288-ED5B4D9F35F0}" type="presOf" srcId="{A05FE8CD-D178-40B1-8E43-3F101BF90C50}" destId="{1AB03904-21F9-41A9-BB7A-FE0B6D57C43E}" srcOrd="0" destOrd="0" presId="urn:microsoft.com/office/officeart/2005/8/layout/vList3"/>
    <dgm:cxn modelId="{8ABA41FE-7836-4993-A2C8-703DB2C4A261}" type="presOf" srcId="{F77F7D1C-7EFA-40DB-B4CB-521AC8F565F8}" destId="{5548903E-9A24-4CE9-B51C-BE1E6098C08F}" srcOrd="0" destOrd="0" presId="urn:microsoft.com/office/officeart/2005/8/layout/vList3"/>
    <dgm:cxn modelId="{D7A4BEFE-143C-489F-A275-55A06B2725F0}" srcId="{70F3F15A-1A46-4B02-A235-301A417C6BA3}" destId="{59B51770-B60C-4831-8D11-17DD7E203991}" srcOrd="0" destOrd="0" parTransId="{49132085-A885-4D15-A45B-A659365D7876}" sibTransId="{7226667B-5299-4E0C-9661-14026993E431}"/>
    <dgm:cxn modelId="{1812958E-036F-4497-B617-84352A5CC2A1}" type="presParOf" srcId="{92112521-B639-4D90-A39B-DEB32CD1A789}" destId="{8F689B71-4A04-4747-95A8-5EE18BA79368}" srcOrd="0" destOrd="0" presId="urn:microsoft.com/office/officeart/2005/8/layout/vList3"/>
    <dgm:cxn modelId="{CC14D8E1-28AD-4CB7-BE66-1E7EACE014E6}" type="presParOf" srcId="{8F689B71-4A04-4747-95A8-5EE18BA79368}" destId="{40660C04-29E5-4A4E-981D-AC269FF56AEF}" srcOrd="0" destOrd="0" presId="urn:microsoft.com/office/officeart/2005/8/layout/vList3"/>
    <dgm:cxn modelId="{C263A487-56E0-4AAD-B6ED-7BEF3A7F0A06}" type="presParOf" srcId="{8F689B71-4A04-4747-95A8-5EE18BA79368}" destId="{40FB856C-5C1B-4AF8-A406-67A85AB5FE08}" srcOrd="1" destOrd="0" presId="urn:microsoft.com/office/officeart/2005/8/layout/vList3"/>
    <dgm:cxn modelId="{BF171346-093A-4D91-B68E-585080A171C6}" type="presParOf" srcId="{92112521-B639-4D90-A39B-DEB32CD1A789}" destId="{70F4CA8E-70A7-45A8-A11F-E2269CF215FE}" srcOrd="1" destOrd="0" presId="urn:microsoft.com/office/officeart/2005/8/layout/vList3"/>
    <dgm:cxn modelId="{4B4C7998-522C-491C-8F48-868770F13802}" type="presParOf" srcId="{92112521-B639-4D90-A39B-DEB32CD1A789}" destId="{51DA904A-E5F6-43AA-93F2-B19A0118C734}" srcOrd="2" destOrd="0" presId="urn:microsoft.com/office/officeart/2005/8/layout/vList3"/>
    <dgm:cxn modelId="{5700B22C-B841-4BA8-B74C-D6E6C8FB0B1E}" type="presParOf" srcId="{51DA904A-E5F6-43AA-93F2-B19A0118C734}" destId="{9A8036E8-B8FD-4EF0-93B5-D429EBF5B575}" srcOrd="0" destOrd="0" presId="urn:microsoft.com/office/officeart/2005/8/layout/vList3"/>
    <dgm:cxn modelId="{A33AD2CC-C03C-4BAB-97E9-068EB5D26FD1}" type="presParOf" srcId="{51DA904A-E5F6-43AA-93F2-B19A0118C734}" destId="{1AB03904-21F9-41A9-BB7A-FE0B6D57C43E}" srcOrd="1" destOrd="0" presId="urn:microsoft.com/office/officeart/2005/8/layout/vList3"/>
    <dgm:cxn modelId="{9B52FF37-5DFB-4551-A4FB-4E878ABAC973}" type="presParOf" srcId="{92112521-B639-4D90-A39B-DEB32CD1A789}" destId="{F54F913D-6172-4FB0-98CD-6E32C0A03CE0}" srcOrd="3" destOrd="0" presId="urn:microsoft.com/office/officeart/2005/8/layout/vList3"/>
    <dgm:cxn modelId="{60546DB7-A975-4F93-9159-11CC02517B04}" type="presParOf" srcId="{92112521-B639-4D90-A39B-DEB32CD1A789}" destId="{8DE743B8-9E0C-4F7F-A44E-00A3954FCE51}" srcOrd="4" destOrd="0" presId="urn:microsoft.com/office/officeart/2005/8/layout/vList3"/>
    <dgm:cxn modelId="{0F80DD50-BC8B-42A9-B54A-100ECBCA3B1C}" type="presParOf" srcId="{8DE743B8-9E0C-4F7F-A44E-00A3954FCE51}" destId="{24623BE4-FBD2-4D3B-A268-B3DD65DD0AB4}" srcOrd="0" destOrd="0" presId="urn:microsoft.com/office/officeart/2005/8/layout/vList3"/>
    <dgm:cxn modelId="{F2629BEC-F7B1-4DE7-9FC7-1F1D02F7D5E4}" type="presParOf" srcId="{8DE743B8-9E0C-4F7F-A44E-00A3954FCE51}" destId="{D834B4F8-C688-4CCB-AF68-67BECC746588}" srcOrd="1" destOrd="0" presId="urn:microsoft.com/office/officeart/2005/8/layout/vList3"/>
    <dgm:cxn modelId="{CE914991-3BE4-41DF-AD52-4A019E126126}" type="presParOf" srcId="{92112521-B639-4D90-A39B-DEB32CD1A789}" destId="{D5882620-0740-45D3-9B13-E93489BF57FF}" srcOrd="5" destOrd="0" presId="urn:microsoft.com/office/officeart/2005/8/layout/vList3"/>
    <dgm:cxn modelId="{209934CE-2647-4AEF-8ED5-25FE29519DAD}" type="presParOf" srcId="{92112521-B639-4D90-A39B-DEB32CD1A789}" destId="{1BF555ED-D945-4BE0-8F1F-2D8527405DDD}" srcOrd="6" destOrd="0" presId="urn:microsoft.com/office/officeart/2005/8/layout/vList3"/>
    <dgm:cxn modelId="{9EB92DEA-AE4C-4618-A50C-6A01E9849138}" type="presParOf" srcId="{1BF555ED-D945-4BE0-8F1F-2D8527405DDD}" destId="{8D5CA9DD-8ECB-40F8-9F07-B74385B691CC}" srcOrd="0" destOrd="0" presId="urn:microsoft.com/office/officeart/2005/8/layout/vList3"/>
    <dgm:cxn modelId="{C59C1A8F-17A1-436B-8F44-86A4BC309FE3}" type="presParOf" srcId="{1BF555ED-D945-4BE0-8F1F-2D8527405DDD}" destId="{17EFE7E3-C0AA-4048-AC9A-22675A88794F}" srcOrd="1" destOrd="0" presId="urn:microsoft.com/office/officeart/2005/8/layout/vList3"/>
    <dgm:cxn modelId="{BC7C4B7A-DCBC-4C34-A64B-5A540E87BB1A}" type="presParOf" srcId="{92112521-B639-4D90-A39B-DEB32CD1A789}" destId="{2A77DE04-2C7B-4929-9A17-FC52BEC932A2}" srcOrd="7" destOrd="0" presId="urn:microsoft.com/office/officeart/2005/8/layout/vList3"/>
    <dgm:cxn modelId="{18AFF83F-C62D-49EB-B0BC-535FC3597BC2}" type="presParOf" srcId="{92112521-B639-4D90-A39B-DEB32CD1A789}" destId="{013B8FAD-A330-4C87-8A98-88A170EB405B}" srcOrd="8" destOrd="0" presId="urn:microsoft.com/office/officeart/2005/8/layout/vList3"/>
    <dgm:cxn modelId="{329EDA40-D957-4CD4-B1DB-BEFEB899E6FD}" type="presParOf" srcId="{013B8FAD-A330-4C87-8A98-88A170EB405B}" destId="{07A44B97-D222-4254-BD92-4557400D2D83}" srcOrd="0" destOrd="0" presId="urn:microsoft.com/office/officeart/2005/8/layout/vList3"/>
    <dgm:cxn modelId="{6DB3F466-3F97-4626-928A-1C4CDFF57B2D}" type="presParOf" srcId="{013B8FAD-A330-4C87-8A98-88A170EB405B}" destId="{CD453FF5-4044-4A81-B24E-7FD3DECBFE1F}" srcOrd="1" destOrd="0" presId="urn:microsoft.com/office/officeart/2005/8/layout/vList3"/>
    <dgm:cxn modelId="{A9B9D9FA-F4A0-43FD-84A8-CC7430C18735}" type="presParOf" srcId="{92112521-B639-4D90-A39B-DEB32CD1A789}" destId="{D9642364-DB57-4DF5-8A2C-3344CC05AF17}" srcOrd="9" destOrd="0" presId="urn:microsoft.com/office/officeart/2005/8/layout/vList3"/>
    <dgm:cxn modelId="{AF8D32BF-F538-4011-ABF1-622521BCA0F3}" type="presParOf" srcId="{92112521-B639-4D90-A39B-DEB32CD1A789}" destId="{66D3D43E-144B-4CAC-AE0C-E049360D7800}" srcOrd="10" destOrd="0" presId="urn:microsoft.com/office/officeart/2005/8/layout/vList3"/>
    <dgm:cxn modelId="{1E265560-5908-44B3-B5F2-207F695E9C12}" type="presParOf" srcId="{66D3D43E-144B-4CAC-AE0C-E049360D7800}" destId="{2006B457-BCE7-43EB-8BBC-0F04B7783A89}" srcOrd="0" destOrd="0" presId="urn:microsoft.com/office/officeart/2005/8/layout/vList3"/>
    <dgm:cxn modelId="{E69E9124-0D96-49DC-B2D9-18C2853D5CF5}" type="presParOf" srcId="{66D3D43E-144B-4CAC-AE0C-E049360D7800}" destId="{5548903E-9A24-4CE9-B51C-BE1E6098C08F}" srcOrd="1" destOrd="0" presId="urn:microsoft.com/office/officeart/2005/8/layout/vList3"/>
    <dgm:cxn modelId="{F9FFEA69-BF27-490D-8132-1A84315D5822}" type="presParOf" srcId="{92112521-B639-4D90-A39B-DEB32CD1A789}" destId="{002E44D7-E28D-4ACB-82FE-97801AC76640}" srcOrd="11" destOrd="0" presId="urn:microsoft.com/office/officeart/2005/8/layout/vList3"/>
    <dgm:cxn modelId="{ECD2F88D-18B2-40E5-A1AB-A7E9A2F32806}" type="presParOf" srcId="{92112521-B639-4D90-A39B-DEB32CD1A789}" destId="{07D7CBF8-C3EF-4BDD-9A6E-38139AD5D760}" srcOrd="12" destOrd="0" presId="urn:microsoft.com/office/officeart/2005/8/layout/vList3"/>
    <dgm:cxn modelId="{038A9495-39E2-4543-9595-C0E96D3E2E69}" type="presParOf" srcId="{07D7CBF8-C3EF-4BDD-9A6E-38139AD5D760}" destId="{86DAAB9D-5F51-43BC-A6AE-BB743784685A}" srcOrd="0" destOrd="0" presId="urn:microsoft.com/office/officeart/2005/8/layout/vList3"/>
    <dgm:cxn modelId="{ECBC19D8-3D90-4A3F-BB6B-E32287E96475}" type="presParOf" srcId="{07D7CBF8-C3EF-4BDD-9A6E-38139AD5D760}" destId="{E3AE04E6-8391-4D8B-B2C6-7EB67A7138BD}" srcOrd="1" destOrd="0" presId="urn:microsoft.com/office/officeart/2005/8/layout/vList3"/>
    <dgm:cxn modelId="{15A45E82-2AA4-431F-B6C4-84586FAD46C4}" type="presParOf" srcId="{92112521-B639-4D90-A39B-DEB32CD1A789}" destId="{996E2E66-CD36-4F0A-8273-29556B5D1675}" srcOrd="13" destOrd="0" presId="urn:microsoft.com/office/officeart/2005/8/layout/vList3"/>
    <dgm:cxn modelId="{93DF301E-62F2-4CC0-BA90-885796595F6E}" type="presParOf" srcId="{92112521-B639-4D90-A39B-DEB32CD1A789}" destId="{41D76C69-20C6-4173-99B9-000534FE711C}" srcOrd="14" destOrd="0" presId="urn:microsoft.com/office/officeart/2005/8/layout/vList3"/>
    <dgm:cxn modelId="{D749C77B-73E6-420E-9EE2-3BD4EF09F11E}" type="presParOf" srcId="{41D76C69-20C6-4173-99B9-000534FE711C}" destId="{1B65F0CF-B05F-4D83-A008-53E1AF0A24EB}" srcOrd="0" destOrd="0" presId="urn:microsoft.com/office/officeart/2005/8/layout/vList3"/>
    <dgm:cxn modelId="{65DD2C91-76DB-4573-B448-EEBE2EA375DD}" type="presParOf" srcId="{41D76C69-20C6-4173-99B9-000534FE711C}" destId="{7468AC15-9D83-4A77-93BE-CAE591EB3E3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0136E8-5181-4E46-9B55-A408D3D9E282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8E6689E-81B0-488C-955E-389EF5E6AEE1}">
      <dgm:prSet custT="1"/>
      <dgm:spPr/>
      <dgm:t>
        <a:bodyPr/>
        <a:lstStyle/>
        <a:p>
          <a:r>
            <a:rPr lang="en-IN" sz="1200" b="1" dirty="0" err="1"/>
            <a:t>maven.spotify.plugin</a:t>
          </a:r>
          <a:endParaRPr lang="en-IN" sz="1200" b="1" dirty="0"/>
        </a:p>
      </dgm:t>
    </dgm:pt>
    <dgm:pt modelId="{E98AF6DD-5C2D-4797-894B-9216015A740B}" type="parTrans" cxnId="{F661C089-6907-47BE-A56A-3A3E1DF9053D}">
      <dgm:prSet/>
      <dgm:spPr/>
      <dgm:t>
        <a:bodyPr/>
        <a:lstStyle/>
        <a:p>
          <a:endParaRPr lang="en-IN"/>
        </a:p>
      </dgm:t>
    </dgm:pt>
    <dgm:pt modelId="{39FA0177-D589-48DF-9618-1F0AC038949C}" type="sibTrans" cxnId="{F661C089-6907-47BE-A56A-3A3E1DF9053D}">
      <dgm:prSet/>
      <dgm:spPr/>
      <dgm:t>
        <a:bodyPr/>
        <a:lstStyle/>
        <a:p>
          <a:endParaRPr lang="en-IN"/>
        </a:p>
      </dgm:t>
    </dgm:pt>
    <dgm:pt modelId="{FF364DCF-643B-4119-B5BF-10344F627CC7}">
      <dgm:prSet custT="1"/>
      <dgm:spPr/>
      <dgm:t>
        <a:bodyPr/>
        <a:lstStyle/>
        <a:p>
          <a:r>
            <a:rPr lang="en-IN" sz="1200" b="1"/>
            <a:t>maven.surefire.plugin</a:t>
          </a:r>
        </a:p>
      </dgm:t>
    </dgm:pt>
    <dgm:pt modelId="{6B07C5A3-2528-4C07-A231-FD4EE8F4104E}" type="parTrans" cxnId="{53219894-6C69-462A-B1CA-26B0328A9241}">
      <dgm:prSet/>
      <dgm:spPr/>
      <dgm:t>
        <a:bodyPr/>
        <a:lstStyle/>
        <a:p>
          <a:endParaRPr lang="en-IN"/>
        </a:p>
      </dgm:t>
    </dgm:pt>
    <dgm:pt modelId="{299D9CD2-57BF-4C36-A012-536606B5AF35}" type="sibTrans" cxnId="{53219894-6C69-462A-B1CA-26B0328A9241}">
      <dgm:prSet/>
      <dgm:spPr/>
      <dgm:t>
        <a:bodyPr/>
        <a:lstStyle/>
        <a:p>
          <a:endParaRPr lang="en-IN"/>
        </a:p>
      </dgm:t>
    </dgm:pt>
    <dgm:pt modelId="{BAF28DBF-60DE-42EA-A208-A08F714464A9}">
      <dgm:prSet custT="1"/>
      <dgm:spPr/>
      <dgm:t>
        <a:bodyPr/>
        <a:lstStyle/>
        <a:p>
          <a:r>
            <a:rPr lang="en-IN" sz="1200" b="1"/>
            <a:t>maven.compiler.plugin</a:t>
          </a:r>
        </a:p>
      </dgm:t>
    </dgm:pt>
    <dgm:pt modelId="{E7C896AA-86FE-43FE-A7CF-4022AC1B8EAB}" type="parTrans" cxnId="{41FA7D40-96A6-4405-89F4-F170D81BADC8}">
      <dgm:prSet/>
      <dgm:spPr/>
      <dgm:t>
        <a:bodyPr/>
        <a:lstStyle/>
        <a:p>
          <a:endParaRPr lang="en-IN"/>
        </a:p>
      </dgm:t>
    </dgm:pt>
    <dgm:pt modelId="{557B8BF7-CB63-48AA-874D-B8FE21FB338F}" type="sibTrans" cxnId="{41FA7D40-96A6-4405-89F4-F170D81BADC8}">
      <dgm:prSet/>
      <dgm:spPr/>
      <dgm:t>
        <a:bodyPr/>
        <a:lstStyle/>
        <a:p>
          <a:endParaRPr lang="en-IN"/>
        </a:p>
      </dgm:t>
    </dgm:pt>
    <dgm:pt modelId="{4431E5ED-2633-4460-9C63-E4E7462E83E9}">
      <dgm:prSet custT="1"/>
      <dgm:spPr/>
      <dgm:t>
        <a:bodyPr/>
        <a:lstStyle/>
        <a:p>
          <a:r>
            <a:rPr lang="en-IN" sz="1200" b="1"/>
            <a:t>sonar.maven.plugin</a:t>
          </a:r>
        </a:p>
      </dgm:t>
    </dgm:pt>
    <dgm:pt modelId="{7DC736B4-21BD-44A0-AAC2-D3533B2725F8}" type="parTrans" cxnId="{329C5273-A2F0-46C4-A76A-9FC665566315}">
      <dgm:prSet/>
      <dgm:spPr/>
      <dgm:t>
        <a:bodyPr/>
        <a:lstStyle/>
        <a:p>
          <a:endParaRPr lang="en-IN"/>
        </a:p>
      </dgm:t>
    </dgm:pt>
    <dgm:pt modelId="{2FEFA178-77F3-485E-B194-5DFC5B47B844}" type="sibTrans" cxnId="{329C5273-A2F0-46C4-A76A-9FC665566315}">
      <dgm:prSet/>
      <dgm:spPr/>
      <dgm:t>
        <a:bodyPr/>
        <a:lstStyle/>
        <a:p>
          <a:endParaRPr lang="en-IN"/>
        </a:p>
      </dgm:t>
    </dgm:pt>
    <dgm:pt modelId="{DCCFC09F-E9DF-47CB-A204-6BA9038932B0}">
      <dgm:prSet custT="1"/>
      <dgm:spPr/>
      <dgm:t>
        <a:bodyPr/>
        <a:lstStyle/>
        <a:p>
          <a:r>
            <a:rPr lang="en-IN" sz="1200" b="1"/>
            <a:t>docker.maven.plugin	</a:t>
          </a:r>
        </a:p>
      </dgm:t>
    </dgm:pt>
    <dgm:pt modelId="{3E17786D-F00A-4B13-954A-D66062FC4737}" type="parTrans" cxnId="{06A3ACF7-A5E0-407B-BAA6-AB7103EECDA7}">
      <dgm:prSet/>
      <dgm:spPr/>
      <dgm:t>
        <a:bodyPr/>
        <a:lstStyle/>
        <a:p>
          <a:endParaRPr lang="en-IN"/>
        </a:p>
      </dgm:t>
    </dgm:pt>
    <dgm:pt modelId="{D9963816-F03F-400D-B545-C157B95DE9AF}" type="sibTrans" cxnId="{06A3ACF7-A5E0-407B-BAA6-AB7103EECDA7}">
      <dgm:prSet/>
      <dgm:spPr/>
      <dgm:t>
        <a:bodyPr/>
        <a:lstStyle/>
        <a:p>
          <a:endParaRPr lang="en-IN"/>
        </a:p>
      </dgm:t>
    </dgm:pt>
    <dgm:pt modelId="{9FF1892B-767D-40F0-A253-371232C6343F}">
      <dgm:prSet custT="1"/>
      <dgm:spPr/>
      <dgm:t>
        <a:bodyPr/>
        <a:lstStyle/>
        <a:p>
          <a:r>
            <a:rPr lang="en-IN" sz="1200" b="1"/>
            <a:t>jacoco.maven.plugin</a:t>
          </a:r>
        </a:p>
      </dgm:t>
    </dgm:pt>
    <dgm:pt modelId="{F709BFD5-3210-4852-A7AA-63C17003AA79}" type="parTrans" cxnId="{7161BB81-0911-4FC7-A828-4757B4010767}">
      <dgm:prSet/>
      <dgm:spPr/>
      <dgm:t>
        <a:bodyPr/>
        <a:lstStyle/>
        <a:p>
          <a:endParaRPr lang="en-IN"/>
        </a:p>
      </dgm:t>
    </dgm:pt>
    <dgm:pt modelId="{9442B45B-F851-41AF-B8AA-FEDB2D51B897}" type="sibTrans" cxnId="{7161BB81-0911-4FC7-A828-4757B4010767}">
      <dgm:prSet/>
      <dgm:spPr/>
      <dgm:t>
        <a:bodyPr/>
        <a:lstStyle/>
        <a:p>
          <a:endParaRPr lang="en-IN"/>
        </a:p>
      </dgm:t>
    </dgm:pt>
    <dgm:pt modelId="{5A1E4A20-0FD8-4436-95E3-71C1B8659CA9}">
      <dgm:prSet/>
      <dgm:spPr/>
      <dgm:t>
        <a:bodyPr/>
        <a:lstStyle/>
        <a:p>
          <a:endParaRPr lang="en-IN" dirty="0"/>
        </a:p>
      </dgm:t>
    </dgm:pt>
    <dgm:pt modelId="{2AAE707D-37C3-41A0-9FC9-BE8BE998A64B}" type="parTrans" cxnId="{DFC1F906-8F6F-44E5-AC31-E7CD7C9D5293}">
      <dgm:prSet/>
      <dgm:spPr/>
    </dgm:pt>
    <dgm:pt modelId="{38C5BB20-ED0A-4A27-B4C0-374D3B353949}" type="sibTrans" cxnId="{DFC1F906-8F6F-44E5-AC31-E7CD7C9D5293}">
      <dgm:prSet/>
      <dgm:spPr/>
    </dgm:pt>
    <dgm:pt modelId="{9D12F8D0-F1DE-4652-A35D-AA4D259310C9}" type="pres">
      <dgm:prSet presAssocID="{A80136E8-5181-4E46-9B55-A408D3D9E282}" presName="Name0" presStyleCnt="0">
        <dgm:presLayoutVars>
          <dgm:dir/>
          <dgm:animLvl val="lvl"/>
          <dgm:resizeHandles val="exact"/>
        </dgm:presLayoutVars>
      </dgm:prSet>
      <dgm:spPr/>
    </dgm:pt>
    <dgm:pt modelId="{680859B8-05D0-49A8-9EBE-3A23CA7D19A1}" type="pres">
      <dgm:prSet presAssocID="{D8E6689E-81B0-488C-955E-389EF5E6AEE1}" presName="composite" presStyleCnt="0"/>
      <dgm:spPr/>
    </dgm:pt>
    <dgm:pt modelId="{A24989A9-F939-4F6C-9548-20C419AA3FEA}" type="pres">
      <dgm:prSet presAssocID="{D8E6689E-81B0-488C-955E-389EF5E6AEE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68E28AD4-E2DC-4CF6-8EF2-27BAA617D88A}" type="pres">
      <dgm:prSet presAssocID="{D8E6689E-81B0-488C-955E-389EF5E6AEE1}" presName="desTx" presStyleLbl="alignAccFollowNode1" presStyleIdx="0" presStyleCnt="6">
        <dgm:presLayoutVars>
          <dgm:bulletEnabled val="1"/>
        </dgm:presLayoutVars>
      </dgm:prSet>
      <dgm:spPr/>
    </dgm:pt>
    <dgm:pt modelId="{02A0E183-BD3E-491C-8035-2E1093A930C1}" type="pres">
      <dgm:prSet presAssocID="{39FA0177-D589-48DF-9618-1F0AC038949C}" presName="space" presStyleCnt="0"/>
      <dgm:spPr/>
    </dgm:pt>
    <dgm:pt modelId="{31E4DEA5-AB33-4227-9D48-03146DC3A857}" type="pres">
      <dgm:prSet presAssocID="{FF364DCF-643B-4119-B5BF-10344F627CC7}" presName="composite" presStyleCnt="0"/>
      <dgm:spPr/>
    </dgm:pt>
    <dgm:pt modelId="{EF5755CE-3101-4514-9FA3-F6347A939A5F}" type="pres">
      <dgm:prSet presAssocID="{FF364DCF-643B-4119-B5BF-10344F627CC7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86DE964F-E703-4B3C-831C-1BD88793C04B}" type="pres">
      <dgm:prSet presAssocID="{FF364DCF-643B-4119-B5BF-10344F627CC7}" presName="desTx" presStyleLbl="alignAccFollowNode1" presStyleIdx="1" presStyleCnt="6">
        <dgm:presLayoutVars>
          <dgm:bulletEnabled val="1"/>
        </dgm:presLayoutVars>
      </dgm:prSet>
      <dgm:spPr/>
    </dgm:pt>
    <dgm:pt modelId="{4DB5B48D-2414-46D8-A1E2-6A4E440A8A1A}" type="pres">
      <dgm:prSet presAssocID="{299D9CD2-57BF-4C36-A012-536606B5AF35}" presName="space" presStyleCnt="0"/>
      <dgm:spPr/>
    </dgm:pt>
    <dgm:pt modelId="{5636AF62-FFEE-41E7-9265-E33EDED54D19}" type="pres">
      <dgm:prSet presAssocID="{BAF28DBF-60DE-42EA-A208-A08F714464A9}" presName="composite" presStyleCnt="0"/>
      <dgm:spPr/>
    </dgm:pt>
    <dgm:pt modelId="{A7A45B41-8032-4DEB-A263-8E48B700DBF1}" type="pres">
      <dgm:prSet presAssocID="{BAF28DBF-60DE-42EA-A208-A08F714464A9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B0DF6AE9-B0E9-4086-8656-3A9B5D700C9E}" type="pres">
      <dgm:prSet presAssocID="{BAF28DBF-60DE-42EA-A208-A08F714464A9}" presName="desTx" presStyleLbl="alignAccFollowNode1" presStyleIdx="2" presStyleCnt="6">
        <dgm:presLayoutVars>
          <dgm:bulletEnabled val="1"/>
        </dgm:presLayoutVars>
      </dgm:prSet>
      <dgm:spPr/>
    </dgm:pt>
    <dgm:pt modelId="{6CB85D9F-9C4D-4084-9D76-814794D0A66D}" type="pres">
      <dgm:prSet presAssocID="{557B8BF7-CB63-48AA-874D-B8FE21FB338F}" presName="space" presStyleCnt="0"/>
      <dgm:spPr/>
    </dgm:pt>
    <dgm:pt modelId="{5FFFBB1D-B558-4FF7-8E92-81CFA9B66802}" type="pres">
      <dgm:prSet presAssocID="{4431E5ED-2633-4460-9C63-E4E7462E83E9}" presName="composite" presStyleCnt="0"/>
      <dgm:spPr/>
    </dgm:pt>
    <dgm:pt modelId="{DC78BF83-ED4D-4CE3-8F1C-C6FF037E3A37}" type="pres">
      <dgm:prSet presAssocID="{4431E5ED-2633-4460-9C63-E4E7462E83E9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929FA37C-7D77-4E86-ADED-D05F7BE3798C}" type="pres">
      <dgm:prSet presAssocID="{4431E5ED-2633-4460-9C63-E4E7462E83E9}" presName="desTx" presStyleLbl="alignAccFollowNode1" presStyleIdx="3" presStyleCnt="6">
        <dgm:presLayoutVars>
          <dgm:bulletEnabled val="1"/>
        </dgm:presLayoutVars>
      </dgm:prSet>
      <dgm:spPr/>
    </dgm:pt>
    <dgm:pt modelId="{29D51505-EB08-4A9F-A149-160532244D99}" type="pres">
      <dgm:prSet presAssocID="{2FEFA178-77F3-485E-B194-5DFC5B47B844}" presName="space" presStyleCnt="0"/>
      <dgm:spPr/>
    </dgm:pt>
    <dgm:pt modelId="{074290DE-8817-4B8A-857C-C4F1E932BD99}" type="pres">
      <dgm:prSet presAssocID="{DCCFC09F-E9DF-47CB-A204-6BA9038932B0}" presName="composite" presStyleCnt="0"/>
      <dgm:spPr/>
    </dgm:pt>
    <dgm:pt modelId="{49E9D8A8-8AE2-4138-BFD1-AF9607097153}" type="pres">
      <dgm:prSet presAssocID="{DCCFC09F-E9DF-47CB-A204-6BA9038932B0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AD897E7C-A1EB-4651-A969-96D564C15703}" type="pres">
      <dgm:prSet presAssocID="{DCCFC09F-E9DF-47CB-A204-6BA9038932B0}" presName="desTx" presStyleLbl="alignAccFollowNode1" presStyleIdx="4" presStyleCnt="6">
        <dgm:presLayoutVars>
          <dgm:bulletEnabled val="1"/>
        </dgm:presLayoutVars>
      </dgm:prSet>
      <dgm:spPr/>
    </dgm:pt>
    <dgm:pt modelId="{86C5D579-6BCA-4A3B-B53E-1F435CA8BEA3}" type="pres">
      <dgm:prSet presAssocID="{D9963816-F03F-400D-B545-C157B95DE9AF}" presName="space" presStyleCnt="0"/>
      <dgm:spPr/>
    </dgm:pt>
    <dgm:pt modelId="{2A8F0A78-AD5C-4946-8CEF-2B4B35ABACA9}" type="pres">
      <dgm:prSet presAssocID="{9FF1892B-767D-40F0-A253-371232C6343F}" presName="composite" presStyleCnt="0"/>
      <dgm:spPr/>
    </dgm:pt>
    <dgm:pt modelId="{3673D91E-D2E9-4A7C-8561-7C5020D5E9C8}" type="pres">
      <dgm:prSet presAssocID="{9FF1892B-767D-40F0-A253-371232C6343F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B7ACC53D-75E3-407E-821B-42A5AB4C1478}" type="pres">
      <dgm:prSet presAssocID="{9FF1892B-767D-40F0-A253-371232C6343F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DFC1F906-8F6F-44E5-AC31-E7CD7C9D5293}" srcId="{D8E6689E-81B0-488C-955E-389EF5E6AEE1}" destId="{5A1E4A20-0FD8-4436-95E3-71C1B8659CA9}" srcOrd="0" destOrd="0" parTransId="{2AAE707D-37C3-41A0-9FC9-BE8BE998A64B}" sibTransId="{38C5BB20-ED0A-4A27-B4C0-374D3B353949}"/>
    <dgm:cxn modelId="{0D704B2B-C3DD-4E26-BE96-207BC2D8FB04}" type="presOf" srcId="{9FF1892B-767D-40F0-A253-371232C6343F}" destId="{3673D91E-D2E9-4A7C-8561-7C5020D5E9C8}" srcOrd="0" destOrd="0" presId="urn:microsoft.com/office/officeart/2005/8/layout/hList1"/>
    <dgm:cxn modelId="{F7DDFC2B-48AF-4163-9551-B64A04C14129}" type="presOf" srcId="{D8E6689E-81B0-488C-955E-389EF5E6AEE1}" destId="{A24989A9-F939-4F6C-9548-20C419AA3FEA}" srcOrd="0" destOrd="0" presId="urn:microsoft.com/office/officeart/2005/8/layout/hList1"/>
    <dgm:cxn modelId="{41FA7D40-96A6-4405-89F4-F170D81BADC8}" srcId="{A80136E8-5181-4E46-9B55-A408D3D9E282}" destId="{BAF28DBF-60DE-42EA-A208-A08F714464A9}" srcOrd="2" destOrd="0" parTransId="{E7C896AA-86FE-43FE-A7CF-4022AC1B8EAB}" sibTransId="{557B8BF7-CB63-48AA-874D-B8FE21FB338F}"/>
    <dgm:cxn modelId="{352AAB43-AD25-46D1-9220-131A86F6BCC3}" type="presOf" srcId="{BAF28DBF-60DE-42EA-A208-A08F714464A9}" destId="{A7A45B41-8032-4DEB-A263-8E48B700DBF1}" srcOrd="0" destOrd="0" presId="urn:microsoft.com/office/officeart/2005/8/layout/hList1"/>
    <dgm:cxn modelId="{329C5273-A2F0-46C4-A76A-9FC665566315}" srcId="{A80136E8-5181-4E46-9B55-A408D3D9E282}" destId="{4431E5ED-2633-4460-9C63-E4E7462E83E9}" srcOrd="3" destOrd="0" parTransId="{7DC736B4-21BD-44A0-AAC2-D3533B2725F8}" sibTransId="{2FEFA178-77F3-485E-B194-5DFC5B47B844}"/>
    <dgm:cxn modelId="{A327C075-1D7F-459C-AE19-EE3ACF945671}" type="presOf" srcId="{A80136E8-5181-4E46-9B55-A408D3D9E282}" destId="{9D12F8D0-F1DE-4652-A35D-AA4D259310C9}" srcOrd="0" destOrd="0" presId="urn:microsoft.com/office/officeart/2005/8/layout/hList1"/>
    <dgm:cxn modelId="{7161BB81-0911-4FC7-A828-4757B4010767}" srcId="{A80136E8-5181-4E46-9B55-A408D3D9E282}" destId="{9FF1892B-767D-40F0-A253-371232C6343F}" srcOrd="5" destOrd="0" parTransId="{F709BFD5-3210-4852-A7AA-63C17003AA79}" sibTransId="{9442B45B-F851-41AF-B8AA-FEDB2D51B897}"/>
    <dgm:cxn modelId="{473FAD82-D9E5-4EE4-9C91-EDF4578BCBB7}" type="presOf" srcId="{4431E5ED-2633-4460-9C63-E4E7462E83E9}" destId="{DC78BF83-ED4D-4CE3-8F1C-C6FF037E3A37}" srcOrd="0" destOrd="0" presId="urn:microsoft.com/office/officeart/2005/8/layout/hList1"/>
    <dgm:cxn modelId="{F661C089-6907-47BE-A56A-3A3E1DF9053D}" srcId="{A80136E8-5181-4E46-9B55-A408D3D9E282}" destId="{D8E6689E-81B0-488C-955E-389EF5E6AEE1}" srcOrd="0" destOrd="0" parTransId="{E98AF6DD-5C2D-4797-894B-9216015A740B}" sibTransId="{39FA0177-D589-48DF-9618-1F0AC038949C}"/>
    <dgm:cxn modelId="{53219894-6C69-462A-B1CA-26B0328A9241}" srcId="{A80136E8-5181-4E46-9B55-A408D3D9E282}" destId="{FF364DCF-643B-4119-B5BF-10344F627CC7}" srcOrd="1" destOrd="0" parTransId="{6B07C5A3-2528-4C07-A231-FD4EE8F4104E}" sibTransId="{299D9CD2-57BF-4C36-A012-536606B5AF35}"/>
    <dgm:cxn modelId="{1B6F36A4-CE32-4C6E-A0E0-FFCB824C4963}" type="presOf" srcId="{5A1E4A20-0FD8-4436-95E3-71C1B8659CA9}" destId="{68E28AD4-E2DC-4CF6-8EF2-27BAA617D88A}" srcOrd="0" destOrd="0" presId="urn:microsoft.com/office/officeart/2005/8/layout/hList1"/>
    <dgm:cxn modelId="{AE97ABA8-3859-4DCB-90E6-D89F05EFD40A}" type="presOf" srcId="{DCCFC09F-E9DF-47CB-A204-6BA9038932B0}" destId="{49E9D8A8-8AE2-4138-BFD1-AF9607097153}" srcOrd="0" destOrd="0" presId="urn:microsoft.com/office/officeart/2005/8/layout/hList1"/>
    <dgm:cxn modelId="{512416E3-55F2-4DC6-AC11-0B1135866202}" type="presOf" srcId="{FF364DCF-643B-4119-B5BF-10344F627CC7}" destId="{EF5755CE-3101-4514-9FA3-F6347A939A5F}" srcOrd="0" destOrd="0" presId="urn:microsoft.com/office/officeart/2005/8/layout/hList1"/>
    <dgm:cxn modelId="{06A3ACF7-A5E0-407B-BAA6-AB7103EECDA7}" srcId="{A80136E8-5181-4E46-9B55-A408D3D9E282}" destId="{DCCFC09F-E9DF-47CB-A204-6BA9038932B0}" srcOrd="4" destOrd="0" parTransId="{3E17786D-F00A-4B13-954A-D66062FC4737}" sibTransId="{D9963816-F03F-400D-B545-C157B95DE9AF}"/>
    <dgm:cxn modelId="{DFDD89C0-B80A-4710-A121-9388F1BF09E0}" type="presParOf" srcId="{9D12F8D0-F1DE-4652-A35D-AA4D259310C9}" destId="{680859B8-05D0-49A8-9EBE-3A23CA7D19A1}" srcOrd="0" destOrd="0" presId="urn:microsoft.com/office/officeart/2005/8/layout/hList1"/>
    <dgm:cxn modelId="{C0DB2EF0-6EA4-4071-86DD-18AD18F76D60}" type="presParOf" srcId="{680859B8-05D0-49A8-9EBE-3A23CA7D19A1}" destId="{A24989A9-F939-4F6C-9548-20C419AA3FEA}" srcOrd="0" destOrd="0" presId="urn:microsoft.com/office/officeart/2005/8/layout/hList1"/>
    <dgm:cxn modelId="{E7AE597B-7DED-45C3-A710-11BD2D8073F8}" type="presParOf" srcId="{680859B8-05D0-49A8-9EBE-3A23CA7D19A1}" destId="{68E28AD4-E2DC-4CF6-8EF2-27BAA617D88A}" srcOrd="1" destOrd="0" presId="urn:microsoft.com/office/officeart/2005/8/layout/hList1"/>
    <dgm:cxn modelId="{86FA30CD-5DFB-4414-9C28-98D33EFAE31A}" type="presParOf" srcId="{9D12F8D0-F1DE-4652-A35D-AA4D259310C9}" destId="{02A0E183-BD3E-491C-8035-2E1093A930C1}" srcOrd="1" destOrd="0" presId="urn:microsoft.com/office/officeart/2005/8/layout/hList1"/>
    <dgm:cxn modelId="{909C210C-88B4-48FA-8C8A-2E42D54057A1}" type="presParOf" srcId="{9D12F8D0-F1DE-4652-A35D-AA4D259310C9}" destId="{31E4DEA5-AB33-4227-9D48-03146DC3A857}" srcOrd="2" destOrd="0" presId="urn:microsoft.com/office/officeart/2005/8/layout/hList1"/>
    <dgm:cxn modelId="{B83DB63B-D721-45EB-A296-76B764B44FBE}" type="presParOf" srcId="{31E4DEA5-AB33-4227-9D48-03146DC3A857}" destId="{EF5755CE-3101-4514-9FA3-F6347A939A5F}" srcOrd="0" destOrd="0" presId="urn:microsoft.com/office/officeart/2005/8/layout/hList1"/>
    <dgm:cxn modelId="{FE8461DD-5DBA-4930-A993-8B2E0C00EC91}" type="presParOf" srcId="{31E4DEA5-AB33-4227-9D48-03146DC3A857}" destId="{86DE964F-E703-4B3C-831C-1BD88793C04B}" srcOrd="1" destOrd="0" presId="urn:microsoft.com/office/officeart/2005/8/layout/hList1"/>
    <dgm:cxn modelId="{27059707-38B7-4B37-BFF7-D66678A025EB}" type="presParOf" srcId="{9D12F8D0-F1DE-4652-A35D-AA4D259310C9}" destId="{4DB5B48D-2414-46D8-A1E2-6A4E440A8A1A}" srcOrd="3" destOrd="0" presId="urn:microsoft.com/office/officeart/2005/8/layout/hList1"/>
    <dgm:cxn modelId="{E3660BD8-1E25-44AE-816A-7C14A0889A65}" type="presParOf" srcId="{9D12F8D0-F1DE-4652-A35D-AA4D259310C9}" destId="{5636AF62-FFEE-41E7-9265-E33EDED54D19}" srcOrd="4" destOrd="0" presId="urn:microsoft.com/office/officeart/2005/8/layout/hList1"/>
    <dgm:cxn modelId="{6B27F38E-F1D7-4C74-8A7C-9E92DDA77A65}" type="presParOf" srcId="{5636AF62-FFEE-41E7-9265-E33EDED54D19}" destId="{A7A45B41-8032-4DEB-A263-8E48B700DBF1}" srcOrd="0" destOrd="0" presId="urn:microsoft.com/office/officeart/2005/8/layout/hList1"/>
    <dgm:cxn modelId="{A3921475-4E7C-425F-9E02-D0282A4E208C}" type="presParOf" srcId="{5636AF62-FFEE-41E7-9265-E33EDED54D19}" destId="{B0DF6AE9-B0E9-4086-8656-3A9B5D700C9E}" srcOrd="1" destOrd="0" presId="urn:microsoft.com/office/officeart/2005/8/layout/hList1"/>
    <dgm:cxn modelId="{44EDCA79-60C5-46AE-83C3-AF4BF212A0A5}" type="presParOf" srcId="{9D12F8D0-F1DE-4652-A35D-AA4D259310C9}" destId="{6CB85D9F-9C4D-4084-9D76-814794D0A66D}" srcOrd="5" destOrd="0" presId="urn:microsoft.com/office/officeart/2005/8/layout/hList1"/>
    <dgm:cxn modelId="{AA7ACCE7-A3F3-4BD5-9BB7-0629AC67DA17}" type="presParOf" srcId="{9D12F8D0-F1DE-4652-A35D-AA4D259310C9}" destId="{5FFFBB1D-B558-4FF7-8E92-81CFA9B66802}" srcOrd="6" destOrd="0" presId="urn:microsoft.com/office/officeart/2005/8/layout/hList1"/>
    <dgm:cxn modelId="{31C72B57-478A-4861-A20C-A8DF9E9EC4AD}" type="presParOf" srcId="{5FFFBB1D-B558-4FF7-8E92-81CFA9B66802}" destId="{DC78BF83-ED4D-4CE3-8F1C-C6FF037E3A37}" srcOrd="0" destOrd="0" presId="urn:microsoft.com/office/officeart/2005/8/layout/hList1"/>
    <dgm:cxn modelId="{E736DB0A-C91B-46D6-BB29-00A41BDD108E}" type="presParOf" srcId="{5FFFBB1D-B558-4FF7-8E92-81CFA9B66802}" destId="{929FA37C-7D77-4E86-ADED-D05F7BE3798C}" srcOrd="1" destOrd="0" presId="urn:microsoft.com/office/officeart/2005/8/layout/hList1"/>
    <dgm:cxn modelId="{D7A31E5C-EB22-4C31-ADB4-EB792DE889F7}" type="presParOf" srcId="{9D12F8D0-F1DE-4652-A35D-AA4D259310C9}" destId="{29D51505-EB08-4A9F-A149-160532244D99}" srcOrd="7" destOrd="0" presId="urn:microsoft.com/office/officeart/2005/8/layout/hList1"/>
    <dgm:cxn modelId="{45CEE214-CA19-46DF-848E-B147B2D51DDC}" type="presParOf" srcId="{9D12F8D0-F1DE-4652-A35D-AA4D259310C9}" destId="{074290DE-8817-4B8A-857C-C4F1E932BD99}" srcOrd="8" destOrd="0" presId="urn:microsoft.com/office/officeart/2005/8/layout/hList1"/>
    <dgm:cxn modelId="{94DB2D36-4221-4E46-BC1B-9C248355A2CF}" type="presParOf" srcId="{074290DE-8817-4B8A-857C-C4F1E932BD99}" destId="{49E9D8A8-8AE2-4138-BFD1-AF9607097153}" srcOrd="0" destOrd="0" presId="urn:microsoft.com/office/officeart/2005/8/layout/hList1"/>
    <dgm:cxn modelId="{81B08BA1-E49A-4826-9B1E-E8F5C931F9E1}" type="presParOf" srcId="{074290DE-8817-4B8A-857C-C4F1E932BD99}" destId="{AD897E7C-A1EB-4651-A969-96D564C15703}" srcOrd="1" destOrd="0" presId="urn:microsoft.com/office/officeart/2005/8/layout/hList1"/>
    <dgm:cxn modelId="{CAE91275-7C54-4E1C-AF1F-743C20FE8FC6}" type="presParOf" srcId="{9D12F8D0-F1DE-4652-A35D-AA4D259310C9}" destId="{86C5D579-6BCA-4A3B-B53E-1F435CA8BEA3}" srcOrd="9" destOrd="0" presId="urn:microsoft.com/office/officeart/2005/8/layout/hList1"/>
    <dgm:cxn modelId="{705A2175-6158-45FC-9DE0-AE20C85BD9E4}" type="presParOf" srcId="{9D12F8D0-F1DE-4652-A35D-AA4D259310C9}" destId="{2A8F0A78-AD5C-4946-8CEF-2B4B35ABACA9}" srcOrd="10" destOrd="0" presId="urn:microsoft.com/office/officeart/2005/8/layout/hList1"/>
    <dgm:cxn modelId="{1A70A3E4-D2CA-428E-801D-CE22D604EC72}" type="presParOf" srcId="{2A8F0A78-AD5C-4946-8CEF-2B4B35ABACA9}" destId="{3673D91E-D2E9-4A7C-8561-7C5020D5E9C8}" srcOrd="0" destOrd="0" presId="urn:microsoft.com/office/officeart/2005/8/layout/hList1"/>
    <dgm:cxn modelId="{6473E69E-D436-4781-90A8-D5540E62FE2F}" type="presParOf" srcId="{2A8F0A78-AD5C-4946-8CEF-2B4B35ABACA9}" destId="{B7ACC53D-75E3-407E-821B-42A5AB4C14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B856C-5C1B-4AF8-A406-67A85AB5FE08}">
      <dsp:nvSpPr>
        <dsp:cNvPr id="0" name=""/>
        <dsp:cNvSpPr/>
      </dsp:nvSpPr>
      <dsp:spPr>
        <a:xfrm rot="10800000">
          <a:off x="1699558" y="3265"/>
          <a:ext cx="6283452" cy="46753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maven version you are using ?</a:t>
          </a:r>
          <a:endParaRPr lang="en-IN" sz="2100" kern="1200"/>
        </a:p>
      </dsp:txBody>
      <dsp:txXfrm rot="10800000">
        <a:off x="1816442" y="3265"/>
        <a:ext cx="6166568" cy="467537"/>
      </dsp:txXfrm>
    </dsp:sp>
    <dsp:sp modelId="{40660C04-29E5-4A4E-981D-AC269FF56AEF}">
      <dsp:nvSpPr>
        <dsp:cNvPr id="0" name=""/>
        <dsp:cNvSpPr/>
      </dsp:nvSpPr>
      <dsp:spPr>
        <a:xfrm>
          <a:off x="1465789" y="3265"/>
          <a:ext cx="467537" cy="467537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03904-21F9-41A9-BB7A-FE0B6D57C43E}">
      <dsp:nvSpPr>
        <dsp:cNvPr id="0" name=""/>
        <dsp:cNvSpPr/>
      </dsp:nvSpPr>
      <dsp:spPr>
        <a:xfrm rot="10800000">
          <a:off x="1699558" y="610367"/>
          <a:ext cx="6283452" cy="467537"/>
        </a:xfrm>
        <a:prstGeom prst="homePlate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all phase of maven you are using?</a:t>
          </a:r>
          <a:endParaRPr lang="en-IN" sz="2100" kern="1200"/>
        </a:p>
      </dsp:txBody>
      <dsp:txXfrm rot="10800000">
        <a:off x="1816442" y="610367"/>
        <a:ext cx="6166568" cy="467537"/>
      </dsp:txXfrm>
    </dsp:sp>
    <dsp:sp modelId="{9A8036E8-B8FD-4EF0-93B5-D429EBF5B575}">
      <dsp:nvSpPr>
        <dsp:cNvPr id="0" name=""/>
        <dsp:cNvSpPr/>
      </dsp:nvSpPr>
      <dsp:spPr>
        <a:xfrm>
          <a:off x="1465789" y="610367"/>
          <a:ext cx="467537" cy="467537"/>
        </a:xfrm>
        <a:prstGeom prst="ellipse">
          <a:avLst/>
        </a:prstGeom>
        <a:solidFill>
          <a:schemeClr val="accent5">
            <a:tint val="50000"/>
            <a:hueOff val="-1055567"/>
            <a:satOff val="-1857"/>
            <a:lumOff val="-2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4B4F8-C688-4CCB-AF68-67BECC746588}">
      <dsp:nvSpPr>
        <dsp:cNvPr id="0" name=""/>
        <dsp:cNvSpPr/>
      </dsp:nvSpPr>
      <dsp:spPr>
        <a:xfrm rot="10800000">
          <a:off x="1699558" y="1217468"/>
          <a:ext cx="6283452" cy="467537"/>
        </a:xfrm>
        <a:prstGeom prst="homePlate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.M2 directory in maven used for ?</a:t>
          </a:r>
          <a:endParaRPr lang="en-IN" sz="2100" kern="1200"/>
        </a:p>
      </dsp:txBody>
      <dsp:txXfrm rot="10800000">
        <a:off x="1816442" y="1217468"/>
        <a:ext cx="6166568" cy="467537"/>
      </dsp:txXfrm>
    </dsp:sp>
    <dsp:sp modelId="{24623BE4-FBD2-4D3B-A268-B3DD65DD0AB4}">
      <dsp:nvSpPr>
        <dsp:cNvPr id="0" name=""/>
        <dsp:cNvSpPr/>
      </dsp:nvSpPr>
      <dsp:spPr>
        <a:xfrm>
          <a:off x="1465789" y="1217468"/>
          <a:ext cx="467537" cy="467537"/>
        </a:xfrm>
        <a:prstGeom prst="ellipse">
          <a:avLst/>
        </a:prstGeom>
        <a:solidFill>
          <a:schemeClr val="accent5">
            <a:tint val="50000"/>
            <a:hueOff val="-2111134"/>
            <a:satOff val="-3713"/>
            <a:lumOff val="-4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FE7E3-C0AA-4048-AC9A-22675A88794F}">
      <dsp:nvSpPr>
        <dsp:cNvPr id="0" name=""/>
        <dsp:cNvSpPr/>
      </dsp:nvSpPr>
      <dsp:spPr>
        <a:xfrm rot="10800000">
          <a:off x="1699558" y="1824570"/>
          <a:ext cx="6283452" cy="467537"/>
        </a:xfrm>
        <a:prstGeom prst="homePlate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the purpose of setting.xml file in Maven?</a:t>
          </a:r>
          <a:endParaRPr lang="en-IN" sz="2100" kern="1200"/>
        </a:p>
      </dsp:txBody>
      <dsp:txXfrm rot="10800000">
        <a:off x="1816442" y="1824570"/>
        <a:ext cx="6166568" cy="467537"/>
      </dsp:txXfrm>
    </dsp:sp>
    <dsp:sp modelId="{8D5CA9DD-8ECB-40F8-9F07-B74385B691CC}">
      <dsp:nvSpPr>
        <dsp:cNvPr id="0" name=""/>
        <dsp:cNvSpPr/>
      </dsp:nvSpPr>
      <dsp:spPr>
        <a:xfrm>
          <a:off x="1465789" y="1824570"/>
          <a:ext cx="467537" cy="467537"/>
        </a:xfrm>
        <a:prstGeom prst="ellipse">
          <a:avLst/>
        </a:prstGeom>
        <a:solidFill>
          <a:schemeClr val="accent5">
            <a:tint val="50000"/>
            <a:hueOff val="-3166702"/>
            <a:satOff val="-5570"/>
            <a:lumOff val="-7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3FF5-4044-4A81-B24E-7FD3DECBFE1F}">
      <dsp:nvSpPr>
        <dsp:cNvPr id="0" name=""/>
        <dsp:cNvSpPr/>
      </dsp:nvSpPr>
      <dsp:spPr>
        <a:xfrm rot="10800000">
          <a:off x="1699558" y="2431671"/>
          <a:ext cx="6283452" cy="467537"/>
        </a:xfrm>
        <a:prstGeom prst="homePlate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are custom Maven Plugin you have used ?</a:t>
          </a:r>
          <a:endParaRPr lang="en-IN" sz="2100" kern="1200"/>
        </a:p>
      </dsp:txBody>
      <dsp:txXfrm rot="10800000">
        <a:off x="1816442" y="2431671"/>
        <a:ext cx="6166568" cy="467537"/>
      </dsp:txXfrm>
    </dsp:sp>
    <dsp:sp modelId="{07A44B97-D222-4254-BD92-4557400D2D83}">
      <dsp:nvSpPr>
        <dsp:cNvPr id="0" name=""/>
        <dsp:cNvSpPr/>
      </dsp:nvSpPr>
      <dsp:spPr>
        <a:xfrm>
          <a:off x="1465789" y="2431671"/>
          <a:ext cx="467537" cy="467537"/>
        </a:xfrm>
        <a:prstGeom prst="ellipse">
          <a:avLst/>
        </a:prstGeom>
        <a:solidFill>
          <a:schemeClr val="accent5">
            <a:tint val="50000"/>
            <a:hueOff val="-4222269"/>
            <a:satOff val="-7427"/>
            <a:lumOff val="-9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8903E-9A24-4CE9-B51C-BE1E6098C08F}">
      <dsp:nvSpPr>
        <dsp:cNvPr id="0" name=""/>
        <dsp:cNvSpPr/>
      </dsp:nvSpPr>
      <dsp:spPr>
        <a:xfrm rot="10800000">
          <a:off x="1699558" y="3038773"/>
          <a:ext cx="6283452" cy="467537"/>
        </a:xfrm>
        <a:prstGeom prst="homePlate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What is Parent Pom?</a:t>
          </a:r>
          <a:endParaRPr lang="en-IN" sz="2100" kern="1200"/>
        </a:p>
      </dsp:txBody>
      <dsp:txXfrm rot="10800000">
        <a:off x="1816442" y="3038773"/>
        <a:ext cx="6166568" cy="467537"/>
      </dsp:txXfrm>
    </dsp:sp>
    <dsp:sp modelId="{2006B457-BCE7-43EB-8BBC-0F04B7783A89}">
      <dsp:nvSpPr>
        <dsp:cNvPr id="0" name=""/>
        <dsp:cNvSpPr/>
      </dsp:nvSpPr>
      <dsp:spPr>
        <a:xfrm>
          <a:off x="1465789" y="3038773"/>
          <a:ext cx="467537" cy="467537"/>
        </a:xfrm>
        <a:prstGeom prst="ellipse">
          <a:avLst/>
        </a:prstGeom>
        <a:solidFill>
          <a:schemeClr val="accent5">
            <a:tint val="50000"/>
            <a:hueOff val="-5277836"/>
            <a:satOff val="-9284"/>
            <a:lumOff val="-11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E04E6-8391-4D8B-B2C6-7EB67A7138BD}">
      <dsp:nvSpPr>
        <dsp:cNvPr id="0" name=""/>
        <dsp:cNvSpPr/>
      </dsp:nvSpPr>
      <dsp:spPr>
        <a:xfrm rot="10800000">
          <a:off x="1699558" y="3645874"/>
          <a:ext cx="6283452" cy="467537"/>
        </a:xfrm>
        <a:prstGeom prst="homePlate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Difference between Maven and Ant</a:t>
          </a:r>
          <a:endParaRPr lang="en-IN" sz="2100" kern="1200" dirty="0"/>
        </a:p>
      </dsp:txBody>
      <dsp:txXfrm rot="10800000">
        <a:off x="1816442" y="3645874"/>
        <a:ext cx="6166568" cy="467537"/>
      </dsp:txXfrm>
    </dsp:sp>
    <dsp:sp modelId="{86DAAB9D-5F51-43BC-A6AE-BB743784685A}">
      <dsp:nvSpPr>
        <dsp:cNvPr id="0" name=""/>
        <dsp:cNvSpPr/>
      </dsp:nvSpPr>
      <dsp:spPr>
        <a:xfrm>
          <a:off x="1465789" y="3645874"/>
          <a:ext cx="467537" cy="467537"/>
        </a:xfrm>
        <a:prstGeom prst="ellipse">
          <a:avLst/>
        </a:prstGeom>
        <a:solidFill>
          <a:schemeClr val="accent5">
            <a:tint val="50000"/>
            <a:hueOff val="-6333403"/>
            <a:satOff val="-11140"/>
            <a:lumOff val="-14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8AC15-9D83-4A77-93BE-CAE591EB3E30}">
      <dsp:nvSpPr>
        <dsp:cNvPr id="0" name=""/>
        <dsp:cNvSpPr/>
      </dsp:nvSpPr>
      <dsp:spPr>
        <a:xfrm rot="10800000">
          <a:off x="1699558" y="4252976"/>
          <a:ext cx="6283452" cy="467537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Explain Pom.xml?</a:t>
          </a:r>
          <a:endParaRPr lang="en-IN" sz="2100" kern="1200" dirty="0"/>
        </a:p>
      </dsp:txBody>
      <dsp:txXfrm rot="10800000">
        <a:off x="1816442" y="4252976"/>
        <a:ext cx="6166568" cy="467537"/>
      </dsp:txXfrm>
    </dsp:sp>
    <dsp:sp modelId="{1B65F0CF-B05F-4D83-A008-53E1AF0A24EB}">
      <dsp:nvSpPr>
        <dsp:cNvPr id="0" name=""/>
        <dsp:cNvSpPr/>
      </dsp:nvSpPr>
      <dsp:spPr>
        <a:xfrm>
          <a:off x="1465789" y="4252976"/>
          <a:ext cx="467537" cy="467537"/>
        </a:xfrm>
        <a:prstGeom prst="ellipse">
          <a:avLst/>
        </a:prstGeom>
        <a:solidFill>
          <a:schemeClr val="accent5">
            <a:tint val="50000"/>
            <a:hueOff val="-7388970"/>
            <a:satOff val="-12997"/>
            <a:lumOff val="-1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989A9-F939-4F6C-9548-20C419AA3FEA}">
      <dsp:nvSpPr>
        <dsp:cNvPr id="0" name=""/>
        <dsp:cNvSpPr/>
      </dsp:nvSpPr>
      <dsp:spPr>
        <a:xfrm>
          <a:off x="3188" y="11334"/>
          <a:ext cx="1693942" cy="6775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 err="1"/>
            <a:t>maven.spotify.plugin</a:t>
          </a:r>
          <a:endParaRPr lang="en-IN" sz="1200" b="1" kern="1200" dirty="0"/>
        </a:p>
      </dsp:txBody>
      <dsp:txXfrm>
        <a:off x="3188" y="11334"/>
        <a:ext cx="1693942" cy="677576"/>
      </dsp:txXfrm>
    </dsp:sp>
    <dsp:sp modelId="{68E28AD4-E2DC-4CF6-8EF2-27BAA617D88A}">
      <dsp:nvSpPr>
        <dsp:cNvPr id="0" name=""/>
        <dsp:cNvSpPr/>
      </dsp:nvSpPr>
      <dsp:spPr>
        <a:xfrm>
          <a:off x="3188" y="688911"/>
          <a:ext cx="1693942" cy="10540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400" kern="1200" dirty="0"/>
        </a:p>
      </dsp:txBody>
      <dsp:txXfrm>
        <a:off x="3188" y="688911"/>
        <a:ext cx="1693942" cy="1054080"/>
      </dsp:txXfrm>
    </dsp:sp>
    <dsp:sp modelId="{EF5755CE-3101-4514-9FA3-F6347A939A5F}">
      <dsp:nvSpPr>
        <dsp:cNvPr id="0" name=""/>
        <dsp:cNvSpPr/>
      </dsp:nvSpPr>
      <dsp:spPr>
        <a:xfrm>
          <a:off x="1934282" y="11334"/>
          <a:ext cx="1693942" cy="677576"/>
        </a:xfrm>
        <a:prstGeom prst="rect">
          <a:avLst/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accent4">
              <a:hueOff val="2079139"/>
              <a:satOff val="-9594"/>
              <a:lumOff val="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maven.surefire.plugin</a:t>
          </a:r>
        </a:p>
      </dsp:txBody>
      <dsp:txXfrm>
        <a:off x="1934282" y="11334"/>
        <a:ext cx="1693942" cy="677576"/>
      </dsp:txXfrm>
    </dsp:sp>
    <dsp:sp modelId="{86DE964F-E703-4B3C-831C-1BD88793C04B}">
      <dsp:nvSpPr>
        <dsp:cNvPr id="0" name=""/>
        <dsp:cNvSpPr/>
      </dsp:nvSpPr>
      <dsp:spPr>
        <a:xfrm>
          <a:off x="1934282" y="688911"/>
          <a:ext cx="1693942" cy="1054080"/>
        </a:xfrm>
        <a:prstGeom prst="rect">
          <a:avLst/>
        </a:prstGeom>
        <a:solidFill>
          <a:schemeClr val="accent4">
            <a:tint val="40000"/>
            <a:alpha val="90000"/>
            <a:hueOff val="2302784"/>
            <a:satOff val="-12252"/>
            <a:lumOff val="-69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302784"/>
              <a:satOff val="-12252"/>
              <a:lumOff val="-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45B41-8032-4DEB-A263-8E48B700DBF1}">
      <dsp:nvSpPr>
        <dsp:cNvPr id="0" name=""/>
        <dsp:cNvSpPr/>
      </dsp:nvSpPr>
      <dsp:spPr>
        <a:xfrm>
          <a:off x="3865376" y="11334"/>
          <a:ext cx="1693942" cy="677576"/>
        </a:xfrm>
        <a:prstGeom prst="rect">
          <a:avLst/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accent4">
              <a:hueOff val="4158277"/>
              <a:satOff val="-19187"/>
              <a:lumOff val="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maven.compiler.plugin</a:t>
          </a:r>
        </a:p>
      </dsp:txBody>
      <dsp:txXfrm>
        <a:off x="3865376" y="11334"/>
        <a:ext cx="1693942" cy="677576"/>
      </dsp:txXfrm>
    </dsp:sp>
    <dsp:sp modelId="{B0DF6AE9-B0E9-4086-8656-3A9B5D700C9E}">
      <dsp:nvSpPr>
        <dsp:cNvPr id="0" name=""/>
        <dsp:cNvSpPr/>
      </dsp:nvSpPr>
      <dsp:spPr>
        <a:xfrm>
          <a:off x="3865376" y="688911"/>
          <a:ext cx="1693942" cy="1054080"/>
        </a:xfrm>
        <a:prstGeom prst="rect">
          <a:avLst/>
        </a:prstGeom>
        <a:solidFill>
          <a:schemeClr val="accent4">
            <a:tint val="40000"/>
            <a:alpha val="90000"/>
            <a:hueOff val="4605567"/>
            <a:satOff val="-24504"/>
            <a:lumOff val="-1396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4605567"/>
              <a:satOff val="-24504"/>
              <a:lumOff val="-1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8BF83-ED4D-4CE3-8F1C-C6FF037E3A37}">
      <dsp:nvSpPr>
        <dsp:cNvPr id="0" name=""/>
        <dsp:cNvSpPr/>
      </dsp:nvSpPr>
      <dsp:spPr>
        <a:xfrm>
          <a:off x="5796470" y="11334"/>
          <a:ext cx="1693942" cy="677576"/>
        </a:xfrm>
        <a:prstGeom prst="rect">
          <a:avLst/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accent4">
              <a:hueOff val="6237415"/>
              <a:satOff val="-28781"/>
              <a:lumOff val="1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sonar.maven.plugin</a:t>
          </a:r>
        </a:p>
      </dsp:txBody>
      <dsp:txXfrm>
        <a:off x="5796470" y="11334"/>
        <a:ext cx="1693942" cy="677576"/>
      </dsp:txXfrm>
    </dsp:sp>
    <dsp:sp modelId="{929FA37C-7D77-4E86-ADED-D05F7BE3798C}">
      <dsp:nvSpPr>
        <dsp:cNvPr id="0" name=""/>
        <dsp:cNvSpPr/>
      </dsp:nvSpPr>
      <dsp:spPr>
        <a:xfrm>
          <a:off x="5796470" y="688911"/>
          <a:ext cx="1693942" cy="1054080"/>
        </a:xfrm>
        <a:prstGeom prst="rect">
          <a:avLst/>
        </a:prstGeom>
        <a:solidFill>
          <a:schemeClr val="accent4">
            <a:tint val="40000"/>
            <a:alpha val="90000"/>
            <a:hueOff val="6908351"/>
            <a:satOff val="-36757"/>
            <a:lumOff val="-209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908351"/>
              <a:satOff val="-36757"/>
              <a:lumOff val="-20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9D8A8-8AE2-4138-BFD1-AF9607097153}">
      <dsp:nvSpPr>
        <dsp:cNvPr id="0" name=""/>
        <dsp:cNvSpPr/>
      </dsp:nvSpPr>
      <dsp:spPr>
        <a:xfrm>
          <a:off x="7727564" y="11334"/>
          <a:ext cx="1693942" cy="677576"/>
        </a:xfrm>
        <a:prstGeom prst="rect">
          <a:avLst/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accent4">
              <a:hueOff val="8316554"/>
              <a:satOff val="-38374"/>
              <a:lumOff val="1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docker.maven.plugin	</a:t>
          </a:r>
        </a:p>
      </dsp:txBody>
      <dsp:txXfrm>
        <a:off x="7727564" y="11334"/>
        <a:ext cx="1693942" cy="677576"/>
      </dsp:txXfrm>
    </dsp:sp>
    <dsp:sp modelId="{AD897E7C-A1EB-4651-A969-96D564C15703}">
      <dsp:nvSpPr>
        <dsp:cNvPr id="0" name=""/>
        <dsp:cNvSpPr/>
      </dsp:nvSpPr>
      <dsp:spPr>
        <a:xfrm>
          <a:off x="7727564" y="688911"/>
          <a:ext cx="1693942" cy="1054080"/>
        </a:xfrm>
        <a:prstGeom prst="rect">
          <a:avLst/>
        </a:prstGeom>
        <a:solidFill>
          <a:schemeClr val="accent4">
            <a:tint val="40000"/>
            <a:alpha val="90000"/>
            <a:hueOff val="9211134"/>
            <a:satOff val="-49009"/>
            <a:lumOff val="-279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9211134"/>
              <a:satOff val="-49009"/>
              <a:lumOff val="-27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3D91E-D2E9-4A7C-8561-7C5020D5E9C8}">
      <dsp:nvSpPr>
        <dsp:cNvPr id="0" name=""/>
        <dsp:cNvSpPr/>
      </dsp:nvSpPr>
      <dsp:spPr>
        <a:xfrm>
          <a:off x="9658658" y="11334"/>
          <a:ext cx="1693942" cy="677576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jacoco.maven.plugin</a:t>
          </a:r>
        </a:p>
      </dsp:txBody>
      <dsp:txXfrm>
        <a:off x="9658658" y="11334"/>
        <a:ext cx="1693942" cy="677576"/>
      </dsp:txXfrm>
    </dsp:sp>
    <dsp:sp modelId="{B7ACC53D-75E3-407E-821B-42A5AB4C1478}">
      <dsp:nvSpPr>
        <dsp:cNvPr id="0" name=""/>
        <dsp:cNvSpPr/>
      </dsp:nvSpPr>
      <dsp:spPr>
        <a:xfrm>
          <a:off x="9658658" y="688911"/>
          <a:ext cx="1693942" cy="1054080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BDC68-5E52-45A8-AB78-19C386F4BC2E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FB5CF-FD14-4626-8403-C4C4D35A5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688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Repo : it is located in developers machine. By default, it is created in the home directory and when ever dependencies are downloaded from remote server, it is saved into developers machine.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Central Repo: the location of the repository is http://repo.maven.apche.org/maven2/ whenever build job is run , maven try to download it from local repository but when its not there, they downloaded the dependences from central repository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Remote Remo: Sometime, there are objects and modules which are specific to organization, for which remote repositories are created which are accessible within the organization.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FB5CF-FD14-4626-8403-C4C4D35A5D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6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4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2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2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15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16061-F68C-4D77-BC33-EE56336AB27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EC64-B1C7-4FC8-9F59-584C13A51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po.maven.apache.org/maven2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30200" y="790437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What you are going to learn. 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8800" y="1460500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8800" y="1892300"/>
            <a:ext cx="10960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At the end of this module you will be able to: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What is Maven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Use of Maven.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How Maven can helping us.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What is POM and How a POM Looks Like 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Install Maven on Linux and work with maven lifecycle.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Difference between Maven and Ant.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Maven Life cycle.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Maven Repository.</a:t>
            </a:r>
          </a:p>
        </p:txBody>
      </p:sp>
    </p:spTree>
    <p:extLst>
      <p:ext uri="{BB962C8B-B14F-4D97-AF65-F5344CB8AC3E}">
        <p14:creationId xmlns:p14="http://schemas.microsoft.com/office/powerpoint/2010/main" val="239279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103"/>
            <a:ext cx="5156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Local Repo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71679" y="1306246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125B368-DE31-4200-913D-44AAA22D2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17" y="1512518"/>
            <a:ext cx="9725025" cy="22412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DD1B8-82CD-433B-B2CA-4D58F7FBD866}"/>
              </a:ext>
            </a:extLst>
          </p:cNvPr>
          <p:cNvSpPr txBox="1"/>
          <p:nvPr/>
        </p:nvSpPr>
        <p:spPr>
          <a:xfrm>
            <a:off x="2578395" y="565894"/>
            <a:ext cx="849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Maven </a:t>
            </a:r>
            <a:r>
              <a:rPr lang="en-US" b="1" dirty="0"/>
              <a:t>local repository</a:t>
            </a:r>
            <a:r>
              <a:rPr lang="en-US" dirty="0"/>
              <a:t> is located in your local system. It is created by the maven when you run any maven command.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F8A8D-04D9-42DE-B1B2-E802F0C2BE11}"/>
              </a:ext>
            </a:extLst>
          </p:cNvPr>
          <p:cNvSpPr txBox="1"/>
          <p:nvPr/>
        </p:nvSpPr>
        <p:spPr>
          <a:xfrm>
            <a:off x="571679" y="3884604"/>
            <a:ext cx="109677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Central Repo : 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Maven central repository is located on the web. It has been created by the apache maven community itself.</a:t>
            </a: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path of central  repository is: http://repo1.maven.org/maven2/.</a:t>
            </a:r>
          </a:p>
          <a:p>
            <a:pPr lvl="1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The central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repository contains a lot of common libraries that can be viewed by this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url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http://search.maven.org/#browse.</a:t>
            </a:r>
          </a:p>
        </p:txBody>
      </p:sp>
    </p:spTree>
    <p:extLst>
      <p:ext uri="{BB962C8B-B14F-4D97-AF65-F5344CB8AC3E}">
        <p14:creationId xmlns:p14="http://schemas.microsoft.com/office/powerpoint/2010/main" val="54187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5837" y="790437"/>
            <a:ext cx="4552507" cy="54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559981" y="476890"/>
            <a:ext cx="709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Maven Interview Question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53656" y="1109252"/>
            <a:ext cx="6933608" cy="10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E069852-D184-4079-BE8A-40E4664C5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4335949"/>
              </p:ext>
            </p:extLst>
          </p:nvPr>
        </p:nvGraphicFramePr>
        <p:xfrm>
          <a:off x="-559981" y="1506090"/>
          <a:ext cx="9448800" cy="472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38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5837" y="790437"/>
            <a:ext cx="4552507" cy="54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19567" y="528827"/>
            <a:ext cx="709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Maven Custom Plugin 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53656" y="1087098"/>
            <a:ext cx="6933608" cy="10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73152E-8440-4396-804F-2B56760A1C0C}"/>
              </a:ext>
            </a:extLst>
          </p:cNvPr>
          <p:cNvSpPr txBox="1"/>
          <p:nvPr/>
        </p:nvSpPr>
        <p:spPr>
          <a:xfrm>
            <a:off x="453656" y="1086469"/>
            <a:ext cx="1097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&lt;</a:t>
            </a:r>
            <a:r>
              <a:rPr lang="en-IN" dirty="0" err="1"/>
              <a:t>maven.spotify.plugin.version</a:t>
            </a:r>
            <a:r>
              <a:rPr lang="en-IN" dirty="0"/>
              <a:t>&gt;1.1.0&lt;/</a:t>
            </a:r>
            <a:r>
              <a:rPr lang="en-IN" dirty="0" err="1"/>
              <a:t>maven.spotify.plugin.version</a:t>
            </a:r>
            <a:r>
              <a:rPr lang="en-IN" dirty="0"/>
              <a:t>&gt;</a:t>
            </a:r>
          </a:p>
          <a:p>
            <a:r>
              <a:rPr lang="en-IN" dirty="0"/>
              <a:t>		&lt;</a:t>
            </a:r>
            <a:r>
              <a:rPr lang="en-IN" dirty="0" err="1"/>
              <a:t>maven.surefire.plugin.version</a:t>
            </a:r>
            <a:r>
              <a:rPr lang="en-IN" dirty="0"/>
              <a:t>&gt;2.20&lt;/</a:t>
            </a:r>
            <a:r>
              <a:rPr lang="en-IN" dirty="0" err="1"/>
              <a:t>maven.surefire.plugin.version</a:t>
            </a:r>
            <a:r>
              <a:rPr lang="en-IN" dirty="0"/>
              <a:t>&gt;</a:t>
            </a:r>
          </a:p>
          <a:p>
            <a:r>
              <a:rPr lang="en-IN" dirty="0"/>
              <a:t>		&lt;</a:t>
            </a:r>
            <a:r>
              <a:rPr lang="en-IN" dirty="0" err="1"/>
              <a:t>maven.compiler.plugin.version</a:t>
            </a:r>
            <a:r>
              <a:rPr lang="en-IN" dirty="0"/>
              <a:t>&gt;3.6.1&lt;/</a:t>
            </a:r>
            <a:r>
              <a:rPr lang="en-IN" dirty="0" err="1"/>
              <a:t>maven.compiler.plugin.version</a:t>
            </a:r>
            <a:r>
              <a:rPr lang="en-IN" dirty="0"/>
              <a:t>&gt;</a:t>
            </a:r>
          </a:p>
          <a:p>
            <a:r>
              <a:rPr lang="en-IN" dirty="0"/>
              <a:t>		&lt;</a:t>
            </a:r>
            <a:r>
              <a:rPr lang="en-IN" dirty="0" err="1"/>
              <a:t>sonar.maven.plugin.version</a:t>
            </a:r>
            <a:r>
              <a:rPr lang="en-IN" dirty="0"/>
              <a:t>&gt;3.0.2&lt;/</a:t>
            </a:r>
            <a:r>
              <a:rPr lang="en-IN" dirty="0" err="1"/>
              <a:t>sonar.maven.plugin.version</a:t>
            </a:r>
            <a:r>
              <a:rPr lang="en-IN" dirty="0"/>
              <a:t>&gt;</a:t>
            </a:r>
          </a:p>
          <a:p>
            <a:r>
              <a:rPr lang="en-IN" dirty="0"/>
              <a:t>		&lt;</a:t>
            </a:r>
            <a:r>
              <a:rPr lang="en-IN" dirty="0" err="1"/>
              <a:t>docker.maven.plugin.version</a:t>
            </a:r>
            <a:r>
              <a:rPr lang="en-IN" dirty="0"/>
              <a:t>&gt;1.0.0&lt;/</a:t>
            </a:r>
            <a:r>
              <a:rPr lang="en-IN" dirty="0" err="1"/>
              <a:t>docker.maven.plugin.version</a:t>
            </a:r>
            <a:r>
              <a:rPr lang="en-IN" dirty="0"/>
              <a:t>&gt;</a:t>
            </a:r>
          </a:p>
          <a:p>
            <a:r>
              <a:rPr lang="en-IN" dirty="0"/>
              <a:t>		&lt;</a:t>
            </a:r>
            <a:r>
              <a:rPr lang="en-IN" dirty="0" err="1"/>
              <a:t>jacoco.maven.plugin.version</a:t>
            </a:r>
            <a:r>
              <a:rPr lang="en-IN" dirty="0"/>
              <a:t>&gt;0.8.0&lt;/</a:t>
            </a:r>
            <a:r>
              <a:rPr lang="en-IN" dirty="0" err="1"/>
              <a:t>jacoco.maven.plugin.version</a:t>
            </a:r>
            <a:r>
              <a:rPr lang="en-IN" dirty="0"/>
              <a:t>&gt;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99EA1DC-3A84-4154-8AE0-D4433AC16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262738"/>
              </p:ext>
            </p:extLst>
          </p:nvPr>
        </p:nvGraphicFramePr>
        <p:xfrm>
          <a:off x="382555" y="3321698"/>
          <a:ext cx="11355789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06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Based on the concept of a project object model (POM)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30200" y="790437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What is Maven ? 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8800" y="1460500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5950" y="1892300"/>
            <a:ext cx="10960100" cy="389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Maven is a build automation tool used primarily for Java projects provides developers a complete build lifecycle framework.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Maven is based on the concept of a Project Object Model (POM)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Maven reads the pom.xml file, then executes the goal.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If you run a command </a:t>
            </a:r>
            <a:r>
              <a:rPr lang="en-US" sz="2000" dirty="0" err="1">
                <a:solidFill>
                  <a:srgbClr val="002060"/>
                </a:solidFill>
              </a:rPr>
              <a:t>mvn</a:t>
            </a:r>
            <a:r>
              <a:rPr lang="en-US" sz="2000" dirty="0">
                <a:solidFill>
                  <a:srgbClr val="002060"/>
                </a:solidFill>
              </a:rPr>
              <a:t> clean compile/package/ maven will read the pom.xml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Maven makes life of developer easy while creating reports, checks, build and testing automation setups.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</a:rPr>
              <a:t>Pom.xml file contains documentation for all of the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Objects, properties, methods and events.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09" y="4486940"/>
            <a:ext cx="5356816" cy="16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9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3175" y="528552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30200" y="790437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What Maven does ? 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8800" y="1460500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5065" y="1458403"/>
            <a:ext cx="559272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makes a project easy to build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provides uniform build process (maven project can be shared by all the maven projects)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provides project information (log document, cross referenced sources, mailing list, dependency list, unit test reports etc.)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is easy to migrate for new features of Maven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Deployable artifacts can be generated from source code.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Your Source code is compiled, packed, test and distributed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D09EC-D293-44A1-BF4B-42179B34BF7C}"/>
              </a:ext>
            </a:extLst>
          </p:cNvPr>
          <p:cNvSpPr txBox="1"/>
          <p:nvPr/>
        </p:nvSpPr>
        <p:spPr>
          <a:xfrm>
            <a:off x="6264055" y="1700011"/>
            <a:ext cx="5532993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com.example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algn="just"/>
            <a:r>
              <a:rPr lang="en-IN" dirty="0"/>
              <a:t>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makemyplan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algn="just"/>
            <a:r>
              <a:rPr lang="en-IN" dirty="0"/>
              <a:t>	&lt;version&gt;0.0.1-SNAPSHOT&lt;/version&gt;</a:t>
            </a:r>
          </a:p>
          <a:p>
            <a:pPr algn="just"/>
            <a:r>
              <a:rPr lang="en-IN" dirty="0"/>
              <a:t>	&lt;name&gt;</a:t>
            </a:r>
            <a:r>
              <a:rPr lang="en-IN" dirty="0" err="1"/>
              <a:t>makemyplan</a:t>
            </a:r>
            <a:r>
              <a:rPr lang="en-IN" dirty="0"/>
              <a:t>&lt;/name&gt;</a:t>
            </a:r>
          </a:p>
          <a:p>
            <a:pPr algn="just"/>
            <a:r>
              <a:rPr lang="en-IN" dirty="0"/>
              <a:t>	&lt;packaging&gt;war&lt;/packaging&gt;</a:t>
            </a:r>
          </a:p>
          <a:p>
            <a:pPr algn="just"/>
            <a:r>
              <a:rPr lang="en-IN" dirty="0"/>
              <a:t>	&lt;description&gt;Demo project&lt;/description&gt;</a:t>
            </a:r>
          </a:p>
        </p:txBody>
      </p:sp>
    </p:spTree>
    <p:extLst>
      <p:ext uri="{BB962C8B-B14F-4D97-AF65-F5344CB8AC3E}">
        <p14:creationId xmlns:p14="http://schemas.microsoft.com/office/powerpoint/2010/main" val="8083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790437"/>
            <a:ext cx="5156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Apache Maven Vs Apache ANT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58800" y="1460500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11" y="670383"/>
            <a:ext cx="5133975" cy="933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2" y="2103773"/>
            <a:ext cx="11004697" cy="3892990"/>
          </a:xfrm>
          <a:prstGeom prst="rect">
            <a:avLst/>
          </a:prstGeom>
          <a:ln>
            <a:solidFill>
              <a:srgbClr val="7030A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8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790437"/>
            <a:ext cx="652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Overview of Maven Architecture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61895" y="1368792"/>
            <a:ext cx="5967693" cy="2941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AF2A298-8C56-4659-BD91-7B007ADB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6" y="2772904"/>
            <a:ext cx="6006811" cy="3294659"/>
          </a:xfrm>
          <a:prstGeom prst="rect">
            <a:avLst/>
          </a:prstGeom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2A7AD95-B7D0-4A45-B76E-F8BE447C1259}"/>
              </a:ext>
            </a:extLst>
          </p:cNvPr>
          <p:cNvSpPr/>
          <p:nvPr/>
        </p:nvSpPr>
        <p:spPr>
          <a:xfrm>
            <a:off x="433589" y="1520850"/>
            <a:ext cx="6135118" cy="1596262"/>
          </a:xfrm>
          <a:prstGeom prst="round2Diag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Maven is a build automation tool, used mainly for Java based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Maven will provide libraries and dependencies for the code compilation.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Once you configure Maven in local system a folder (.M2)get created in (Local Repo).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99371-921A-4324-84D2-DB2580896119}"/>
              </a:ext>
            </a:extLst>
          </p:cNvPr>
          <p:cNvSpPr txBox="1"/>
          <p:nvPr/>
        </p:nvSpPr>
        <p:spPr>
          <a:xfrm>
            <a:off x="6722305" y="2807102"/>
            <a:ext cx="5189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Maven reads the pom.xml and execute accordingly, first it checks dependencies in local repo if not found then it will download the dependences from open internet &amp; store in local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Downloads dependencies into local repository for the first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Execute life cycles, build phases and/or goals.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Execute plugins.</a:t>
            </a:r>
          </a:p>
        </p:txBody>
      </p:sp>
    </p:spTree>
    <p:extLst>
      <p:ext uri="{BB962C8B-B14F-4D97-AF65-F5344CB8AC3E}">
        <p14:creationId xmlns:p14="http://schemas.microsoft.com/office/powerpoint/2010/main" val="318920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47704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7325" y="538348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Maven Build Lifecycle 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95300" y="1154280"/>
            <a:ext cx="10807700" cy="381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3648" y="1741002"/>
            <a:ext cx="10770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validate - validate the project is correct and all necessary information is available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compile</a:t>
            </a:r>
            <a:r>
              <a:rPr lang="en-US" dirty="0">
                <a:solidFill>
                  <a:srgbClr val="002060"/>
                </a:solidFill>
              </a:rPr>
              <a:t> - compile the source code of the project.</a:t>
            </a:r>
          </a:p>
          <a:p>
            <a:r>
              <a:rPr lang="en-US" dirty="0">
                <a:solidFill>
                  <a:srgbClr val="002060"/>
                </a:solidFill>
              </a:rPr>
              <a:t>       	satyam.java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satyam.class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             kumar.java  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kumar.class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test</a:t>
            </a:r>
            <a:r>
              <a:rPr lang="en-US" dirty="0">
                <a:solidFill>
                  <a:srgbClr val="002060"/>
                </a:solidFill>
              </a:rPr>
              <a:t> - test the compiled source code using a suitable unit testing framework. These tests should not require the code be packaged or deployed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JUnit Test : satyamtest.java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satyamtest.class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                                     kumartest.java  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kumartest.class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package</a:t>
            </a:r>
            <a:r>
              <a:rPr lang="en-US" dirty="0">
                <a:solidFill>
                  <a:srgbClr val="002060"/>
                </a:solidFill>
              </a:rPr>
              <a:t> - take the compiled code and package it in its distributable format, such as a JAR.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Artifact :  </a:t>
            </a:r>
            <a:r>
              <a:rPr lang="en-US" dirty="0" err="1">
                <a:solidFill>
                  <a:srgbClr val="FF0000"/>
                </a:solidFill>
              </a:rPr>
              <a:t>Satyam.class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&gt; </a:t>
            </a:r>
            <a:r>
              <a:rPr lang="en-US" dirty="0">
                <a:solidFill>
                  <a:srgbClr val="FF0000"/>
                </a:solidFill>
              </a:rPr>
              <a:t>(satyam.jar) </a:t>
            </a:r>
            <a:r>
              <a:rPr lang="en-US" dirty="0">
                <a:solidFill>
                  <a:srgbClr val="002060"/>
                </a:solidFill>
              </a:rPr>
              <a:t>| jar packaging is default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verify - run any checks on results of integration tests to ensure quality criteria are met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install - install the package into the local repository, for use as a dependency in other projects locally</a:t>
            </a:r>
          </a:p>
          <a:p>
            <a:r>
              <a:rPr lang="en-US" dirty="0">
                <a:solidFill>
                  <a:srgbClr val="002060"/>
                </a:solidFill>
              </a:rPr>
              <a:t>                         usersignup.java 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usersignup.class</a:t>
            </a:r>
            <a:endParaRPr lang="en-US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                         userlogin.java  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userlogin.class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2060"/>
                </a:solidFill>
              </a:rPr>
              <a:t>deploy</a:t>
            </a:r>
            <a:r>
              <a:rPr lang="en-US" dirty="0">
                <a:solidFill>
                  <a:srgbClr val="002060"/>
                </a:solidFill>
              </a:rPr>
              <a:t> - done in the build environment, copies the final package to the remote repository for sharing with other developers and projects.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869" y="1353452"/>
            <a:ext cx="2094319" cy="1295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8F9EEE-B7C0-44AF-A9EE-23246370A90D}"/>
              </a:ext>
            </a:extLst>
          </p:cNvPr>
          <p:cNvSpPr txBox="1"/>
          <p:nvPr/>
        </p:nvSpPr>
        <p:spPr>
          <a:xfrm>
            <a:off x="3866264" y="56648"/>
            <a:ext cx="7830436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 Build Lifecycle is a well-defined sequence of phases, which define the order in which the goals are to be executed. Here phase represents a stage in life cycle. As an example, a typical Maven Build Lifecycle consists of the following sequence of phases.</a:t>
            </a:r>
          </a:p>
        </p:txBody>
      </p:sp>
    </p:spTree>
    <p:extLst>
      <p:ext uri="{BB962C8B-B14F-4D97-AF65-F5344CB8AC3E}">
        <p14:creationId xmlns:p14="http://schemas.microsoft.com/office/powerpoint/2010/main" val="197155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5837" y="790437"/>
            <a:ext cx="4552507" cy="54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45325" y="575010"/>
            <a:ext cx="709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	Maven Repository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19520" y="1100378"/>
            <a:ext cx="6933608" cy="10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6289" y="1247528"/>
            <a:ext cx="71450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There are three types of maven repository: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B325F-7D60-4144-982A-3A9B748ED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014" y="1888668"/>
            <a:ext cx="8888814" cy="3721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754F6-7C85-4FA0-9A24-EDA25AAF4201}"/>
              </a:ext>
            </a:extLst>
          </p:cNvPr>
          <p:cNvSpPr txBox="1"/>
          <p:nvPr/>
        </p:nvSpPr>
        <p:spPr>
          <a:xfrm>
            <a:off x="1010293" y="4676801"/>
            <a:ext cx="36230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C:\Users\Satyam\.m2\repository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75905E-D359-4F34-A8FC-3202007465C1}"/>
              </a:ext>
            </a:extLst>
          </p:cNvPr>
          <p:cNvSpPr txBox="1"/>
          <p:nvPr/>
        </p:nvSpPr>
        <p:spPr>
          <a:xfrm>
            <a:off x="4960069" y="2768672"/>
            <a:ext cx="498611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https://repo.maven.apache.org/maven2/</a:t>
            </a:r>
            <a:r>
              <a:rPr lang="en-IN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29D4B5-8044-44C1-BFF3-31A1C7F85B78}"/>
              </a:ext>
            </a:extLst>
          </p:cNvPr>
          <p:cNvSpPr txBox="1"/>
          <p:nvPr/>
        </p:nvSpPr>
        <p:spPr>
          <a:xfrm>
            <a:off x="8239125" y="4638675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House Hosted Repository 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D12360-B846-41BF-A83D-46F5442F299D}"/>
              </a:ext>
            </a:extLst>
          </p:cNvPr>
          <p:cNvSpPr/>
          <p:nvPr/>
        </p:nvSpPr>
        <p:spPr>
          <a:xfrm>
            <a:off x="10067925" y="3429000"/>
            <a:ext cx="1466850" cy="607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Nexus</a:t>
            </a:r>
          </a:p>
        </p:txBody>
      </p:sp>
    </p:spTree>
    <p:extLst>
      <p:ext uri="{BB962C8B-B14F-4D97-AF65-F5344CB8AC3E}">
        <p14:creationId xmlns:p14="http://schemas.microsoft.com/office/powerpoint/2010/main" val="1279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751708"/>
            <a:ext cx="11632019" cy="5750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48103"/>
            <a:ext cx="5156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>
                <a:solidFill>
                  <a:schemeClr val="accent1">
                    <a:lumMod val="50000"/>
                  </a:schemeClr>
                </a:solidFill>
              </a:rPr>
              <a:t>Remote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Repo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DD1B8-82CD-433B-B2CA-4D58F7FBD866}"/>
              </a:ext>
            </a:extLst>
          </p:cNvPr>
          <p:cNvSpPr txBox="1"/>
          <p:nvPr/>
        </p:nvSpPr>
        <p:spPr>
          <a:xfrm>
            <a:off x="3834559" y="-156195"/>
            <a:ext cx="8497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Update location of Local Repository </a:t>
            </a:r>
            <a:r>
              <a:rPr lang="en-US" dirty="0">
                <a:solidFill>
                  <a:schemeClr val="bg1"/>
                </a:solidFill>
              </a:rPr>
              <a:t>: We can change the location of maven local repository by changing the </a:t>
            </a:r>
            <a:r>
              <a:rPr lang="en-US" b="1" dirty="0">
                <a:solidFill>
                  <a:schemeClr val="bg1"/>
                </a:solidFill>
              </a:rPr>
              <a:t>settings.xml</a:t>
            </a:r>
            <a:r>
              <a:rPr lang="en-US" dirty="0">
                <a:solidFill>
                  <a:schemeClr val="bg1"/>
                </a:solidFill>
              </a:rPr>
              <a:t> file. It is located in </a:t>
            </a:r>
            <a:r>
              <a:rPr lang="en-US" b="1" dirty="0">
                <a:solidFill>
                  <a:schemeClr val="bg1"/>
                </a:solidFill>
              </a:rPr>
              <a:t>MAVEN_HOME/conf/settings.xml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In my case path is : C:\Users\Satyam\Downloads\apache-maven-3.6.1-bin\apache-maven-3.6.1\conf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D957D-5F7D-40E5-B399-59C0F61A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78" y="1479269"/>
            <a:ext cx="11048643" cy="45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1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85837" y="790437"/>
            <a:ext cx="4552507" cy="541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-296308"/>
            <a:ext cx="12192000" cy="71982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991" y="494130"/>
            <a:ext cx="11632019" cy="5974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73609" y="6502661"/>
            <a:ext cx="433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DevopsTraining@December2018</a:t>
            </a:r>
          </a:p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79991" y="6523374"/>
            <a:ext cx="303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Satyam Kumar Pandey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" y="-184666"/>
            <a:ext cx="532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Build Tool : Maven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45325" y="531643"/>
            <a:ext cx="709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Maven Repository Flow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53656" y="1109998"/>
            <a:ext cx="6933608" cy="1004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7146971-B2B5-4CA5-AFF6-5253B983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85" y="-70529"/>
            <a:ext cx="6933609" cy="609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185245-8B2B-45EB-96B4-76E5BCEB61D6}"/>
              </a:ext>
            </a:extLst>
          </p:cNvPr>
          <p:cNvSpPr txBox="1"/>
          <p:nvPr/>
        </p:nvSpPr>
        <p:spPr>
          <a:xfrm>
            <a:off x="439775" y="1130138"/>
            <a:ext cx="512637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Automatic dependencies is one of the powerful feature of Apache maven and its one of the reason Maven is very popular in developer community.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Maven resolve the dependent library from local repository which is again connected with central repository or remote repository. thus </a:t>
            </a:r>
          </a:p>
          <a:p>
            <a:endParaRPr lang="en-US" dirty="0"/>
          </a:p>
          <a:p>
            <a:r>
              <a:rPr lang="en-US" dirty="0"/>
              <a:t>we can say that Maven has 3 kinds of repository concept.</a:t>
            </a:r>
          </a:p>
          <a:p>
            <a:endParaRPr lang="en-US" dirty="0"/>
          </a:p>
          <a:p>
            <a:r>
              <a:rPr lang="en-US" dirty="0"/>
              <a:t>1. Local repository: C:\Users\Satyam\.m2\repository</a:t>
            </a:r>
          </a:p>
          <a:p>
            <a:r>
              <a:rPr lang="en-US" dirty="0"/>
              <a:t>2. Central repository </a:t>
            </a:r>
            <a:r>
              <a:rPr lang="en-US" dirty="0" err="1"/>
              <a:t>e.g</a:t>
            </a:r>
            <a:r>
              <a:rPr lang="en-US" dirty="0"/>
              <a:t> http://repo.maven.apache.org/maven2/</a:t>
            </a:r>
          </a:p>
          <a:p>
            <a:r>
              <a:rPr lang="en-US" dirty="0"/>
              <a:t>3. Private repository:</a:t>
            </a:r>
          </a:p>
          <a:p>
            <a:r>
              <a:rPr lang="en-IN" dirty="0"/>
              <a:t>https://www.sonatype.com/product-nexus-repository</a:t>
            </a:r>
          </a:p>
          <a:p>
            <a:r>
              <a:rPr lang="en-IN" dirty="0"/>
              <a:t>https://jfrog.com/</a:t>
            </a:r>
          </a:p>
        </p:txBody>
      </p:sp>
    </p:spTree>
    <p:extLst>
      <p:ext uri="{BB962C8B-B14F-4D97-AF65-F5344CB8AC3E}">
        <p14:creationId xmlns:p14="http://schemas.microsoft.com/office/powerpoint/2010/main" val="326073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1451</Words>
  <Application>Microsoft Office PowerPoint</Application>
  <PresentationFormat>Widescreen</PresentationFormat>
  <Paragraphs>157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Pandey, Satyam, Vodafone Group</dc:creator>
  <cp:lastModifiedBy>Satyam Pandey</cp:lastModifiedBy>
  <cp:revision>122</cp:revision>
  <dcterms:created xsi:type="dcterms:W3CDTF">2018-12-14T06:12:57Z</dcterms:created>
  <dcterms:modified xsi:type="dcterms:W3CDTF">2025-01-12T05:11:53Z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da11e7-ad83-4459-98c6-12a88e2eac78_Enabled">
    <vt:lpwstr>True</vt:lpwstr>
  </property>
  <property fmtid="{D5CDD505-2E9C-101B-9397-08002B2CF9AE}" pid="3" name="MSIP_Label_17da11e7-ad83-4459-98c6-12a88e2eac78_SiteId">
    <vt:lpwstr>68283f3b-8487-4c86-adb3-a5228f18b893</vt:lpwstr>
  </property>
  <property fmtid="{D5CDD505-2E9C-101B-9397-08002B2CF9AE}" pid="4" name="MSIP_Label_17da11e7-ad83-4459-98c6-12a88e2eac78_Owner">
    <vt:lpwstr>satyam.kumarpandey@vodafone.com</vt:lpwstr>
  </property>
  <property fmtid="{D5CDD505-2E9C-101B-9397-08002B2CF9AE}" pid="5" name="MSIP_Label_17da11e7-ad83-4459-98c6-12a88e2eac78_SetDate">
    <vt:lpwstr>2018-12-14T06:13:01.5493085Z</vt:lpwstr>
  </property>
  <property fmtid="{D5CDD505-2E9C-101B-9397-08002B2CF9AE}" pid="6" name="MSIP_Label_17da11e7-ad83-4459-98c6-12a88e2eac78_Name">
    <vt:lpwstr>Non-Vodafone</vt:lpwstr>
  </property>
  <property fmtid="{D5CDD505-2E9C-101B-9397-08002B2CF9AE}" pid="7" name="MSIP_Label_17da11e7-ad83-4459-98c6-12a88e2eac78_Application">
    <vt:lpwstr>Microsoft Azure Information Protection</vt:lpwstr>
  </property>
  <property fmtid="{D5CDD505-2E9C-101B-9397-08002B2CF9AE}" pid="8" name="MSIP_Label_17da11e7-ad83-4459-98c6-12a88e2eac78_Extended_MSFT_Method">
    <vt:lpwstr>Manual</vt:lpwstr>
  </property>
  <property fmtid="{D5CDD505-2E9C-101B-9397-08002B2CF9AE}" pid="9" name="Sensitivity">
    <vt:lpwstr>Non-Vodafone</vt:lpwstr>
  </property>
</Properties>
</file>