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B5DA0F-5464-4B77-A6EB-BC0CB3CF663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63DAEC-E84E-4E58-AC0C-997C731AE6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ugengelbart.org/pubs/augment-3906.html" TargetMode="External"/><Relationship Id="rId2" Type="http://schemas.openxmlformats.org/officeDocument/2006/relationships/hyperlink" Target="http://www.w3.org/Hi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4/Talks/w3c10-HowItAllStarted/" TargetMode="External"/><Relationship Id="rId4" Type="http://schemas.openxmlformats.org/officeDocument/2006/relationships/hyperlink" Target="http://www.w3.org/History/1989/propos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netcraft.com/archives/2014/10/10/october-2014-web-server-surve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www.w3.org/History.html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www.dougengelbart.org/pubs/augment-3906.html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www.w3.org/History/1989/proposal.html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http://www.w3.org/2004/Talks/w3c10-HowItAllStarted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Jan 1993: ~50 HTTP known servers</a:t>
            </a:r>
          </a:p>
          <a:p>
            <a:r>
              <a:rPr lang="en-US" dirty="0" smtClean="0"/>
              <a:t>Now: </a:t>
            </a:r>
            <a:r>
              <a:rPr lang="en-US" dirty="0" smtClean="0"/>
              <a:t>O(1 </a:t>
            </a:r>
            <a:r>
              <a:rPr lang="en-US" dirty="0"/>
              <a:t>B</a:t>
            </a:r>
            <a:r>
              <a:rPr lang="en-US" dirty="0" smtClean="0"/>
              <a:t>illion</a:t>
            </a:r>
            <a:r>
              <a:rPr lang="en-US" dirty="0" smtClean="0"/>
              <a:t>) sites</a:t>
            </a:r>
          </a:p>
          <a:p>
            <a:pPr lvl="1"/>
            <a:r>
              <a:rPr lang="en-US" dirty="0">
                <a:hlinkClick r:id="rId2"/>
              </a:rPr>
              <a:t>https://news.netcraft.com/archives/2014/10/10/october-2014-web-server-survey.html</a:t>
            </a:r>
            <a:endParaRPr lang="en-US" dirty="0"/>
          </a:p>
          <a:p>
            <a:r>
              <a:rPr lang="en-US" dirty="0" smtClean="0"/>
              <a:t>How many pages??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phase: static content (documents)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phase: dynamic content (applications)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phase: user-generated content (social)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phase: </a:t>
            </a:r>
            <a:r>
              <a:rPr lang="en-US" dirty="0" smtClean="0"/>
              <a:t>mobile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phase: ?? (VR??)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</TotalTime>
  <Words>82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Information Retrieval</vt:lpstr>
      <vt:lpstr>History</vt:lpstr>
      <vt:lpstr>The Web in Numbers</vt:lpstr>
      <vt:lpstr>Web Evolution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Crista</dc:creator>
  <cp:lastModifiedBy>Crista</cp:lastModifiedBy>
  <cp:revision>6</cp:revision>
  <dcterms:created xsi:type="dcterms:W3CDTF">2013-01-10T16:01:53Z</dcterms:created>
  <dcterms:modified xsi:type="dcterms:W3CDTF">2017-01-09T03:30:52Z</dcterms:modified>
</cp:coreProperties>
</file>