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A81A-BCCC-4614-8148-FF22AE2EFAA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D398-98EF-45CF-82F8-4E2E3F3B26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A81A-BCCC-4614-8148-FF22AE2EFAA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D398-98EF-45CF-82F8-4E2E3F3B26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A81A-BCCC-4614-8148-FF22AE2EFAA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D398-98EF-45CF-82F8-4E2E3F3B26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A81A-BCCC-4614-8148-FF22AE2EFAA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D398-98EF-45CF-82F8-4E2E3F3B26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A81A-BCCC-4614-8148-FF22AE2EFAA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D398-98EF-45CF-82F8-4E2E3F3B26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A81A-BCCC-4614-8148-FF22AE2EFAA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D398-98EF-45CF-82F8-4E2E3F3B26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A81A-BCCC-4614-8148-FF22AE2EFAA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D398-98EF-45CF-82F8-4E2E3F3B26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A81A-BCCC-4614-8148-FF22AE2EFAA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D398-98EF-45CF-82F8-4E2E3F3B26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A81A-BCCC-4614-8148-FF22AE2EFAA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D398-98EF-45CF-82F8-4E2E3F3B26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A81A-BCCC-4614-8148-FF22AE2EFAA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D398-98EF-45CF-82F8-4E2E3F3B26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A81A-BCCC-4614-8148-FF22AE2EFAA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F4D398-98EF-45CF-82F8-4E2E3F3B26F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2F4D398-98EF-45CF-82F8-4E2E3F3B26F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EB1A81A-BCCC-4614-8148-FF22AE2EFAAB}" type="datetimeFigureOut">
              <a:rPr lang="en-US" smtClean="0"/>
              <a:t>1/8/2017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190458/categorie-breakdown-of-us-online-advertising-revenue-2010/" TargetMode="External"/><Relationship Id="rId2" Type="http://schemas.openxmlformats.org/officeDocument/2006/relationships/hyperlink" Target="https://www.statista.com/topics/1176/online-advertis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Search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Information Retrieval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2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 smtClean="0"/>
              <a:t>Classic </a:t>
            </a:r>
            <a:r>
              <a:rPr lang="en-US" dirty="0"/>
              <a:t>Information Retrieval</a:t>
            </a:r>
          </a:p>
          <a:p>
            <a:r>
              <a:rPr lang="en-US" dirty="0" smtClean="0"/>
              <a:t>Web </a:t>
            </a:r>
            <a:r>
              <a:rPr lang="en-US" dirty="0"/>
              <a:t>IR</a:t>
            </a:r>
          </a:p>
          <a:p>
            <a:r>
              <a:rPr lang="en-US" dirty="0" smtClean="0"/>
              <a:t>Sponsored </a:t>
            </a:r>
            <a:r>
              <a:rPr lang="en-US" dirty="0"/>
              <a:t>Search</a:t>
            </a:r>
          </a:p>
          <a:p>
            <a:r>
              <a:rPr lang="en-US" dirty="0" smtClean="0"/>
              <a:t>Web </a:t>
            </a:r>
            <a:r>
              <a:rPr lang="en-US" dirty="0"/>
              <a:t>Search Basics</a:t>
            </a:r>
          </a:p>
          <a:p>
            <a:r>
              <a:rPr lang="en-US" dirty="0" smtClean="0"/>
              <a:t>Size </a:t>
            </a:r>
            <a:r>
              <a:rPr lang="en-US" dirty="0"/>
              <a:t>of the Web</a:t>
            </a:r>
          </a:p>
          <a:p>
            <a:r>
              <a:rPr lang="en-US" dirty="0" smtClean="0"/>
              <a:t>Web </a:t>
            </a:r>
            <a:r>
              <a:rPr lang="en-US" dirty="0"/>
              <a:t>Users</a:t>
            </a:r>
          </a:p>
          <a:p>
            <a:r>
              <a:rPr lang="en-US" dirty="0" smtClean="0"/>
              <a:t>Spam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3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Search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often do you use web search engines?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6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Search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Without them, the Web wouldn’t scale</a:t>
            </a:r>
          </a:p>
          <a:p>
            <a:pPr lvl="1"/>
            <a:r>
              <a:rPr lang="en-US" dirty="0" smtClean="0"/>
              <a:t>No incentive in creating content unless it can be found</a:t>
            </a:r>
          </a:p>
          <a:p>
            <a:pPr lvl="2"/>
            <a:r>
              <a:rPr lang="en-US" dirty="0" smtClean="0"/>
              <a:t>Taxonomies, bookmarks can’t keep up</a:t>
            </a:r>
          </a:p>
          <a:p>
            <a:pPr lvl="2"/>
            <a:r>
              <a:rPr lang="en-US" dirty="0" smtClean="0"/>
              <a:t>Or can they?</a:t>
            </a:r>
          </a:p>
          <a:p>
            <a:r>
              <a:rPr lang="en-US" dirty="0" smtClean="0"/>
              <a:t>The Web is both a technology artifact and a social environment</a:t>
            </a:r>
          </a:p>
          <a:p>
            <a:pPr lvl="1"/>
            <a:r>
              <a:rPr lang="en-US" dirty="0" smtClean="0"/>
              <a:t>For most people, Internet = Web, </a:t>
            </a:r>
            <a:br>
              <a:rPr lang="en-US" dirty="0" smtClean="0"/>
            </a:br>
            <a:r>
              <a:rPr lang="en-US" dirty="0" smtClean="0"/>
              <a:t>or even Internet = Google search</a:t>
            </a:r>
          </a:p>
          <a:p>
            <a:r>
              <a:rPr lang="en-US" dirty="0" smtClean="0"/>
              <a:t>Search engines make </a:t>
            </a:r>
            <a:r>
              <a:rPr lang="en-US" dirty="0"/>
              <a:t>aggregation of interest possible:</a:t>
            </a:r>
          </a:p>
          <a:p>
            <a:pPr lvl="1"/>
            <a:r>
              <a:rPr lang="en-US" dirty="0"/>
              <a:t>Create incentives for niche players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9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Search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interaction makes “unlimited selection” stores possible</a:t>
            </a:r>
          </a:p>
          <a:p>
            <a:pPr lvl="1"/>
            <a:r>
              <a:rPr lang="en-US" dirty="0" smtClean="0"/>
              <a:t>Amazon, Netflix, etc.</a:t>
            </a:r>
          </a:p>
          <a:p>
            <a:pPr lvl="1"/>
            <a:endParaRPr lang="en-US" dirty="0" smtClean="0"/>
          </a:p>
          <a:p>
            <a:r>
              <a:rPr lang="en-US" dirty="0"/>
              <a:t>Pew Research Search Engine Use 2012:</a:t>
            </a:r>
            <a:br>
              <a:rPr lang="en-US" dirty="0"/>
            </a:br>
            <a:r>
              <a:rPr lang="en-US" dirty="0"/>
              <a:t>Search engines remain popular—and users are more satisfied than ever with the quality of search results</a:t>
            </a:r>
            <a:r>
              <a:rPr lang="en-US" b="1" dirty="0"/>
              <a:t>—but many are anxious about the collection of personal information by search engines and other websites.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Search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turned out to be the [first] best mechanism for advertising on the Web:</a:t>
            </a:r>
          </a:p>
          <a:p>
            <a:pPr lvl="1"/>
            <a:r>
              <a:rPr lang="en-US" dirty="0"/>
              <a:t>web advertising revenue: </a:t>
            </a:r>
            <a:r>
              <a:rPr lang="en-US" dirty="0" smtClean="0"/>
              <a:t>Google </a:t>
            </a:r>
            <a:r>
              <a:rPr lang="en-US" dirty="0"/>
              <a:t>(2015, global) </a:t>
            </a:r>
            <a:r>
              <a:rPr lang="en-US" b="1" dirty="0"/>
              <a:t>$</a:t>
            </a:r>
            <a:r>
              <a:rPr lang="en-US" b="1" dirty="0" smtClean="0"/>
              <a:t>67B</a:t>
            </a:r>
          </a:p>
          <a:p>
            <a:pPr lvl="1"/>
            <a:r>
              <a:rPr lang="en-US" dirty="0" smtClean="0"/>
              <a:t>Business model for ads changed over time</a:t>
            </a:r>
          </a:p>
          <a:p>
            <a:pPr lvl="1"/>
            <a:endParaRPr lang="en-US" dirty="0"/>
          </a:p>
          <a:p>
            <a:r>
              <a:rPr lang="en-US" dirty="0"/>
              <a:t>Statistics and facts on the Digital Advertising Industry in the U.S. </a:t>
            </a:r>
            <a:r>
              <a:rPr lang="en-US" dirty="0">
                <a:hlinkClick r:id="rId2"/>
              </a:rPr>
              <a:t>https://www.statista.com/topics/1176/online-advertising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Breakdown of online advertising revenue in the United States in 2015, by type </a:t>
            </a:r>
            <a:r>
              <a:rPr lang="en-US" dirty="0">
                <a:hlinkClick r:id="rId3"/>
              </a:rPr>
              <a:t>https://www.statista.com/statistics/190458/categorie-breakdown-of-us-online-advertising-revenue-2010/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8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</TotalTime>
  <Words>185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Web Search Basics</vt:lpstr>
      <vt:lpstr>Overview</vt:lpstr>
      <vt:lpstr>Web Search Engines</vt:lpstr>
      <vt:lpstr>Web Search Engines</vt:lpstr>
      <vt:lpstr>Web Search Engines</vt:lpstr>
      <vt:lpstr>Web Search Engines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Search Basics</dc:title>
  <dc:creator>Crista</dc:creator>
  <cp:lastModifiedBy>Crista</cp:lastModifiedBy>
  <cp:revision>4</cp:revision>
  <dcterms:created xsi:type="dcterms:W3CDTF">2017-01-09T03:09:50Z</dcterms:created>
  <dcterms:modified xsi:type="dcterms:W3CDTF">2017-01-09T03:31:25Z</dcterms:modified>
</cp:coreProperties>
</file>