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2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5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396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57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519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45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9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5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3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0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2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17D44-B634-4E6A-B86C-EED9C7568A4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C1484C-F0D0-4E18-BB3F-9FA4DB83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355F-74FA-80FB-B448-0D1432F9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933676"/>
            <a:ext cx="9713167" cy="2387600"/>
          </a:xfrm>
        </p:spPr>
        <p:txBody>
          <a:bodyPr/>
          <a:lstStyle/>
          <a:p>
            <a:r>
              <a:rPr lang="en-IN" sz="6000" b="1" dirty="0" err="1"/>
              <a:t>Cyclistic</a:t>
            </a:r>
            <a:r>
              <a:rPr lang="en-IN" sz="6000" b="1" dirty="0"/>
              <a:t> Case Study 2016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1839-1F9B-CBF7-D398-ACEB8F426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67" y="353672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2000" dirty="0"/>
              <a:t>By Shreeram</a:t>
            </a:r>
          </a:p>
        </p:txBody>
      </p:sp>
    </p:spTree>
    <p:extLst>
      <p:ext uri="{BB962C8B-B14F-4D97-AF65-F5344CB8AC3E}">
        <p14:creationId xmlns:p14="http://schemas.microsoft.com/office/powerpoint/2010/main" val="241461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35BE-5C1B-AB70-0DF4-EB2F0434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Potential causes for increase in Number of Trips in May - October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0EF4-8A55-7999-1D90-F9EAFA41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Hypothesis:</a:t>
            </a:r>
          </a:p>
          <a:p>
            <a:r>
              <a:rPr lang="en-IN" dirty="0"/>
              <a:t>Users tend to travel more based on the Weather Conditions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Data required:</a:t>
            </a:r>
          </a:p>
          <a:p>
            <a:r>
              <a:rPr lang="en-IN" dirty="0"/>
              <a:t>Weather Summary reports for Each Month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Analysis next steps:</a:t>
            </a:r>
          </a:p>
          <a:p>
            <a:r>
              <a:rPr lang="en-IN" dirty="0"/>
              <a:t>Check if there are temperature changes in May and October</a:t>
            </a:r>
          </a:p>
          <a:p>
            <a:r>
              <a:rPr lang="en-IN" dirty="0"/>
              <a:t>Check for ideal temperature or weather that helps in more usage of the service</a:t>
            </a:r>
          </a:p>
        </p:txBody>
      </p:sp>
    </p:spTree>
    <p:extLst>
      <p:ext uri="{BB962C8B-B14F-4D97-AF65-F5344CB8AC3E}">
        <p14:creationId xmlns:p14="http://schemas.microsoft.com/office/powerpoint/2010/main" val="208418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9518-80DB-335C-B07F-F96354E3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70384"/>
            <a:ext cx="8596668" cy="960016"/>
          </a:xfrm>
        </p:spPr>
        <p:txBody>
          <a:bodyPr/>
          <a:lstStyle/>
          <a:p>
            <a:r>
              <a:rPr lang="en-IN" dirty="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B386-BE41-25E6-FCD1-C4CA0F85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Options in Yearly Subscriptions</a:t>
            </a:r>
          </a:p>
          <a:p>
            <a:r>
              <a:rPr lang="en-IN" dirty="0"/>
              <a:t>More options in Subscriptions for Yearly or Monthly can help add more Subscribers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Options in Day Passes</a:t>
            </a:r>
          </a:p>
          <a:p>
            <a:r>
              <a:rPr lang="en-IN" dirty="0"/>
              <a:t>More options in Day Passes for Hourly or Half Day trips can help add more Users to the Service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Create a Tailored Marketing focused on Busy Months</a:t>
            </a:r>
          </a:p>
          <a:p>
            <a:r>
              <a:rPr lang="en-IN" dirty="0"/>
              <a:t>Digital Marketing can focus more on Months where there are more users using the Service as well as attracting new users who might be visiting</a:t>
            </a:r>
          </a:p>
        </p:txBody>
      </p:sp>
    </p:spTree>
    <p:extLst>
      <p:ext uri="{BB962C8B-B14F-4D97-AF65-F5344CB8AC3E}">
        <p14:creationId xmlns:p14="http://schemas.microsoft.com/office/powerpoint/2010/main" val="36515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4C94-D839-5D75-DA40-6A1F5BA2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313991"/>
            <a:ext cx="8596668" cy="32515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567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9FC9-94E7-E4E6-39C1-9A902387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CAEF-FDA1-B2BE-24BF-F7B7FA0A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939"/>
            <a:ext cx="8596668" cy="4688423"/>
          </a:xfrm>
        </p:spPr>
        <p:txBody>
          <a:bodyPr>
            <a:normAutofit/>
          </a:bodyPr>
          <a:lstStyle/>
          <a:p>
            <a:r>
              <a:rPr lang="en-IN" dirty="0"/>
              <a:t>The Subscribers account for 76% of Total Users and the Customers and Dependents account for 24% of Total Users</a:t>
            </a:r>
          </a:p>
          <a:p>
            <a:endParaRPr lang="en-IN" dirty="0"/>
          </a:p>
          <a:p>
            <a:r>
              <a:rPr lang="en-IN" b="1" u="sng" dirty="0"/>
              <a:t>Key Takeaways: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Customers tend to use the service more on weekends and Subscribers tend to use it more on weekdays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Customers take long duration trips while Subscribers tend to take short duration trips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There is a significant increase of Usage from both </a:t>
            </a:r>
            <a:r>
              <a:rPr lang="en-IN" dirty="0" err="1"/>
              <a:t>Usertypes</a:t>
            </a:r>
            <a:r>
              <a:rPr lang="en-IN" dirty="0"/>
              <a:t> during the summer months i.e. June to August. </a:t>
            </a:r>
          </a:p>
          <a:p>
            <a:endParaRPr lang="en-IN" dirty="0"/>
          </a:p>
          <a:p>
            <a:r>
              <a:rPr lang="en-IN" dirty="0"/>
              <a:t>There can be more options in Membership so that Customers can choose their Subscriptions</a:t>
            </a:r>
          </a:p>
        </p:txBody>
      </p:sp>
    </p:spTree>
    <p:extLst>
      <p:ext uri="{BB962C8B-B14F-4D97-AF65-F5344CB8AC3E}">
        <p14:creationId xmlns:p14="http://schemas.microsoft.com/office/powerpoint/2010/main" val="11491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E7DEC1-50FA-7C6F-AFAF-7DE22E00B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261256"/>
            <a:ext cx="11961845" cy="6400801"/>
          </a:xfrm>
        </p:spPr>
      </p:pic>
    </p:spTree>
    <p:extLst>
      <p:ext uri="{BB962C8B-B14F-4D97-AF65-F5344CB8AC3E}">
        <p14:creationId xmlns:p14="http://schemas.microsoft.com/office/powerpoint/2010/main" val="22630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1D14F8-A551-0213-815E-01B6540D3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270588"/>
            <a:ext cx="11541968" cy="6167534"/>
          </a:xfrm>
        </p:spPr>
      </p:pic>
    </p:spTree>
    <p:extLst>
      <p:ext uri="{BB962C8B-B14F-4D97-AF65-F5344CB8AC3E}">
        <p14:creationId xmlns:p14="http://schemas.microsoft.com/office/powerpoint/2010/main" val="202240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E37D-423B-9F0A-D13D-4257B2C0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Potential Causes for differences in Weekday and Weekend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2154-446D-8ED1-A51B-47F82953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Hypothesis:</a:t>
            </a:r>
          </a:p>
          <a:p>
            <a:r>
              <a:rPr lang="en-IN" dirty="0"/>
              <a:t>Tourists or Visitors tend to use the service more on the Weekends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Data Required:</a:t>
            </a:r>
          </a:p>
          <a:p>
            <a:r>
              <a:rPr lang="en-IN" dirty="0"/>
              <a:t>Survey for Day Pass Users requesting whether they are Tourists or Residents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Analysis Next Steps:</a:t>
            </a:r>
          </a:p>
          <a:p>
            <a:r>
              <a:rPr lang="en-IN" dirty="0"/>
              <a:t>Identify the trend between Number of Tourists/Visitors and Residents using Day Passes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89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4A7CE-5592-587A-66A8-9A8B286EA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233266"/>
            <a:ext cx="11747241" cy="6438122"/>
          </a:xfrm>
        </p:spPr>
      </p:pic>
    </p:spTree>
    <p:extLst>
      <p:ext uri="{BB962C8B-B14F-4D97-AF65-F5344CB8AC3E}">
        <p14:creationId xmlns:p14="http://schemas.microsoft.com/office/powerpoint/2010/main" val="367217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18F67-D0D1-AA2F-1906-117FF16D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149290"/>
            <a:ext cx="11849878" cy="6503437"/>
          </a:xfrm>
        </p:spPr>
      </p:pic>
    </p:spTree>
    <p:extLst>
      <p:ext uri="{BB962C8B-B14F-4D97-AF65-F5344CB8AC3E}">
        <p14:creationId xmlns:p14="http://schemas.microsoft.com/office/powerpoint/2010/main" val="103572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5581-AB81-9143-A704-1F2CAC35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Potential Causes for differences in Trip Duration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EFDE-B20D-D8B7-8DE8-A3EEAD7D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351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Hypothesis:</a:t>
            </a:r>
          </a:p>
          <a:p>
            <a:r>
              <a:rPr lang="en-IN" dirty="0"/>
              <a:t>Hourly Price costs more than Day Pass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Data required:</a:t>
            </a:r>
          </a:p>
          <a:p>
            <a:r>
              <a:rPr lang="en-IN" dirty="0"/>
              <a:t>Summary Report with Hourly Price and the Number of Hours Customers usually use the service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Analysis next steps:</a:t>
            </a:r>
          </a:p>
          <a:p>
            <a:r>
              <a:rPr lang="en-IN" dirty="0"/>
              <a:t>Do analysis between Hourly Usage and Daily Usage</a:t>
            </a:r>
          </a:p>
          <a:p>
            <a:r>
              <a:rPr lang="en-IN" dirty="0"/>
              <a:t>Do analysis between the prices for hours and Day Passes</a:t>
            </a:r>
          </a:p>
        </p:txBody>
      </p:sp>
    </p:spTree>
    <p:extLst>
      <p:ext uri="{BB962C8B-B14F-4D97-AF65-F5344CB8AC3E}">
        <p14:creationId xmlns:p14="http://schemas.microsoft.com/office/powerpoint/2010/main" val="115609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9AB19-40E0-1058-95C9-994EBED94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121299"/>
            <a:ext cx="11747241" cy="6596742"/>
          </a:xfrm>
        </p:spPr>
      </p:pic>
    </p:spTree>
    <p:extLst>
      <p:ext uri="{BB962C8B-B14F-4D97-AF65-F5344CB8AC3E}">
        <p14:creationId xmlns:p14="http://schemas.microsoft.com/office/powerpoint/2010/main" val="42257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349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Cyclistic Case Study 2016</vt:lpstr>
      <vt:lpstr>Summary</vt:lpstr>
      <vt:lpstr>PowerPoint Presentation</vt:lpstr>
      <vt:lpstr>PowerPoint Presentation</vt:lpstr>
      <vt:lpstr>Potential Causes for differences in Weekday and Weekend Usage</vt:lpstr>
      <vt:lpstr>PowerPoint Presentation</vt:lpstr>
      <vt:lpstr>PowerPoint Presentation</vt:lpstr>
      <vt:lpstr>Potential Causes for differences in Trip Duration Hours</vt:lpstr>
      <vt:lpstr>PowerPoint Presentation</vt:lpstr>
      <vt:lpstr>Potential causes for increase in Number of Trips in May - October</vt:lpstr>
      <vt:lpstr>Action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Case Study 2016</dc:title>
  <dc:creator>Shreeram Devireddy</dc:creator>
  <cp:lastModifiedBy>Shreeram Devireddy</cp:lastModifiedBy>
  <cp:revision>4</cp:revision>
  <dcterms:created xsi:type="dcterms:W3CDTF">2022-09-26T13:43:09Z</dcterms:created>
  <dcterms:modified xsi:type="dcterms:W3CDTF">2022-09-26T15:18:34Z</dcterms:modified>
</cp:coreProperties>
</file>