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7" r:id="rId3"/>
    <p:sldId id="258" r:id="rId4"/>
    <p:sldId id="259" r:id="rId5"/>
    <p:sldId id="260" r:id="rId6"/>
    <p:sldId id="261" r:id="rId7"/>
    <p:sldId id="282" r:id="rId8"/>
    <p:sldId id="281" r:id="rId9"/>
    <p:sldId id="262" r:id="rId10"/>
    <p:sldId id="285" r:id="rId11"/>
    <p:sldId id="263" r:id="rId12"/>
    <p:sldId id="287" r:id="rId13"/>
    <p:sldId id="286" r:id="rId14"/>
    <p:sldId id="264" r:id="rId15"/>
    <p:sldId id="265" r:id="rId16"/>
    <p:sldId id="288" r:id="rId17"/>
    <p:sldId id="266" r:id="rId18"/>
    <p:sldId id="267" r:id="rId19"/>
    <p:sldId id="289" r:id="rId20"/>
    <p:sldId id="290" r:id="rId21"/>
    <p:sldId id="283" r:id="rId22"/>
    <p:sldId id="284"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FC48E27-3004-4C36-A73C-E7B271FB809E}"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903229DB-71DB-42A9-BC2E-A480A2076F74}">
      <dgm:prSet/>
      <dgm:spPr/>
      <dgm:t>
        <a:bodyPr/>
        <a:lstStyle/>
        <a:p>
          <a:r>
            <a:rPr lang="en-US" dirty="0"/>
            <a:t>The main aim of developing </a:t>
          </a:r>
          <a:r>
            <a:rPr lang="en-US" dirty="0" err="1"/>
            <a:t>Truyum</a:t>
          </a:r>
          <a:r>
            <a:rPr lang="en-US" dirty="0"/>
            <a:t> Stock &amp; Cart Management system is to provide user a friendly and easy way to handle inventory in our website.</a:t>
          </a:r>
        </a:p>
      </dgm:t>
    </dgm:pt>
    <dgm:pt modelId="{780ED545-9404-4A2C-9141-8CC8362A65FF}" type="parTrans" cxnId="{366053CB-B73D-4AF6-9680-2D5575744B8F}">
      <dgm:prSet/>
      <dgm:spPr/>
      <dgm:t>
        <a:bodyPr/>
        <a:lstStyle/>
        <a:p>
          <a:endParaRPr lang="en-US"/>
        </a:p>
      </dgm:t>
    </dgm:pt>
    <dgm:pt modelId="{F381D110-DD12-41DD-8303-0EC5151B27D2}" type="sibTrans" cxnId="{366053CB-B73D-4AF6-9680-2D5575744B8F}">
      <dgm:prSet/>
      <dgm:spPr/>
      <dgm:t>
        <a:bodyPr/>
        <a:lstStyle/>
        <a:p>
          <a:endParaRPr lang="en-US"/>
        </a:p>
      </dgm:t>
    </dgm:pt>
    <dgm:pt modelId="{DB8C4974-5712-45FB-820D-B8560A03C136}">
      <dgm:prSet/>
      <dgm:spPr/>
      <dgm:t>
        <a:bodyPr/>
        <a:lstStyle/>
        <a:p>
          <a:r>
            <a:rPr lang="en-US"/>
            <a:t>The project greatly helped in understanding the various phase in website development and exposure to a new developer platform .</a:t>
          </a:r>
        </a:p>
      </dgm:t>
    </dgm:pt>
    <dgm:pt modelId="{95B9C997-130B-4C09-BEA2-27DD9E15925C}" type="parTrans" cxnId="{929F09E6-677F-48F8-A5C9-E5FA5D0F352D}">
      <dgm:prSet/>
      <dgm:spPr/>
      <dgm:t>
        <a:bodyPr/>
        <a:lstStyle/>
        <a:p>
          <a:endParaRPr lang="en-US"/>
        </a:p>
      </dgm:t>
    </dgm:pt>
    <dgm:pt modelId="{6000C272-B36A-4D66-80BE-1A389F982AF6}" type="sibTrans" cxnId="{929F09E6-677F-48F8-A5C9-E5FA5D0F352D}">
      <dgm:prSet/>
      <dgm:spPr/>
      <dgm:t>
        <a:bodyPr/>
        <a:lstStyle/>
        <a:p>
          <a:endParaRPr lang="en-US"/>
        </a:p>
      </dgm:t>
    </dgm:pt>
    <dgm:pt modelId="{48BF5EF8-BA7F-4A13-8BE4-4AD1F1A691E3}" type="pres">
      <dgm:prSet presAssocID="{4FC48E27-3004-4C36-A73C-E7B271FB809E}" presName="linear" presStyleCnt="0">
        <dgm:presLayoutVars>
          <dgm:animLvl val="lvl"/>
          <dgm:resizeHandles val="exact"/>
        </dgm:presLayoutVars>
      </dgm:prSet>
      <dgm:spPr/>
    </dgm:pt>
    <dgm:pt modelId="{09F8A935-C159-4616-A2F7-67A366DA9419}" type="pres">
      <dgm:prSet presAssocID="{903229DB-71DB-42A9-BC2E-A480A2076F74}" presName="parentText" presStyleLbl="node1" presStyleIdx="0" presStyleCnt="2">
        <dgm:presLayoutVars>
          <dgm:chMax val="0"/>
          <dgm:bulletEnabled val="1"/>
        </dgm:presLayoutVars>
      </dgm:prSet>
      <dgm:spPr/>
    </dgm:pt>
    <dgm:pt modelId="{FA3CF0CD-9C7B-4E14-A05E-ADB1159B69C1}" type="pres">
      <dgm:prSet presAssocID="{F381D110-DD12-41DD-8303-0EC5151B27D2}" presName="spacer" presStyleCnt="0"/>
      <dgm:spPr/>
    </dgm:pt>
    <dgm:pt modelId="{3D157391-0F55-486F-8FBF-7C711B69C33F}" type="pres">
      <dgm:prSet presAssocID="{DB8C4974-5712-45FB-820D-B8560A03C136}" presName="parentText" presStyleLbl="node1" presStyleIdx="1" presStyleCnt="2">
        <dgm:presLayoutVars>
          <dgm:chMax val="0"/>
          <dgm:bulletEnabled val="1"/>
        </dgm:presLayoutVars>
      </dgm:prSet>
      <dgm:spPr/>
    </dgm:pt>
  </dgm:ptLst>
  <dgm:cxnLst>
    <dgm:cxn modelId="{BFBCA194-E02D-4A45-9162-785366BF20A6}" type="presOf" srcId="{4FC48E27-3004-4C36-A73C-E7B271FB809E}" destId="{48BF5EF8-BA7F-4A13-8BE4-4AD1F1A691E3}" srcOrd="0" destOrd="0" presId="urn:microsoft.com/office/officeart/2005/8/layout/vList2"/>
    <dgm:cxn modelId="{3E5F7DCA-185F-4450-A928-9E4D707C2E44}" type="presOf" srcId="{903229DB-71DB-42A9-BC2E-A480A2076F74}" destId="{09F8A935-C159-4616-A2F7-67A366DA9419}" srcOrd="0" destOrd="0" presId="urn:microsoft.com/office/officeart/2005/8/layout/vList2"/>
    <dgm:cxn modelId="{366053CB-B73D-4AF6-9680-2D5575744B8F}" srcId="{4FC48E27-3004-4C36-A73C-E7B271FB809E}" destId="{903229DB-71DB-42A9-BC2E-A480A2076F74}" srcOrd="0" destOrd="0" parTransId="{780ED545-9404-4A2C-9141-8CC8362A65FF}" sibTransId="{F381D110-DD12-41DD-8303-0EC5151B27D2}"/>
    <dgm:cxn modelId="{929F09E6-677F-48F8-A5C9-E5FA5D0F352D}" srcId="{4FC48E27-3004-4C36-A73C-E7B271FB809E}" destId="{DB8C4974-5712-45FB-820D-B8560A03C136}" srcOrd="1" destOrd="0" parTransId="{95B9C997-130B-4C09-BEA2-27DD9E15925C}" sibTransId="{6000C272-B36A-4D66-80BE-1A389F982AF6}"/>
    <dgm:cxn modelId="{825342F6-6CC4-4541-B872-87EC8A147CE3}" type="presOf" srcId="{DB8C4974-5712-45FB-820D-B8560A03C136}" destId="{3D157391-0F55-486F-8FBF-7C711B69C33F}" srcOrd="0" destOrd="0" presId="urn:microsoft.com/office/officeart/2005/8/layout/vList2"/>
    <dgm:cxn modelId="{566F3EC2-56DC-4947-B7FA-95BBB52275D2}" type="presParOf" srcId="{48BF5EF8-BA7F-4A13-8BE4-4AD1F1A691E3}" destId="{09F8A935-C159-4616-A2F7-67A366DA9419}" srcOrd="0" destOrd="0" presId="urn:microsoft.com/office/officeart/2005/8/layout/vList2"/>
    <dgm:cxn modelId="{918C58B9-A676-412D-AF8F-56EAD314EF9B}" type="presParOf" srcId="{48BF5EF8-BA7F-4A13-8BE4-4AD1F1A691E3}" destId="{FA3CF0CD-9C7B-4E14-A05E-ADB1159B69C1}" srcOrd="1" destOrd="0" presId="urn:microsoft.com/office/officeart/2005/8/layout/vList2"/>
    <dgm:cxn modelId="{637A435A-6A3E-405B-824B-8ECC4561D9CA}" type="presParOf" srcId="{48BF5EF8-BA7F-4A13-8BE4-4AD1F1A691E3}" destId="{3D157391-0F55-486F-8FBF-7C711B69C33F}"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F8A935-C159-4616-A2F7-67A366DA9419}">
      <dsp:nvSpPr>
        <dsp:cNvPr id="0" name=""/>
        <dsp:cNvSpPr/>
      </dsp:nvSpPr>
      <dsp:spPr>
        <a:xfrm>
          <a:off x="0" y="5070"/>
          <a:ext cx="6628804" cy="2442960"/>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dirty="0"/>
            <a:t>The main aim of developing </a:t>
          </a:r>
          <a:r>
            <a:rPr lang="en-US" sz="2900" kern="1200" dirty="0" err="1"/>
            <a:t>Truyum</a:t>
          </a:r>
          <a:r>
            <a:rPr lang="en-US" sz="2900" kern="1200" dirty="0"/>
            <a:t> Stock &amp; Cart Management system is to provide user a friendly and easy way to handle inventory in our website.</a:t>
          </a:r>
        </a:p>
      </dsp:txBody>
      <dsp:txXfrm>
        <a:off x="119255" y="124325"/>
        <a:ext cx="6390294" cy="2204450"/>
      </dsp:txXfrm>
    </dsp:sp>
    <dsp:sp modelId="{3D157391-0F55-486F-8FBF-7C711B69C33F}">
      <dsp:nvSpPr>
        <dsp:cNvPr id="0" name=""/>
        <dsp:cNvSpPr/>
      </dsp:nvSpPr>
      <dsp:spPr>
        <a:xfrm>
          <a:off x="0" y="2531550"/>
          <a:ext cx="6628804" cy="2442960"/>
        </a:xfrm>
        <a:prstGeom prst="roundRect">
          <a:avLst/>
        </a:prstGeom>
        <a:gradFill rotWithShape="0">
          <a:gsLst>
            <a:gs pos="0">
              <a:schemeClr val="accent2">
                <a:hueOff val="-2964286"/>
                <a:satOff val="14200"/>
                <a:lumOff val="13137"/>
                <a:alphaOff val="0"/>
                <a:tint val="96000"/>
                <a:lumMod val="100000"/>
              </a:schemeClr>
            </a:gs>
            <a:gs pos="78000">
              <a:schemeClr val="accent2">
                <a:hueOff val="-2964286"/>
                <a:satOff val="14200"/>
                <a:lumOff val="13137"/>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The project greatly helped in understanding the various phase in website development and exposure to a new developer platform .</a:t>
          </a:r>
        </a:p>
      </dsp:txBody>
      <dsp:txXfrm>
        <a:off x="119255" y="2650805"/>
        <a:ext cx="6390294" cy="220445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774"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775"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776"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777"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78"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779"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0" name="Group 6"/>
          <p:cNvGrpSpPr/>
          <p:nvPr/>
        </p:nvGrpSpPr>
        <p:grpSpPr>
          <a:xfrm>
            <a:off x="0" y="-8467"/>
            <a:ext cx="12192000" cy="6866467"/>
            <a:chOff x="0" y="-8467"/>
            <a:chExt cx="12192000" cy="6866467"/>
          </a:xfrm>
        </p:grpSpPr>
        <p:cxnSp>
          <p:nvCxnSpPr>
            <p:cNvPr id="3145730" name="Straight Connector 31"/>
            <p:cNvCxnSpPr>
              <a:cxnSpLocks/>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145731" name="Straight Connector 20"/>
            <p:cNvCxnSpPr>
              <a:cxnSpLocks/>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48589"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0"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1"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2"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3"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4"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5"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6"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97"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1048598"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048599" name="Date Placeholder 3"/>
          <p:cNvSpPr>
            <a:spLocks noGrp="1"/>
          </p:cNvSpPr>
          <p:nvPr>
            <p:ph type="dt" sz="half" idx="10"/>
          </p:nvPr>
        </p:nvSpPr>
        <p:spPr/>
        <p:txBody>
          <a:bodyPr/>
          <a:lstStyle/>
          <a:p>
            <a:fld id="{BE2242C4-9B9C-4D19-83DA-6D0D99E799F1}" type="datetimeFigureOut">
              <a:rPr lang="en-US" smtClean="0"/>
              <a:t>11/14/2021</a:t>
            </a:fld>
            <a:endParaRPr lang="en-US"/>
          </a:p>
        </p:txBody>
      </p:sp>
      <p:sp>
        <p:nvSpPr>
          <p:cNvPr id="1048600" name="Footer Placeholder 4"/>
          <p:cNvSpPr>
            <a:spLocks noGrp="1"/>
          </p:cNvSpPr>
          <p:nvPr>
            <p:ph type="ftr" sz="quarter" idx="11"/>
          </p:nvPr>
        </p:nvSpPr>
        <p:spPr/>
        <p:txBody>
          <a:bodyPr/>
          <a:lstStyle/>
          <a:p>
            <a:endParaRPr lang="en-US"/>
          </a:p>
        </p:txBody>
      </p:sp>
      <p:sp>
        <p:nvSpPr>
          <p:cNvPr id="1048601" name="Slide Number Placeholder 5"/>
          <p:cNvSpPr>
            <a:spLocks noGrp="1"/>
          </p:cNvSpPr>
          <p:nvPr>
            <p:ph type="sldNum" sz="quarter" idx="12"/>
          </p:nvPr>
        </p:nvSpPr>
        <p:spPr/>
        <p:txBody>
          <a:bodyPr/>
          <a:lstStyle/>
          <a:p>
            <a:fld id="{DD13C99B-22BE-468E-9F80-C96AA1A06484}"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1048746"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1048747"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748" name="Date Placeholder 3"/>
          <p:cNvSpPr>
            <a:spLocks noGrp="1"/>
          </p:cNvSpPr>
          <p:nvPr>
            <p:ph type="dt" sz="half" idx="10"/>
          </p:nvPr>
        </p:nvSpPr>
        <p:spPr/>
        <p:txBody>
          <a:bodyPr/>
          <a:lstStyle/>
          <a:p>
            <a:fld id="{BE2242C4-9B9C-4D19-83DA-6D0D99E799F1}" type="datetimeFigureOut">
              <a:rPr lang="en-US" smtClean="0"/>
              <a:t>11/14/2021</a:t>
            </a:fld>
            <a:endParaRPr lang="en-US"/>
          </a:p>
        </p:txBody>
      </p:sp>
      <p:sp>
        <p:nvSpPr>
          <p:cNvPr id="1048749" name="Footer Placeholder 4"/>
          <p:cNvSpPr>
            <a:spLocks noGrp="1"/>
          </p:cNvSpPr>
          <p:nvPr>
            <p:ph type="ftr" sz="quarter" idx="11"/>
          </p:nvPr>
        </p:nvSpPr>
        <p:spPr/>
        <p:txBody>
          <a:bodyPr/>
          <a:lstStyle/>
          <a:p>
            <a:endParaRPr lang="en-US"/>
          </a:p>
        </p:txBody>
      </p:sp>
      <p:sp>
        <p:nvSpPr>
          <p:cNvPr id="1048750" name="Slide Number Placeholder 5"/>
          <p:cNvSpPr>
            <a:spLocks noGrp="1"/>
          </p:cNvSpPr>
          <p:nvPr>
            <p:ph type="sldNum" sz="quarter" idx="12"/>
          </p:nvPr>
        </p:nvSpPr>
        <p:spPr/>
        <p:txBody>
          <a:bodyPr/>
          <a:lstStyle/>
          <a:p>
            <a:fld id="{DD13C99B-22BE-468E-9F80-C96AA1A0648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048706"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1048707"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lvl2pPr>
            <a:lvl3pPr marL="914400" indent="0">
              <a:buFontTx/>
              <a:buNone/>
            </a:lvl3pPr>
            <a:lvl4pPr marL="1371600" indent="0">
              <a:buFontTx/>
              <a:buNone/>
            </a:lvl4pPr>
            <a:lvl5pPr marL="1828800" indent="0">
              <a:buFontTx/>
              <a:buNone/>
            </a:lvl5pPr>
          </a:lstStyle>
          <a:p>
            <a:pPr lvl="0"/>
            <a:r>
              <a:rPr lang="en-US"/>
              <a:t>Click to edit Master text styles</a:t>
            </a:r>
          </a:p>
        </p:txBody>
      </p:sp>
      <p:sp>
        <p:nvSpPr>
          <p:cNvPr id="1048708"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709" name="Date Placeholder 3"/>
          <p:cNvSpPr>
            <a:spLocks noGrp="1"/>
          </p:cNvSpPr>
          <p:nvPr>
            <p:ph type="dt" sz="half" idx="10"/>
          </p:nvPr>
        </p:nvSpPr>
        <p:spPr/>
        <p:txBody>
          <a:bodyPr/>
          <a:lstStyle/>
          <a:p>
            <a:fld id="{BE2242C4-9B9C-4D19-83DA-6D0D99E799F1}" type="datetimeFigureOut">
              <a:rPr lang="en-US" smtClean="0"/>
              <a:t>11/14/2021</a:t>
            </a:fld>
            <a:endParaRPr lang="en-US"/>
          </a:p>
        </p:txBody>
      </p:sp>
      <p:sp>
        <p:nvSpPr>
          <p:cNvPr id="1048710" name="Footer Placeholder 4"/>
          <p:cNvSpPr>
            <a:spLocks noGrp="1"/>
          </p:cNvSpPr>
          <p:nvPr>
            <p:ph type="ftr" sz="quarter" idx="11"/>
          </p:nvPr>
        </p:nvSpPr>
        <p:spPr/>
        <p:txBody>
          <a:bodyPr/>
          <a:lstStyle/>
          <a:p>
            <a:endParaRPr lang="en-US"/>
          </a:p>
        </p:txBody>
      </p:sp>
      <p:sp>
        <p:nvSpPr>
          <p:cNvPr id="1048711" name="Slide Number Placeholder 5"/>
          <p:cNvSpPr>
            <a:spLocks noGrp="1"/>
          </p:cNvSpPr>
          <p:nvPr>
            <p:ph type="sldNum" sz="quarter" idx="12"/>
          </p:nvPr>
        </p:nvSpPr>
        <p:spPr/>
        <p:txBody>
          <a:bodyPr/>
          <a:lstStyle/>
          <a:p>
            <a:fld id="{DD13C99B-22BE-468E-9F80-C96AA1A06484}" type="slidenum">
              <a:rPr lang="en-US" smtClean="0"/>
              <a:t>‹#›</a:t>
            </a:fld>
            <a:endParaRPr lang="en-US"/>
          </a:p>
        </p:txBody>
      </p:sp>
      <p:sp>
        <p:nvSpPr>
          <p:cNvPr id="1048712"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1048713"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1048741"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1048742"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743" name="Date Placeholder 3"/>
          <p:cNvSpPr>
            <a:spLocks noGrp="1"/>
          </p:cNvSpPr>
          <p:nvPr>
            <p:ph type="dt" sz="half" idx="10"/>
          </p:nvPr>
        </p:nvSpPr>
        <p:spPr/>
        <p:txBody>
          <a:bodyPr/>
          <a:lstStyle/>
          <a:p>
            <a:fld id="{BE2242C4-9B9C-4D19-83DA-6D0D99E799F1}" type="datetimeFigureOut">
              <a:rPr lang="en-US" smtClean="0"/>
              <a:t>11/14/2021</a:t>
            </a:fld>
            <a:endParaRPr lang="en-US"/>
          </a:p>
        </p:txBody>
      </p:sp>
      <p:sp>
        <p:nvSpPr>
          <p:cNvPr id="1048744" name="Footer Placeholder 4"/>
          <p:cNvSpPr>
            <a:spLocks noGrp="1"/>
          </p:cNvSpPr>
          <p:nvPr>
            <p:ph type="ftr" sz="quarter" idx="11"/>
          </p:nvPr>
        </p:nvSpPr>
        <p:spPr/>
        <p:txBody>
          <a:bodyPr/>
          <a:lstStyle/>
          <a:p>
            <a:endParaRPr lang="en-US"/>
          </a:p>
        </p:txBody>
      </p:sp>
      <p:sp>
        <p:nvSpPr>
          <p:cNvPr id="1048745" name="Slide Number Placeholder 5"/>
          <p:cNvSpPr>
            <a:spLocks noGrp="1"/>
          </p:cNvSpPr>
          <p:nvPr>
            <p:ph type="sldNum" sz="quarter" idx="12"/>
          </p:nvPr>
        </p:nvSpPr>
        <p:spPr/>
        <p:txBody>
          <a:bodyPr/>
          <a:lstStyle/>
          <a:p>
            <a:fld id="{DD13C99B-22BE-468E-9F80-C96AA1A06484}"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048698"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1048699"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lvl2pPr>
            <a:lvl3pPr marL="914400" indent="0">
              <a:buFontTx/>
              <a:buNone/>
            </a:lvl3pPr>
            <a:lvl4pPr marL="1371600" indent="0">
              <a:buFontTx/>
              <a:buNone/>
            </a:lvl4pPr>
            <a:lvl5pPr marL="1828800" indent="0">
              <a:buFontTx/>
              <a:buNone/>
            </a:lvl5pPr>
          </a:lstStyle>
          <a:p>
            <a:pPr lvl="0"/>
            <a:r>
              <a:rPr lang="en-US"/>
              <a:t>Click to edit Master text styles</a:t>
            </a:r>
          </a:p>
        </p:txBody>
      </p:sp>
      <p:sp>
        <p:nvSpPr>
          <p:cNvPr id="1048700"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701" name="Date Placeholder 3"/>
          <p:cNvSpPr>
            <a:spLocks noGrp="1"/>
          </p:cNvSpPr>
          <p:nvPr>
            <p:ph type="dt" sz="half" idx="10"/>
          </p:nvPr>
        </p:nvSpPr>
        <p:spPr/>
        <p:txBody>
          <a:bodyPr/>
          <a:lstStyle/>
          <a:p>
            <a:fld id="{BE2242C4-9B9C-4D19-83DA-6D0D99E799F1}" type="datetimeFigureOut">
              <a:rPr lang="en-US" smtClean="0"/>
              <a:t>11/14/2021</a:t>
            </a:fld>
            <a:endParaRPr lang="en-US"/>
          </a:p>
        </p:txBody>
      </p:sp>
      <p:sp>
        <p:nvSpPr>
          <p:cNvPr id="1048702" name="Footer Placeholder 4"/>
          <p:cNvSpPr>
            <a:spLocks noGrp="1"/>
          </p:cNvSpPr>
          <p:nvPr>
            <p:ph type="ftr" sz="quarter" idx="11"/>
          </p:nvPr>
        </p:nvSpPr>
        <p:spPr/>
        <p:txBody>
          <a:bodyPr/>
          <a:lstStyle/>
          <a:p>
            <a:endParaRPr lang="en-US"/>
          </a:p>
        </p:txBody>
      </p:sp>
      <p:sp>
        <p:nvSpPr>
          <p:cNvPr id="1048703" name="Slide Number Placeholder 5"/>
          <p:cNvSpPr>
            <a:spLocks noGrp="1"/>
          </p:cNvSpPr>
          <p:nvPr>
            <p:ph type="sldNum" sz="quarter" idx="12"/>
          </p:nvPr>
        </p:nvSpPr>
        <p:spPr/>
        <p:txBody>
          <a:bodyPr/>
          <a:lstStyle/>
          <a:p>
            <a:fld id="{DD13C99B-22BE-468E-9F80-C96AA1A06484}" type="slidenum">
              <a:rPr lang="en-US" smtClean="0"/>
              <a:t>‹#›</a:t>
            </a:fld>
            <a:endParaRPr lang="en-US"/>
          </a:p>
        </p:txBody>
      </p:sp>
      <p:sp>
        <p:nvSpPr>
          <p:cNvPr id="104870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104870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1048757"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1048758"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lvl2pPr>
            <a:lvl3pPr marL="914400" indent="0">
              <a:buFontTx/>
              <a:buNone/>
            </a:lvl3pPr>
            <a:lvl4pPr marL="1371600" indent="0">
              <a:buFontTx/>
              <a:buNone/>
            </a:lvl4pPr>
            <a:lvl5pPr marL="1828800" indent="0">
              <a:buFontTx/>
              <a:buNone/>
            </a:lvl5pPr>
          </a:lstStyle>
          <a:p>
            <a:pPr lvl="0"/>
            <a:r>
              <a:rPr lang="en-US"/>
              <a:t>Click to edit Master text styles</a:t>
            </a:r>
          </a:p>
        </p:txBody>
      </p:sp>
      <p:sp>
        <p:nvSpPr>
          <p:cNvPr id="1048759"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760" name="Date Placeholder 3"/>
          <p:cNvSpPr>
            <a:spLocks noGrp="1"/>
          </p:cNvSpPr>
          <p:nvPr>
            <p:ph type="dt" sz="half" idx="10"/>
          </p:nvPr>
        </p:nvSpPr>
        <p:spPr/>
        <p:txBody>
          <a:bodyPr/>
          <a:lstStyle/>
          <a:p>
            <a:fld id="{BE2242C4-9B9C-4D19-83DA-6D0D99E799F1}" type="datetimeFigureOut">
              <a:rPr lang="en-US" smtClean="0"/>
              <a:t>11/14/2021</a:t>
            </a:fld>
            <a:endParaRPr lang="en-US"/>
          </a:p>
        </p:txBody>
      </p:sp>
      <p:sp>
        <p:nvSpPr>
          <p:cNvPr id="1048761" name="Footer Placeholder 4"/>
          <p:cNvSpPr>
            <a:spLocks noGrp="1"/>
          </p:cNvSpPr>
          <p:nvPr>
            <p:ph type="ftr" sz="quarter" idx="11"/>
          </p:nvPr>
        </p:nvSpPr>
        <p:spPr/>
        <p:txBody>
          <a:bodyPr/>
          <a:lstStyle/>
          <a:p>
            <a:endParaRPr lang="en-US"/>
          </a:p>
        </p:txBody>
      </p:sp>
      <p:sp>
        <p:nvSpPr>
          <p:cNvPr id="1048762" name="Slide Number Placeholder 5"/>
          <p:cNvSpPr>
            <a:spLocks noGrp="1"/>
          </p:cNvSpPr>
          <p:nvPr>
            <p:ph type="sldNum" sz="quarter" idx="12"/>
          </p:nvPr>
        </p:nvSpPr>
        <p:spPr/>
        <p:txBody>
          <a:bodyPr/>
          <a:lstStyle/>
          <a:p>
            <a:fld id="{DD13C99B-22BE-468E-9F80-C96AA1A06484}"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720" name="Title 1"/>
          <p:cNvSpPr>
            <a:spLocks noGrp="1"/>
          </p:cNvSpPr>
          <p:nvPr>
            <p:ph type="title"/>
          </p:nvPr>
        </p:nvSpPr>
        <p:spPr/>
        <p:txBody>
          <a:bodyPr/>
          <a:lstStyle/>
          <a:p>
            <a:r>
              <a:rPr lang="en-US"/>
              <a:t>Click to edit Master title style</a:t>
            </a:r>
            <a:endParaRPr lang="en-US" dirty="0"/>
          </a:p>
        </p:txBody>
      </p:sp>
      <p:sp>
        <p:nvSpPr>
          <p:cNvPr id="1048721"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22" name="Date Placeholder 3"/>
          <p:cNvSpPr>
            <a:spLocks noGrp="1"/>
          </p:cNvSpPr>
          <p:nvPr>
            <p:ph type="dt" sz="half" idx="10"/>
          </p:nvPr>
        </p:nvSpPr>
        <p:spPr/>
        <p:txBody>
          <a:bodyPr/>
          <a:lstStyle/>
          <a:p>
            <a:fld id="{BE2242C4-9B9C-4D19-83DA-6D0D99E799F1}" type="datetimeFigureOut">
              <a:rPr lang="en-US" smtClean="0"/>
              <a:t>11/14/2021</a:t>
            </a:fld>
            <a:endParaRPr lang="en-US"/>
          </a:p>
        </p:txBody>
      </p:sp>
      <p:sp>
        <p:nvSpPr>
          <p:cNvPr id="1048723" name="Footer Placeholder 4"/>
          <p:cNvSpPr>
            <a:spLocks noGrp="1"/>
          </p:cNvSpPr>
          <p:nvPr>
            <p:ph type="ftr" sz="quarter" idx="11"/>
          </p:nvPr>
        </p:nvSpPr>
        <p:spPr/>
        <p:txBody>
          <a:bodyPr/>
          <a:lstStyle/>
          <a:p>
            <a:endParaRPr lang="en-US"/>
          </a:p>
        </p:txBody>
      </p:sp>
      <p:sp>
        <p:nvSpPr>
          <p:cNvPr id="1048724" name="Slide Number Placeholder 5"/>
          <p:cNvSpPr>
            <a:spLocks noGrp="1"/>
          </p:cNvSpPr>
          <p:nvPr>
            <p:ph type="sldNum" sz="quarter" idx="12"/>
          </p:nvPr>
        </p:nvSpPr>
        <p:spPr/>
        <p:txBody>
          <a:bodyPr/>
          <a:lstStyle/>
          <a:p>
            <a:fld id="{DD13C99B-22BE-468E-9F80-C96AA1A06484}"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769"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1048770"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71" name="Date Placeholder 3"/>
          <p:cNvSpPr>
            <a:spLocks noGrp="1"/>
          </p:cNvSpPr>
          <p:nvPr>
            <p:ph type="dt" sz="half" idx="10"/>
          </p:nvPr>
        </p:nvSpPr>
        <p:spPr/>
        <p:txBody>
          <a:bodyPr/>
          <a:lstStyle/>
          <a:p>
            <a:fld id="{BE2242C4-9B9C-4D19-83DA-6D0D99E799F1}" type="datetimeFigureOut">
              <a:rPr lang="en-US" smtClean="0"/>
              <a:t>11/14/2021</a:t>
            </a:fld>
            <a:endParaRPr lang="en-US"/>
          </a:p>
        </p:txBody>
      </p:sp>
      <p:sp>
        <p:nvSpPr>
          <p:cNvPr id="1048772" name="Footer Placeholder 4"/>
          <p:cNvSpPr>
            <a:spLocks noGrp="1"/>
          </p:cNvSpPr>
          <p:nvPr>
            <p:ph type="ftr" sz="quarter" idx="11"/>
          </p:nvPr>
        </p:nvSpPr>
        <p:spPr/>
        <p:txBody>
          <a:bodyPr/>
          <a:lstStyle/>
          <a:p>
            <a:endParaRPr lang="en-US"/>
          </a:p>
        </p:txBody>
      </p:sp>
      <p:sp>
        <p:nvSpPr>
          <p:cNvPr id="1048773" name="Slide Number Placeholder 5"/>
          <p:cNvSpPr>
            <a:spLocks noGrp="1"/>
          </p:cNvSpPr>
          <p:nvPr>
            <p:ph type="sldNum" sz="quarter" idx="12"/>
          </p:nvPr>
        </p:nvSpPr>
        <p:spPr/>
        <p:txBody>
          <a:bodyPr/>
          <a:lstStyle/>
          <a:p>
            <a:fld id="{DD13C99B-22BE-468E-9F80-C96AA1A0648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05"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1048606"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07" name="Date Placeholder 3"/>
          <p:cNvSpPr>
            <a:spLocks noGrp="1"/>
          </p:cNvSpPr>
          <p:nvPr>
            <p:ph type="dt" sz="half" idx="10"/>
          </p:nvPr>
        </p:nvSpPr>
        <p:spPr/>
        <p:txBody>
          <a:bodyPr/>
          <a:lstStyle/>
          <a:p>
            <a:fld id="{BE2242C4-9B9C-4D19-83DA-6D0D99E799F1}" type="datetimeFigureOut">
              <a:rPr lang="en-US" smtClean="0"/>
              <a:t>11/14/2021</a:t>
            </a:fld>
            <a:endParaRPr lang="en-US"/>
          </a:p>
        </p:txBody>
      </p:sp>
      <p:sp>
        <p:nvSpPr>
          <p:cNvPr id="1048608" name="Footer Placeholder 4"/>
          <p:cNvSpPr>
            <a:spLocks noGrp="1"/>
          </p:cNvSpPr>
          <p:nvPr>
            <p:ph type="ftr" sz="quarter" idx="11"/>
          </p:nvPr>
        </p:nvSpPr>
        <p:spPr/>
        <p:txBody>
          <a:bodyPr/>
          <a:lstStyle/>
          <a:p>
            <a:endParaRPr lang="en-US"/>
          </a:p>
        </p:txBody>
      </p:sp>
      <p:sp>
        <p:nvSpPr>
          <p:cNvPr id="1048609" name="Slide Number Placeholder 5"/>
          <p:cNvSpPr>
            <a:spLocks noGrp="1"/>
          </p:cNvSpPr>
          <p:nvPr>
            <p:ph type="sldNum" sz="quarter" idx="12"/>
          </p:nvPr>
        </p:nvSpPr>
        <p:spPr/>
        <p:txBody>
          <a:bodyPr/>
          <a:lstStyle/>
          <a:p>
            <a:fld id="{DD13C99B-22BE-468E-9F80-C96AA1A0648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725"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1048726"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727" name="Date Placeholder 3"/>
          <p:cNvSpPr>
            <a:spLocks noGrp="1"/>
          </p:cNvSpPr>
          <p:nvPr>
            <p:ph type="dt" sz="half" idx="10"/>
          </p:nvPr>
        </p:nvSpPr>
        <p:spPr/>
        <p:txBody>
          <a:bodyPr/>
          <a:lstStyle/>
          <a:p>
            <a:fld id="{BE2242C4-9B9C-4D19-83DA-6D0D99E799F1}" type="datetimeFigureOut">
              <a:rPr lang="en-US" smtClean="0"/>
              <a:t>11/14/2021</a:t>
            </a:fld>
            <a:endParaRPr lang="en-US"/>
          </a:p>
        </p:txBody>
      </p:sp>
      <p:sp>
        <p:nvSpPr>
          <p:cNvPr id="1048728" name="Footer Placeholder 4"/>
          <p:cNvSpPr>
            <a:spLocks noGrp="1"/>
          </p:cNvSpPr>
          <p:nvPr>
            <p:ph type="ftr" sz="quarter" idx="11"/>
          </p:nvPr>
        </p:nvSpPr>
        <p:spPr/>
        <p:txBody>
          <a:bodyPr/>
          <a:lstStyle/>
          <a:p>
            <a:endParaRPr lang="en-US"/>
          </a:p>
        </p:txBody>
      </p:sp>
      <p:sp>
        <p:nvSpPr>
          <p:cNvPr id="1048729" name="Slide Number Placeholder 5"/>
          <p:cNvSpPr>
            <a:spLocks noGrp="1"/>
          </p:cNvSpPr>
          <p:nvPr>
            <p:ph type="sldNum" sz="quarter" idx="12"/>
          </p:nvPr>
        </p:nvSpPr>
        <p:spPr/>
        <p:txBody>
          <a:bodyPr/>
          <a:lstStyle/>
          <a:p>
            <a:fld id="{DD13C99B-22BE-468E-9F80-C96AA1A06484}"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751" name="Title 1"/>
          <p:cNvSpPr>
            <a:spLocks noGrp="1"/>
          </p:cNvSpPr>
          <p:nvPr>
            <p:ph type="title"/>
          </p:nvPr>
        </p:nvSpPr>
        <p:spPr/>
        <p:txBody>
          <a:bodyPr/>
          <a:lstStyle/>
          <a:p>
            <a:r>
              <a:rPr lang="en-US"/>
              <a:t>Click to edit Master title style</a:t>
            </a:r>
            <a:endParaRPr lang="en-US" dirty="0"/>
          </a:p>
        </p:txBody>
      </p:sp>
      <p:sp>
        <p:nvSpPr>
          <p:cNvPr id="1048752"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53"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54" name="Date Placeholder 4"/>
          <p:cNvSpPr>
            <a:spLocks noGrp="1"/>
          </p:cNvSpPr>
          <p:nvPr>
            <p:ph type="dt" sz="half" idx="10"/>
          </p:nvPr>
        </p:nvSpPr>
        <p:spPr/>
        <p:txBody>
          <a:bodyPr/>
          <a:lstStyle/>
          <a:p>
            <a:fld id="{BE2242C4-9B9C-4D19-83DA-6D0D99E799F1}" type="datetimeFigureOut">
              <a:rPr lang="en-US" smtClean="0"/>
              <a:t>11/14/2021</a:t>
            </a:fld>
            <a:endParaRPr lang="en-US"/>
          </a:p>
        </p:txBody>
      </p:sp>
      <p:sp>
        <p:nvSpPr>
          <p:cNvPr id="1048755" name="Footer Placeholder 5"/>
          <p:cNvSpPr>
            <a:spLocks noGrp="1"/>
          </p:cNvSpPr>
          <p:nvPr>
            <p:ph type="ftr" sz="quarter" idx="11"/>
          </p:nvPr>
        </p:nvSpPr>
        <p:spPr/>
        <p:txBody>
          <a:bodyPr/>
          <a:lstStyle/>
          <a:p>
            <a:endParaRPr lang="en-US"/>
          </a:p>
        </p:txBody>
      </p:sp>
      <p:sp>
        <p:nvSpPr>
          <p:cNvPr id="1048756" name="Slide Number Placeholder 6"/>
          <p:cNvSpPr>
            <a:spLocks noGrp="1"/>
          </p:cNvSpPr>
          <p:nvPr>
            <p:ph type="sldNum" sz="quarter" idx="12"/>
          </p:nvPr>
        </p:nvSpPr>
        <p:spPr/>
        <p:txBody>
          <a:bodyPr/>
          <a:lstStyle/>
          <a:p>
            <a:fld id="{DD13C99B-22BE-468E-9F80-C96AA1A0648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730" name="Title 1"/>
          <p:cNvSpPr>
            <a:spLocks noGrp="1"/>
          </p:cNvSpPr>
          <p:nvPr>
            <p:ph type="title"/>
          </p:nvPr>
        </p:nvSpPr>
        <p:spPr/>
        <p:txBody>
          <a:bodyPr/>
          <a:lstStyle/>
          <a:p>
            <a:r>
              <a:rPr lang="en-US"/>
              <a:t>Click to edit Master title style</a:t>
            </a:r>
            <a:endParaRPr lang="en-US" dirty="0"/>
          </a:p>
        </p:txBody>
      </p:sp>
      <p:sp>
        <p:nvSpPr>
          <p:cNvPr id="1048731"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732"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33"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734"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35" name="Date Placeholder 6"/>
          <p:cNvSpPr>
            <a:spLocks noGrp="1"/>
          </p:cNvSpPr>
          <p:nvPr>
            <p:ph type="dt" sz="half" idx="10"/>
          </p:nvPr>
        </p:nvSpPr>
        <p:spPr/>
        <p:txBody>
          <a:bodyPr/>
          <a:lstStyle/>
          <a:p>
            <a:fld id="{BE2242C4-9B9C-4D19-83DA-6D0D99E799F1}" type="datetimeFigureOut">
              <a:rPr lang="en-US" smtClean="0"/>
              <a:t>11/14/2021</a:t>
            </a:fld>
            <a:endParaRPr lang="en-US"/>
          </a:p>
        </p:txBody>
      </p:sp>
      <p:sp>
        <p:nvSpPr>
          <p:cNvPr id="1048736" name="Footer Placeholder 7"/>
          <p:cNvSpPr>
            <a:spLocks noGrp="1"/>
          </p:cNvSpPr>
          <p:nvPr>
            <p:ph type="ftr" sz="quarter" idx="11"/>
          </p:nvPr>
        </p:nvSpPr>
        <p:spPr/>
        <p:txBody>
          <a:bodyPr/>
          <a:lstStyle/>
          <a:p>
            <a:endParaRPr lang="en-US"/>
          </a:p>
        </p:txBody>
      </p:sp>
      <p:sp>
        <p:nvSpPr>
          <p:cNvPr id="1048737" name="Slide Number Placeholder 8"/>
          <p:cNvSpPr>
            <a:spLocks noGrp="1"/>
          </p:cNvSpPr>
          <p:nvPr>
            <p:ph type="sldNum" sz="quarter" idx="12"/>
          </p:nvPr>
        </p:nvSpPr>
        <p:spPr/>
        <p:txBody>
          <a:bodyPr/>
          <a:lstStyle/>
          <a:p>
            <a:fld id="{DD13C99B-22BE-468E-9F80-C96AA1A0648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94"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1048695" name="Date Placeholder 2"/>
          <p:cNvSpPr>
            <a:spLocks noGrp="1"/>
          </p:cNvSpPr>
          <p:nvPr>
            <p:ph type="dt" sz="half" idx="10"/>
          </p:nvPr>
        </p:nvSpPr>
        <p:spPr/>
        <p:txBody>
          <a:bodyPr/>
          <a:lstStyle/>
          <a:p>
            <a:fld id="{BE2242C4-9B9C-4D19-83DA-6D0D99E799F1}" type="datetimeFigureOut">
              <a:rPr lang="en-US" smtClean="0"/>
              <a:t>11/14/2021</a:t>
            </a:fld>
            <a:endParaRPr lang="en-US"/>
          </a:p>
        </p:txBody>
      </p:sp>
      <p:sp>
        <p:nvSpPr>
          <p:cNvPr id="1048696" name="Footer Placeholder 3"/>
          <p:cNvSpPr>
            <a:spLocks noGrp="1"/>
          </p:cNvSpPr>
          <p:nvPr>
            <p:ph type="ftr" sz="quarter" idx="11"/>
          </p:nvPr>
        </p:nvSpPr>
        <p:spPr/>
        <p:txBody>
          <a:bodyPr/>
          <a:lstStyle/>
          <a:p>
            <a:endParaRPr lang="en-US"/>
          </a:p>
        </p:txBody>
      </p:sp>
      <p:sp>
        <p:nvSpPr>
          <p:cNvPr id="1048697" name="Slide Number Placeholder 4"/>
          <p:cNvSpPr>
            <a:spLocks noGrp="1"/>
          </p:cNvSpPr>
          <p:nvPr>
            <p:ph type="sldNum" sz="quarter" idx="12"/>
          </p:nvPr>
        </p:nvSpPr>
        <p:spPr/>
        <p:txBody>
          <a:bodyPr/>
          <a:lstStyle/>
          <a:p>
            <a:fld id="{DD13C99B-22BE-468E-9F80-C96AA1A0648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738" name="Date Placeholder 1"/>
          <p:cNvSpPr>
            <a:spLocks noGrp="1"/>
          </p:cNvSpPr>
          <p:nvPr>
            <p:ph type="dt" sz="half" idx="10"/>
          </p:nvPr>
        </p:nvSpPr>
        <p:spPr/>
        <p:txBody>
          <a:bodyPr/>
          <a:lstStyle/>
          <a:p>
            <a:fld id="{BE2242C4-9B9C-4D19-83DA-6D0D99E799F1}" type="datetimeFigureOut">
              <a:rPr lang="en-US" smtClean="0"/>
              <a:t>11/14/2021</a:t>
            </a:fld>
            <a:endParaRPr lang="en-US"/>
          </a:p>
        </p:txBody>
      </p:sp>
      <p:sp>
        <p:nvSpPr>
          <p:cNvPr id="1048739" name="Footer Placeholder 2"/>
          <p:cNvSpPr>
            <a:spLocks noGrp="1"/>
          </p:cNvSpPr>
          <p:nvPr>
            <p:ph type="ftr" sz="quarter" idx="11"/>
          </p:nvPr>
        </p:nvSpPr>
        <p:spPr/>
        <p:txBody>
          <a:bodyPr/>
          <a:lstStyle/>
          <a:p>
            <a:endParaRPr lang="en-US"/>
          </a:p>
        </p:txBody>
      </p:sp>
      <p:sp>
        <p:nvSpPr>
          <p:cNvPr id="1048740" name="Slide Number Placeholder 3"/>
          <p:cNvSpPr>
            <a:spLocks noGrp="1"/>
          </p:cNvSpPr>
          <p:nvPr>
            <p:ph type="sldNum" sz="quarter" idx="12"/>
          </p:nvPr>
        </p:nvSpPr>
        <p:spPr/>
        <p:txBody>
          <a:bodyPr/>
          <a:lstStyle/>
          <a:p>
            <a:fld id="{DD13C99B-22BE-468E-9F80-C96AA1A0648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763"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1048764"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65"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1048766" name="Date Placeholder 4"/>
          <p:cNvSpPr>
            <a:spLocks noGrp="1"/>
          </p:cNvSpPr>
          <p:nvPr>
            <p:ph type="dt" sz="half" idx="10"/>
          </p:nvPr>
        </p:nvSpPr>
        <p:spPr/>
        <p:txBody>
          <a:bodyPr/>
          <a:lstStyle/>
          <a:p>
            <a:fld id="{BE2242C4-9B9C-4D19-83DA-6D0D99E799F1}" type="datetimeFigureOut">
              <a:rPr lang="en-US" smtClean="0"/>
              <a:t>11/14/2021</a:t>
            </a:fld>
            <a:endParaRPr lang="en-US"/>
          </a:p>
        </p:txBody>
      </p:sp>
      <p:sp>
        <p:nvSpPr>
          <p:cNvPr id="1048767" name="Footer Placeholder 5"/>
          <p:cNvSpPr>
            <a:spLocks noGrp="1"/>
          </p:cNvSpPr>
          <p:nvPr>
            <p:ph type="ftr" sz="quarter" idx="11"/>
          </p:nvPr>
        </p:nvSpPr>
        <p:spPr/>
        <p:txBody>
          <a:bodyPr/>
          <a:lstStyle/>
          <a:p>
            <a:endParaRPr lang="en-US"/>
          </a:p>
        </p:txBody>
      </p:sp>
      <p:sp>
        <p:nvSpPr>
          <p:cNvPr id="1048768" name="Slide Number Placeholder 6"/>
          <p:cNvSpPr>
            <a:spLocks noGrp="1"/>
          </p:cNvSpPr>
          <p:nvPr>
            <p:ph type="sldNum" sz="quarter" idx="12"/>
          </p:nvPr>
        </p:nvSpPr>
        <p:spPr/>
        <p:txBody>
          <a:bodyPr/>
          <a:lstStyle/>
          <a:p>
            <a:fld id="{DD13C99B-22BE-468E-9F80-C96AA1A06484}"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714"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1048715"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048716"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717" name="Date Placeholder 4"/>
          <p:cNvSpPr>
            <a:spLocks noGrp="1"/>
          </p:cNvSpPr>
          <p:nvPr>
            <p:ph type="dt" sz="half" idx="10"/>
          </p:nvPr>
        </p:nvSpPr>
        <p:spPr/>
        <p:txBody>
          <a:bodyPr/>
          <a:lstStyle/>
          <a:p>
            <a:fld id="{BE2242C4-9B9C-4D19-83DA-6D0D99E799F1}" type="datetimeFigureOut">
              <a:rPr lang="en-US" smtClean="0"/>
              <a:t>11/14/2021</a:t>
            </a:fld>
            <a:endParaRPr lang="en-US"/>
          </a:p>
        </p:txBody>
      </p:sp>
      <p:sp>
        <p:nvSpPr>
          <p:cNvPr id="1048718" name="Footer Placeholder 5"/>
          <p:cNvSpPr>
            <a:spLocks noGrp="1"/>
          </p:cNvSpPr>
          <p:nvPr>
            <p:ph type="ftr" sz="quarter" idx="11"/>
          </p:nvPr>
        </p:nvSpPr>
        <p:spPr/>
        <p:txBody>
          <a:bodyPr/>
          <a:lstStyle/>
          <a:p>
            <a:endParaRPr lang="en-US"/>
          </a:p>
        </p:txBody>
      </p:sp>
      <p:sp>
        <p:nvSpPr>
          <p:cNvPr id="1048719" name="Slide Number Placeholder 6"/>
          <p:cNvSpPr>
            <a:spLocks noGrp="1"/>
          </p:cNvSpPr>
          <p:nvPr>
            <p:ph type="sldNum" sz="quarter" idx="12"/>
          </p:nvPr>
        </p:nvSpPr>
        <p:spPr/>
        <p:txBody>
          <a:bodyPr/>
          <a:lstStyle/>
          <a:p>
            <a:fld id="{DD13C99B-22BE-468E-9F80-C96AA1A06484}"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2" name="Group 6"/>
          <p:cNvGrpSpPr/>
          <p:nvPr/>
        </p:nvGrpSpPr>
        <p:grpSpPr>
          <a:xfrm>
            <a:off x="0" y="-8467"/>
            <a:ext cx="12192000" cy="6866467"/>
            <a:chOff x="0" y="-8467"/>
            <a:chExt cx="12192000" cy="6866467"/>
          </a:xfrm>
        </p:grpSpPr>
        <p:cxnSp>
          <p:nvCxnSpPr>
            <p:cNvPr id="3145728" name="Straight Connector 19"/>
            <p:cNvCxnSpPr>
              <a:cxnSpLocks/>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145729" name="Straight Connector 20"/>
            <p:cNvCxnSpPr>
              <a:cxnSpLocks/>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48576"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7"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8"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9"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0"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2"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3"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84"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1048585"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586"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E2242C4-9B9C-4D19-83DA-6D0D99E799F1}" type="datetimeFigureOut">
              <a:rPr lang="en-US" smtClean="0"/>
              <a:t>11/14/2021</a:t>
            </a:fld>
            <a:endParaRPr lang="en-US"/>
          </a:p>
        </p:txBody>
      </p:sp>
      <p:sp>
        <p:nvSpPr>
          <p:cNvPr id="1048587"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1048588"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D13C99B-22BE-468E-9F80-C96AA1A06484}"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02" name="Title 1"/>
          <p:cNvSpPr>
            <a:spLocks noGrp="1"/>
          </p:cNvSpPr>
          <p:nvPr>
            <p:ph type="ctrTitle"/>
          </p:nvPr>
        </p:nvSpPr>
        <p:spPr>
          <a:xfrm>
            <a:off x="3676651" y="280575"/>
            <a:ext cx="5723962" cy="3538950"/>
          </a:xfrm>
        </p:spPr>
        <p:txBody>
          <a:bodyPr>
            <a:normAutofit/>
          </a:bodyPr>
          <a:lstStyle/>
          <a:p>
            <a:pPr algn="ctr">
              <a:lnSpc>
                <a:spcPct val="90000"/>
              </a:lnSpc>
            </a:pPr>
            <a:r>
              <a:rPr lang="en-US" sz="3200" b="1" dirty="0">
                <a:latin typeface="Times New Roman" panose="02020603050405020304" pitchFamily="18" charset="0"/>
                <a:cs typeface="Times New Roman" panose="02020603050405020304" pitchFamily="18" charset="0"/>
              </a:rPr>
              <a:t>PRESENTATION</a:t>
            </a:r>
            <a:br>
              <a:rPr lang="en-US" sz="3200" b="1" dirty="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on </a:t>
            </a:r>
            <a:r>
              <a:rPr lang="en-US" sz="3200" b="1" dirty="0" err="1">
                <a:latin typeface="+mn-lt"/>
                <a:cs typeface="Times New Roman" panose="02020603050405020304" pitchFamily="18" charset="0"/>
              </a:rPr>
              <a:t>Truyum</a:t>
            </a:r>
            <a:br>
              <a:rPr lang="en-US" sz="3200" b="1" dirty="0">
                <a:latin typeface="+mn-lt"/>
                <a:cs typeface="Times New Roman" panose="02020603050405020304" pitchFamily="18" charset="0"/>
              </a:rPr>
            </a:br>
            <a:r>
              <a:rPr lang="en-US" sz="3200" b="1" dirty="0">
                <a:latin typeface="+mn-lt"/>
                <a:cs typeface="Times New Roman" panose="02020603050405020304" pitchFamily="18" charset="0"/>
              </a:rPr>
              <a:t> Stock &amp; Cart MANAGEMENT</a:t>
            </a:r>
          </a:p>
        </p:txBody>
      </p:sp>
      <p:sp>
        <p:nvSpPr>
          <p:cNvPr id="1048603" name="Subtitle 2"/>
          <p:cNvSpPr>
            <a:spLocks noGrp="1"/>
          </p:cNvSpPr>
          <p:nvPr>
            <p:ph type="subTitle" idx="1"/>
          </p:nvPr>
        </p:nvSpPr>
        <p:spPr>
          <a:xfrm>
            <a:off x="4974336" y="4514446"/>
            <a:ext cx="4299666" cy="871042"/>
          </a:xfrm>
        </p:spPr>
        <p:txBody>
          <a:bodyPr>
            <a:noAutofit/>
          </a:bodyPr>
          <a:lstStyle/>
          <a:p>
            <a:pPr algn="l">
              <a:lnSpc>
                <a:spcPct val="90000"/>
              </a:lnSpc>
            </a:pPr>
            <a:r>
              <a:rPr lang="en-US" sz="2000" b="1" dirty="0">
                <a:latin typeface="Times New Roman" panose="02020603050405020304" pitchFamily="18" charset="0"/>
                <a:cs typeface="Times New Roman" panose="02020603050405020304" pitchFamily="18" charset="0"/>
              </a:rPr>
              <a:t>BY</a:t>
            </a:r>
          </a:p>
          <a:p>
            <a:pPr algn="l">
              <a:lnSpc>
                <a:spcPct val="90000"/>
              </a:lnSpc>
            </a:pPr>
            <a:r>
              <a:rPr lang="en-US" sz="2000" b="1" dirty="0">
                <a:latin typeface="Times New Roman" panose="02020603050405020304" pitchFamily="18" charset="0"/>
                <a:cs typeface="Times New Roman" panose="02020603050405020304" pitchFamily="18" charset="0"/>
              </a:rPr>
              <a:t>RAMASAMY JAYARAMAN</a:t>
            </a:r>
          </a:p>
          <a:p>
            <a:pPr algn="l">
              <a:lnSpc>
                <a:spcPct val="90000"/>
              </a:lnSpc>
            </a:pPr>
            <a:r>
              <a:rPr lang="en-US" sz="2000" b="1" dirty="0">
                <a:latin typeface="Times New Roman" panose="02020603050405020304" pitchFamily="18" charset="0"/>
                <a:cs typeface="Times New Roman" panose="02020603050405020304" pitchFamily="18" charset="0"/>
              </a:rPr>
              <a:t>C19102PCA6048</a:t>
            </a:r>
          </a:p>
          <a:p>
            <a:pPr algn="l">
              <a:lnSpc>
                <a:spcPct val="90000"/>
              </a:lnSpc>
            </a:pPr>
            <a:r>
              <a:rPr lang="en-US" sz="2000" b="1" dirty="0">
                <a:latin typeface="Times New Roman" panose="02020603050405020304" pitchFamily="18" charset="0"/>
                <a:cs typeface="Times New Roman" panose="02020603050405020304" pitchFamily="18" charset="0"/>
              </a:rPr>
              <a:t>MINI PROJECT</a:t>
            </a:r>
          </a:p>
        </p:txBody>
      </p:sp>
      <p:sp>
        <p:nvSpPr>
          <p:cNvPr id="1048604" name="Isosceles Triangle 25"/>
          <p:cNvSpPr>
            <a:spLocks noGrp="1" noRot="1" noChangeAspect="1" noMove="1" noResize="1" noEditPoints="1" noAdjustHandles="1" noChangeArrowheads="1" noChangeShapeType="1" noTextEdit="1"/>
          </p:cNvSpPr>
          <p:nvPr/>
        </p:nvSpPr>
        <p:spPr>
          <a:xfrm rot="10800000">
            <a:off x="3174" y="1270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1032" name="Picture 8" descr="Fresh food logo creative design vectors 01 free download">
            <a:extLst>
              <a:ext uri="{FF2B5EF4-FFF2-40B4-BE49-F238E27FC236}">
                <a16:creationId xmlns:a16="http://schemas.microsoft.com/office/drawing/2014/main" id="{920EFDFC-BF66-4EB2-9AB3-7A68B577DFD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1119" b="14075"/>
          <a:stretch/>
        </p:blipFill>
        <p:spPr bwMode="auto">
          <a:xfrm>
            <a:off x="607783" y="1576034"/>
            <a:ext cx="3068868" cy="296685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CB8B8-A602-44A1-B356-F9E5B212115E}"/>
              </a:ext>
            </a:extLst>
          </p:cNvPr>
          <p:cNvSpPr>
            <a:spLocks noGrp="1"/>
          </p:cNvSpPr>
          <p:nvPr>
            <p:ph type="title"/>
          </p:nvPr>
        </p:nvSpPr>
        <p:spPr/>
        <p:txBody>
          <a:bodyPr/>
          <a:lstStyle/>
          <a:p>
            <a:r>
              <a:rPr lang="en-US" dirty="0"/>
              <a:t>Items saved to cart – Customer page</a:t>
            </a:r>
          </a:p>
        </p:txBody>
      </p:sp>
      <p:pic>
        <p:nvPicPr>
          <p:cNvPr id="3" name="Picture 2">
            <a:extLst>
              <a:ext uri="{FF2B5EF4-FFF2-40B4-BE49-F238E27FC236}">
                <a16:creationId xmlns:a16="http://schemas.microsoft.com/office/drawing/2014/main" id="{1AE0603C-1816-48AC-8303-1F578128B616}"/>
              </a:ext>
            </a:extLst>
          </p:cNvPr>
          <p:cNvPicPr/>
          <p:nvPr/>
        </p:nvPicPr>
        <p:blipFill>
          <a:blip r:embed="rId2"/>
          <a:stretch>
            <a:fillRect/>
          </a:stretch>
        </p:blipFill>
        <p:spPr>
          <a:xfrm>
            <a:off x="1016000" y="1935797"/>
            <a:ext cx="7946707" cy="3885883"/>
          </a:xfrm>
          <a:prstGeom prst="rect">
            <a:avLst/>
          </a:prstGeom>
        </p:spPr>
      </p:pic>
    </p:spTree>
    <p:extLst>
      <p:ext uri="{BB962C8B-B14F-4D97-AF65-F5344CB8AC3E}">
        <p14:creationId xmlns:p14="http://schemas.microsoft.com/office/powerpoint/2010/main" val="36739810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Cart page - customer</a:t>
            </a:r>
          </a:p>
        </p:txBody>
      </p:sp>
      <p:pic>
        <p:nvPicPr>
          <p:cNvPr id="6" name="Content Placeholder 5">
            <a:extLst>
              <a:ext uri="{FF2B5EF4-FFF2-40B4-BE49-F238E27FC236}">
                <a16:creationId xmlns:a16="http://schemas.microsoft.com/office/drawing/2014/main" id="{93CA52AC-939E-4093-89EA-52D57D686B72}"/>
              </a:ext>
            </a:extLst>
          </p:cNvPr>
          <p:cNvPicPr>
            <a:picLocks noGrp="1"/>
          </p:cNvPicPr>
          <p:nvPr>
            <p:ph idx="1"/>
          </p:nvPr>
        </p:nvPicPr>
        <p:blipFill>
          <a:blip r:embed="rId2"/>
          <a:stretch>
            <a:fillRect/>
          </a:stretch>
        </p:blipFill>
        <p:spPr>
          <a:xfrm>
            <a:off x="1670844" y="2296319"/>
            <a:ext cx="6610350" cy="360997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82DE1-959D-46F4-BB59-4B1E2A8B4CFC}"/>
              </a:ext>
            </a:extLst>
          </p:cNvPr>
          <p:cNvSpPr>
            <a:spLocks noGrp="1"/>
          </p:cNvSpPr>
          <p:nvPr>
            <p:ph type="title"/>
          </p:nvPr>
        </p:nvSpPr>
        <p:spPr/>
        <p:txBody>
          <a:bodyPr/>
          <a:lstStyle/>
          <a:p>
            <a:r>
              <a:rPr lang="en-US" dirty="0"/>
              <a:t>ITEM Remove from Cart</a:t>
            </a:r>
          </a:p>
        </p:txBody>
      </p:sp>
      <p:pic>
        <p:nvPicPr>
          <p:cNvPr id="3" name="Picture 2">
            <a:extLst>
              <a:ext uri="{FF2B5EF4-FFF2-40B4-BE49-F238E27FC236}">
                <a16:creationId xmlns:a16="http://schemas.microsoft.com/office/drawing/2014/main" id="{A60B4ECB-17E9-4C07-811B-468959C04BCE}"/>
              </a:ext>
            </a:extLst>
          </p:cNvPr>
          <p:cNvPicPr/>
          <p:nvPr/>
        </p:nvPicPr>
        <p:blipFill>
          <a:blip r:embed="rId2"/>
          <a:stretch>
            <a:fillRect/>
          </a:stretch>
        </p:blipFill>
        <p:spPr>
          <a:xfrm>
            <a:off x="1442720" y="2130742"/>
            <a:ext cx="7519987" cy="3111818"/>
          </a:xfrm>
          <a:prstGeom prst="rect">
            <a:avLst/>
          </a:prstGeom>
        </p:spPr>
      </p:pic>
    </p:spTree>
    <p:extLst>
      <p:ext uri="{BB962C8B-B14F-4D97-AF65-F5344CB8AC3E}">
        <p14:creationId xmlns:p14="http://schemas.microsoft.com/office/powerpoint/2010/main" val="29491230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FAC31-28B6-4417-BA47-582823897697}"/>
              </a:ext>
            </a:extLst>
          </p:cNvPr>
          <p:cNvSpPr>
            <a:spLocks noGrp="1"/>
          </p:cNvSpPr>
          <p:nvPr>
            <p:ph type="title"/>
          </p:nvPr>
        </p:nvSpPr>
        <p:spPr/>
        <p:txBody>
          <a:bodyPr/>
          <a:lstStyle/>
          <a:p>
            <a:r>
              <a:rPr lang="en-US" dirty="0"/>
              <a:t>Cart page – When no items</a:t>
            </a:r>
          </a:p>
        </p:txBody>
      </p:sp>
      <p:pic>
        <p:nvPicPr>
          <p:cNvPr id="4" name="Content Placeholder 3">
            <a:extLst>
              <a:ext uri="{FF2B5EF4-FFF2-40B4-BE49-F238E27FC236}">
                <a16:creationId xmlns:a16="http://schemas.microsoft.com/office/drawing/2014/main" id="{376AC391-4F0A-47E0-A7F2-690ADAC6895E}"/>
              </a:ext>
            </a:extLst>
          </p:cNvPr>
          <p:cNvPicPr>
            <a:picLocks noGrp="1"/>
          </p:cNvPicPr>
          <p:nvPr>
            <p:ph idx="1"/>
          </p:nvPr>
        </p:nvPicPr>
        <p:blipFill>
          <a:blip r:embed="rId2"/>
          <a:stretch>
            <a:fillRect/>
          </a:stretch>
        </p:blipFill>
        <p:spPr>
          <a:xfrm>
            <a:off x="1655868" y="2160588"/>
            <a:ext cx="6640301" cy="3881437"/>
          </a:xfrm>
          <a:prstGeom prst="rect">
            <a:avLst/>
          </a:prstGeom>
        </p:spPr>
      </p:pic>
      <p:pic>
        <p:nvPicPr>
          <p:cNvPr id="6" name="Picture 5">
            <a:extLst>
              <a:ext uri="{FF2B5EF4-FFF2-40B4-BE49-F238E27FC236}">
                <a16:creationId xmlns:a16="http://schemas.microsoft.com/office/drawing/2014/main" id="{FA7CED85-CF66-4381-A153-2D8FDDE54453}"/>
              </a:ext>
            </a:extLst>
          </p:cNvPr>
          <p:cNvPicPr>
            <a:picLocks noChangeAspect="1"/>
          </p:cNvPicPr>
          <p:nvPr/>
        </p:nvPicPr>
        <p:blipFill>
          <a:blip r:embed="rId3"/>
          <a:stretch>
            <a:fillRect/>
          </a:stretch>
        </p:blipFill>
        <p:spPr>
          <a:xfrm>
            <a:off x="990287" y="2160588"/>
            <a:ext cx="7753663" cy="3961903"/>
          </a:xfrm>
          <a:prstGeom prst="rect">
            <a:avLst/>
          </a:prstGeom>
        </p:spPr>
      </p:pic>
    </p:spTree>
    <p:extLst>
      <p:ext uri="{BB962C8B-B14F-4D97-AF65-F5344CB8AC3E}">
        <p14:creationId xmlns:p14="http://schemas.microsoft.com/office/powerpoint/2010/main" val="19420487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3"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Home page - Admin</a:t>
            </a:r>
          </a:p>
        </p:txBody>
      </p:sp>
      <p:pic>
        <p:nvPicPr>
          <p:cNvPr id="6" name="Content Placeholder 5">
            <a:extLst>
              <a:ext uri="{FF2B5EF4-FFF2-40B4-BE49-F238E27FC236}">
                <a16:creationId xmlns:a16="http://schemas.microsoft.com/office/drawing/2014/main" id="{0A65896F-03BF-4653-AC20-87B477240B70}"/>
              </a:ext>
            </a:extLst>
          </p:cNvPr>
          <p:cNvPicPr>
            <a:picLocks noGrp="1"/>
          </p:cNvPicPr>
          <p:nvPr>
            <p:ph idx="1"/>
          </p:nvPr>
        </p:nvPicPr>
        <p:blipFill>
          <a:blip r:embed="rId2"/>
          <a:stretch>
            <a:fillRect/>
          </a:stretch>
        </p:blipFill>
        <p:spPr>
          <a:xfrm>
            <a:off x="1085056" y="2201069"/>
            <a:ext cx="7781925" cy="380047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D3AF0D8-6CAE-458F-AE39-2E032AD964A5}"/>
              </a:ext>
            </a:extLst>
          </p:cNvPr>
          <p:cNvSpPr>
            <a:spLocks noGrp="1"/>
          </p:cNvSpPr>
          <p:nvPr>
            <p:ph type="title"/>
          </p:nvPr>
        </p:nvSpPr>
        <p:spPr/>
        <p:txBody>
          <a:bodyPr/>
          <a:lstStyle/>
          <a:p>
            <a:r>
              <a:rPr lang="en-US" dirty="0"/>
              <a:t>ADMIN – EDIT ITEM PAGE</a:t>
            </a:r>
          </a:p>
        </p:txBody>
      </p:sp>
      <p:pic>
        <p:nvPicPr>
          <p:cNvPr id="8" name="Content Placeholder 7">
            <a:extLst>
              <a:ext uri="{FF2B5EF4-FFF2-40B4-BE49-F238E27FC236}">
                <a16:creationId xmlns:a16="http://schemas.microsoft.com/office/drawing/2014/main" id="{F10CCB47-82DA-4514-AB96-F06FB3BE0713}"/>
              </a:ext>
            </a:extLst>
          </p:cNvPr>
          <p:cNvPicPr>
            <a:picLocks noGrp="1"/>
          </p:cNvPicPr>
          <p:nvPr>
            <p:ph idx="1"/>
          </p:nvPr>
        </p:nvPicPr>
        <p:blipFill>
          <a:blip r:embed="rId2"/>
          <a:stretch>
            <a:fillRect/>
          </a:stretch>
        </p:blipFill>
        <p:spPr>
          <a:xfrm>
            <a:off x="677334" y="1930400"/>
            <a:ext cx="7735146" cy="4250372"/>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14036-1B9F-4533-B6C5-609E000A474B}"/>
              </a:ext>
            </a:extLst>
          </p:cNvPr>
          <p:cNvSpPr>
            <a:spLocks noGrp="1"/>
          </p:cNvSpPr>
          <p:nvPr>
            <p:ph type="title"/>
          </p:nvPr>
        </p:nvSpPr>
        <p:spPr/>
        <p:txBody>
          <a:bodyPr/>
          <a:lstStyle/>
          <a:p>
            <a:r>
              <a:rPr lang="en-US" dirty="0"/>
              <a:t>Validation on Item Edit page - ADMIN</a:t>
            </a:r>
          </a:p>
        </p:txBody>
      </p:sp>
      <p:pic>
        <p:nvPicPr>
          <p:cNvPr id="5" name="Content Placeholder 4">
            <a:extLst>
              <a:ext uri="{FF2B5EF4-FFF2-40B4-BE49-F238E27FC236}">
                <a16:creationId xmlns:a16="http://schemas.microsoft.com/office/drawing/2014/main" id="{D557D8A5-BD2F-475E-9D59-48BF716BB839}"/>
              </a:ext>
            </a:extLst>
          </p:cNvPr>
          <p:cNvPicPr>
            <a:picLocks noGrp="1" noChangeAspect="1"/>
          </p:cNvPicPr>
          <p:nvPr>
            <p:ph idx="1"/>
          </p:nvPr>
        </p:nvPicPr>
        <p:blipFill>
          <a:blip r:embed="rId2"/>
          <a:stretch>
            <a:fillRect/>
          </a:stretch>
        </p:blipFill>
        <p:spPr>
          <a:xfrm>
            <a:off x="1093604" y="1930400"/>
            <a:ext cx="4873741" cy="3484880"/>
          </a:xfrm>
        </p:spPr>
      </p:pic>
      <p:pic>
        <p:nvPicPr>
          <p:cNvPr id="7" name="Picture 6">
            <a:extLst>
              <a:ext uri="{FF2B5EF4-FFF2-40B4-BE49-F238E27FC236}">
                <a16:creationId xmlns:a16="http://schemas.microsoft.com/office/drawing/2014/main" id="{E1F7AC0D-EA30-46ED-82E9-F1A42A89F2B8}"/>
              </a:ext>
            </a:extLst>
          </p:cNvPr>
          <p:cNvPicPr>
            <a:picLocks noChangeAspect="1"/>
          </p:cNvPicPr>
          <p:nvPr/>
        </p:nvPicPr>
        <p:blipFill>
          <a:blip r:embed="rId3"/>
          <a:stretch>
            <a:fillRect/>
          </a:stretch>
        </p:blipFill>
        <p:spPr>
          <a:xfrm>
            <a:off x="6270636" y="1930400"/>
            <a:ext cx="5602590" cy="3596640"/>
          </a:xfrm>
          <a:prstGeom prst="rect">
            <a:avLst/>
          </a:prstGeom>
        </p:spPr>
      </p:pic>
    </p:spTree>
    <p:extLst>
      <p:ext uri="{BB962C8B-B14F-4D97-AF65-F5344CB8AC3E}">
        <p14:creationId xmlns:p14="http://schemas.microsoft.com/office/powerpoint/2010/main" val="1918449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3F7469C-44CD-44DC-B9C7-B714861B1D62}"/>
              </a:ext>
            </a:extLst>
          </p:cNvPr>
          <p:cNvSpPr>
            <a:spLocks noGrp="1"/>
          </p:cNvSpPr>
          <p:nvPr>
            <p:ph type="title"/>
          </p:nvPr>
        </p:nvSpPr>
        <p:spPr/>
        <p:txBody>
          <a:bodyPr/>
          <a:lstStyle/>
          <a:p>
            <a:r>
              <a:rPr lang="en-US" dirty="0"/>
              <a:t>Item edit status – Admin Page</a:t>
            </a:r>
          </a:p>
        </p:txBody>
      </p:sp>
      <p:pic>
        <p:nvPicPr>
          <p:cNvPr id="8" name="Content Placeholder 7">
            <a:extLst>
              <a:ext uri="{FF2B5EF4-FFF2-40B4-BE49-F238E27FC236}">
                <a16:creationId xmlns:a16="http://schemas.microsoft.com/office/drawing/2014/main" id="{22ACC61B-12F3-4BD3-A57C-291BA0A694A0}"/>
              </a:ext>
            </a:extLst>
          </p:cNvPr>
          <p:cNvPicPr>
            <a:picLocks noGrp="1"/>
          </p:cNvPicPr>
          <p:nvPr>
            <p:ph idx="1"/>
          </p:nvPr>
        </p:nvPicPr>
        <p:blipFill>
          <a:blip r:embed="rId2"/>
          <a:stretch>
            <a:fillRect/>
          </a:stretch>
        </p:blipFill>
        <p:spPr>
          <a:xfrm>
            <a:off x="1727994" y="2415381"/>
            <a:ext cx="6496050" cy="337185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DC743CD-F554-4C51-B80E-F7AB7B562737}"/>
              </a:ext>
            </a:extLst>
          </p:cNvPr>
          <p:cNvSpPr>
            <a:spLocks noGrp="1"/>
          </p:cNvSpPr>
          <p:nvPr>
            <p:ph type="title"/>
          </p:nvPr>
        </p:nvSpPr>
        <p:spPr/>
        <p:txBody>
          <a:bodyPr/>
          <a:lstStyle/>
          <a:p>
            <a:r>
              <a:rPr lang="en-US" dirty="0"/>
              <a:t>User table</a:t>
            </a:r>
          </a:p>
        </p:txBody>
      </p:sp>
      <p:pic>
        <p:nvPicPr>
          <p:cNvPr id="7" name="Content Placeholder 6">
            <a:extLst>
              <a:ext uri="{FF2B5EF4-FFF2-40B4-BE49-F238E27FC236}">
                <a16:creationId xmlns:a16="http://schemas.microsoft.com/office/drawing/2014/main" id="{9032AC2B-0955-4980-9C81-A58D5350DE0A}"/>
              </a:ext>
            </a:extLst>
          </p:cNvPr>
          <p:cNvPicPr>
            <a:picLocks noGrp="1" noChangeAspect="1"/>
          </p:cNvPicPr>
          <p:nvPr>
            <p:ph idx="1"/>
          </p:nvPr>
        </p:nvPicPr>
        <p:blipFill>
          <a:blip r:embed="rId2"/>
          <a:stretch>
            <a:fillRect/>
          </a:stretch>
        </p:blipFill>
        <p:spPr>
          <a:xfrm>
            <a:off x="677863" y="2358014"/>
            <a:ext cx="8596312" cy="3486584"/>
          </a:xfr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E4E9E-1262-428B-BEFE-BF6A6D64F7C9}"/>
              </a:ext>
            </a:extLst>
          </p:cNvPr>
          <p:cNvSpPr>
            <a:spLocks noGrp="1"/>
          </p:cNvSpPr>
          <p:nvPr>
            <p:ph type="title"/>
          </p:nvPr>
        </p:nvSpPr>
        <p:spPr/>
        <p:txBody>
          <a:bodyPr/>
          <a:lstStyle/>
          <a:p>
            <a:r>
              <a:rPr lang="en-US" dirty="0"/>
              <a:t>Item list </a:t>
            </a:r>
          </a:p>
        </p:txBody>
      </p:sp>
      <p:pic>
        <p:nvPicPr>
          <p:cNvPr id="6" name="Picture 5">
            <a:extLst>
              <a:ext uri="{FF2B5EF4-FFF2-40B4-BE49-F238E27FC236}">
                <a16:creationId xmlns:a16="http://schemas.microsoft.com/office/drawing/2014/main" id="{CDB59F88-CCBF-4DEB-9D76-C927CA60DE9D}"/>
              </a:ext>
            </a:extLst>
          </p:cNvPr>
          <p:cNvPicPr>
            <a:picLocks noChangeAspect="1"/>
          </p:cNvPicPr>
          <p:nvPr/>
        </p:nvPicPr>
        <p:blipFill>
          <a:blip r:embed="rId2"/>
          <a:stretch>
            <a:fillRect/>
          </a:stretch>
        </p:blipFill>
        <p:spPr>
          <a:xfrm>
            <a:off x="604270" y="1615982"/>
            <a:ext cx="8508467" cy="3179538"/>
          </a:xfrm>
          <a:prstGeom prst="rect">
            <a:avLst/>
          </a:prstGeom>
        </p:spPr>
      </p:pic>
    </p:spTree>
    <p:extLst>
      <p:ext uri="{BB962C8B-B14F-4D97-AF65-F5344CB8AC3E}">
        <p14:creationId xmlns:p14="http://schemas.microsoft.com/office/powerpoint/2010/main" val="19100370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0" name="Title 1"/>
          <p:cNvSpPr>
            <a:spLocks noGrp="1"/>
          </p:cNvSpPr>
          <p:nvPr>
            <p:ph type="title"/>
          </p:nvPr>
        </p:nvSpPr>
        <p:spPr>
          <a:xfrm>
            <a:off x="677334" y="816638"/>
            <a:ext cx="8596668" cy="1320800"/>
          </a:xfrm>
        </p:spPr>
        <p:txBody>
          <a:bodyPr/>
          <a:lstStyle/>
          <a:p>
            <a:r>
              <a:rPr lang="en-US" dirty="0">
                <a:latin typeface="Times New Roman" panose="02020603050405020304" pitchFamily="18" charset="0"/>
                <a:cs typeface="Times New Roman" panose="02020603050405020304" pitchFamily="18" charset="0"/>
              </a:rPr>
              <a:t>CONTENTS</a:t>
            </a:r>
          </a:p>
        </p:txBody>
      </p:sp>
      <p:sp>
        <p:nvSpPr>
          <p:cNvPr id="1048611" name="Content Placeholder 2"/>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Abstract</a:t>
            </a:r>
          </a:p>
          <a:p>
            <a:r>
              <a:rPr lang="en-US" sz="2400" dirty="0">
                <a:latin typeface="Times New Roman" panose="02020603050405020304" pitchFamily="18" charset="0"/>
                <a:cs typeface="Times New Roman" panose="02020603050405020304" pitchFamily="18" charset="0"/>
              </a:rPr>
              <a:t>Introduction</a:t>
            </a:r>
          </a:p>
          <a:p>
            <a:r>
              <a:rPr lang="en-US" sz="2400" dirty="0">
                <a:latin typeface="Times New Roman" panose="02020603050405020304" pitchFamily="18" charset="0"/>
                <a:cs typeface="Times New Roman" panose="02020603050405020304" pitchFamily="18" charset="0"/>
              </a:rPr>
              <a:t>Software Requirements</a:t>
            </a:r>
          </a:p>
          <a:p>
            <a:r>
              <a:rPr lang="en-US" sz="2400" dirty="0">
                <a:latin typeface="Times New Roman" panose="02020603050405020304" pitchFamily="18" charset="0"/>
                <a:cs typeface="Times New Roman" panose="02020603050405020304" pitchFamily="18" charset="0"/>
              </a:rPr>
              <a:t>Modules</a:t>
            </a:r>
          </a:p>
          <a:p>
            <a:r>
              <a:rPr lang="en-US" sz="2400" dirty="0">
                <a:latin typeface="Times New Roman" panose="02020603050405020304" pitchFamily="18" charset="0"/>
                <a:cs typeface="Times New Roman" panose="02020603050405020304" pitchFamily="18" charset="0"/>
              </a:rPr>
              <a:t>Data Flow Diagram</a:t>
            </a:r>
          </a:p>
          <a:p>
            <a:r>
              <a:rPr lang="en-US" sz="2400" dirty="0">
                <a:latin typeface="Times New Roman" panose="02020603050405020304" pitchFamily="18" charset="0"/>
                <a:cs typeface="Times New Roman" panose="02020603050405020304" pitchFamily="18" charset="0"/>
              </a:rPr>
              <a:t>Class Diagram</a:t>
            </a:r>
          </a:p>
          <a:p>
            <a:r>
              <a:rPr lang="en-US" sz="2400" dirty="0">
                <a:latin typeface="Times New Roman" panose="02020603050405020304" pitchFamily="18" charset="0"/>
                <a:cs typeface="Times New Roman" panose="02020603050405020304" pitchFamily="18" charset="0"/>
              </a:rPr>
              <a:t>Conclusion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986A0-9741-4032-A5BC-2A121C163BA8}"/>
              </a:ext>
            </a:extLst>
          </p:cNvPr>
          <p:cNvSpPr>
            <a:spLocks noGrp="1"/>
          </p:cNvSpPr>
          <p:nvPr>
            <p:ph type="title"/>
          </p:nvPr>
        </p:nvSpPr>
        <p:spPr/>
        <p:txBody>
          <a:bodyPr/>
          <a:lstStyle/>
          <a:p>
            <a:r>
              <a:rPr lang="en-US" dirty="0"/>
              <a:t>Cart Item Table</a:t>
            </a:r>
          </a:p>
        </p:txBody>
      </p:sp>
      <p:pic>
        <p:nvPicPr>
          <p:cNvPr id="4" name="Picture 3">
            <a:extLst>
              <a:ext uri="{FF2B5EF4-FFF2-40B4-BE49-F238E27FC236}">
                <a16:creationId xmlns:a16="http://schemas.microsoft.com/office/drawing/2014/main" id="{AEF7155B-2648-4AB2-82BD-B438FDA90DB2}"/>
              </a:ext>
            </a:extLst>
          </p:cNvPr>
          <p:cNvPicPr>
            <a:picLocks noChangeAspect="1"/>
          </p:cNvPicPr>
          <p:nvPr/>
        </p:nvPicPr>
        <p:blipFill>
          <a:blip r:embed="rId2"/>
          <a:stretch>
            <a:fillRect/>
          </a:stretch>
        </p:blipFill>
        <p:spPr>
          <a:xfrm>
            <a:off x="950418" y="2311267"/>
            <a:ext cx="6877403" cy="2616334"/>
          </a:xfrm>
          <a:prstGeom prst="rect">
            <a:avLst/>
          </a:prstGeom>
        </p:spPr>
      </p:pic>
    </p:spTree>
    <p:extLst>
      <p:ext uri="{BB962C8B-B14F-4D97-AF65-F5344CB8AC3E}">
        <p14:creationId xmlns:p14="http://schemas.microsoft.com/office/powerpoint/2010/main" val="12022897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8668" name="Rectangle 8"/>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669" name="Title 1"/>
          <p:cNvSpPr>
            <a:spLocks noGrp="1"/>
          </p:cNvSpPr>
          <p:nvPr>
            <p:ph type="title"/>
          </p:nvPr>
        </p:nvSpPr>
        <p:spPr>
          <a:xfrm>
            <a:off x="652481" y="1382486"/>
            <a:ext cx="3547581" cy="4093028"/>
          </a:xfrm>
        </p:spPr>
        <p:txBody>
          <a:bodyPr anchor="ctr">
            <a:normAutofit/>
          </a:bodyPr>
          <a:lstStyle/>
          <a:p>
            <a:r>
              <a:rPr lang="en-US" sz="4200"/>
              <a:t>CONCLUSION</a:t>
            </a:r>
          </a:p>
        </p:txBody>
      </p:sp>
      <p:grpSp>
        <p:nvGrpSpPr>
          <p:cNvPr id="80" name="Group 10"/>
          <p:cNvGrpSpPr>
            <a:grpSpLocks noGrp="1" noRot="1" noChangeAspect="1" noMove="1" noResize="1"/>
          </p:cNvGrpSpPr>
          <p:nvPr/>
        </p:nvGrpSpPr>
        <p:grpSpPr>
          <a:xfrm>
            <a:off x="1329267" y="-8467"/>
            <a:ext cx="4766733" cy="6866467"/>
            <a:chOff x="7425267" y="-8467"/>
            <a:chExt cx="4766733" cy="6866467"/>
          </a:xfrm>
        </p:grpSpPr>
        <p:cxnSp>
          <p:nvCxnSpPr>
            <p:cNvPr id="3145732" name="Straight Connector 11"/>
            <p:cNvCxnSpPr>
              <a:cxnSpLocks/>
            </p:cNvCxnSpPr>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3145733" name="Straight Connector 12"/>
            <p:cNvCxnSpPr>
              <a:cxnSpLocks/>
            </p:cNvCxnSpPr>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048670"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71"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72" name="Isosceles Triangle 15"/>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73"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74"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75"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76" name="Isosceles Triangle 19"/>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677" name="Rectangle 21"/>
          <p:cNvSpPr>
            <a:spLocks noGrp="1" noRot="1" noChangeAspect="1" noMove="1" noResize="1" noEditPoints="1" noAdjustHandles="1" noChangeArrowheads="1" noChangeShapeType="1" noTextEdit="1"/>
          </p:cNvSpPr>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194304" name="Content Placeholder 2"/>
          <p:cNvGraphicFramePr>
            <a:graphicFrameLocks noGrp="1"/>
          </p:cNvGraphicFramePr>
          <p:nvPr>
            <p:ph idx="1"/>
            <p:extLst>
              <p:ext uri="{D42A27DB-BD31-4B8C-83A1-F6EECF244321}">
                <p14:modId xmlns:p14="http://schemas.microsoft.com/office/powerpoint/2010/main" val="3390007044"/>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2" name="Group 42"/>
          <p:cNvGrpSpPr>
            <a:grpSpLocks noGrp="1" noRot="1" noChangeAspect="1" noMove="1" noResize="1"/>
          </p:cNvGrpSpPr>
          <p:nvPr/>
        </p:nvGrpSpPr>
        <p:grpSpPr>
          <a:xfrm>
            <a:off x="0" y="-8467"/>
            <a:ext cx="12192000" cy="6866467"/>
            <a:chOff x="0" y="-8467"/>
            <a:chExt cx="12192000" cy="6866467"/>
          </a:xfrm>
        </p:grpSpPr>
        <p:cxnSp>
          <p:nvCxnSpPr>
            <p:cNvPr id="3145734" name="Straight Connector 43"/>
            <p:cNvCxnSpPr>
              <a:cxnSpLocks/>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145735" name="Straight Connector 44"/>
            <p:cNvCxnSpPr>
              <a:cxnSpLocks/>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48678"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79"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80" name="Isosceles Triangle 47"/>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81"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82"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83"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84" name="Isosceles Triangle 51"/>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85" name="Isosceles Triangle 52"/>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1048686" name="Rectangle 54"/>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3" name="Group 56"/>
          <p:cNvGrpSpPr>
            <a:grpSpLocks noGrp="1" noRot="1" noChangeAspect="1" noMove="1" noResize="1"/>
          </p:cNvGrpSpPr>
          <p:nvPr/>
        </p:nvGrpSpPr>
        <p:grpSpPr>
          <a:xfrm>
            <a:off x="4267230" y="-8468"/>
            <a:ext cx="4763558" cy="6866467"/>
            <a:chOff x="67175" y="-8467"/>
            <a:chExt cx="4763558" cy="6866467"/>
          </a:xfrm>
        </p:grpSpPr>
        <p:cxnSp>
          <p:nvCxnSpPr>
            <p:cNvPr id="3145736" name="Straight Connector 57"/>
            <p:cNvCxnSpPr>
              <a:cxnSpLocks/>
            </p:cNvCxnSpPr>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145737" name="Straight Connector 58"/>
            <p:cNvCxnSpPr>
              <a:cxnSpLocks/>
            </p:cNvCxnSpPr>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048687" name="Rectangle 23"/>
            <p:cNvSpPr/>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88" name="Rectangle 25"/>
            <p:cNvSpPr/>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89" name="Isosceles Triangle 61"/>
            <p:cNvSpPr/>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90" name="Rectangle 27"/>
            <p:cNvSpPr/>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91" name="Isosceles Triangle 63"/>
            <p:cNvSpPr/>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692" name="Title 1"/>
          <p:cNvSpPr>
            <a:spLocks noGrp="1"/>
          </p:cNvSpPr>
          <p:nvPr>
            <p:ph type="title"/>
          </p:nvPr>
        </p:nvSpPr>
        <p:spPr>
          <a:xfrm>
            <a:off x="677335" y="1282701"/>
            <a:ext cx="5096060" cy="4307148"/>
          </a:xfrm>
        </p:spPr>
        <p:txBody>
          <a:bodyPr vert="horz" lIns="91440" tIns="45720" rIns="91440" bIns="45720" rtlCol="0" anchor="ctr">
            <a:normAutofit/>
          </a:bodyPr>
          <a:lstStyle/>
          <a:p>
            <a:pPr algn="r"/>
            <a:r>
              <a:rPr lang="en-US" sz="5400"/>
              <a:t>THANK YOU</a:t>
            </a:r>
          </a:p>
        </p:txBody>
      </p:sp>
      <p:sp>
        <p:nvSpPr>
          <p:cNvPr id="1048693" name="Freeform: Shape 65"/>
          <p:cNvSpPr>
            <a:spLocks noGrp="1" noRot="1" noChangeAspect="1" noMove="1" noResize="1" noEditPoints="1" noAdjustHandles="1" noChangeArrowheads="1" noChangeShapeType="1" noTextEdit="1"/>
          </p:cNvSpPr>
          <p:nvPr/>
        </p:nvSpPr>
        <p:spPr>
          <a:xfrm>
            <a:off x="7136497" y="-8468"/>
            <a:ext cx="5074930" cy="6866468"/>
          </a:xfrm>
          <a:custGeom>
            <a:avLst/>
            <a:gdLst>
              <a:gd name="connsiteX0" fmla="*/ 0 w 5074930"/>
              <a:gd name="connsiteY0" fmla="*/ 0 h 6858000"/>
              <a:gd name="connsiteX1" fmla="*/ 1249825 w 5074930"/>
              <a:gd name="connsiteY1" fmla="*/ 0 h 6858000"/>
              <a:gd name="connsiteX2" fmla="*/ 1249825 w 5074930"/>
              <a:gd name="connsiteY2" fmla="*/ 8457 h 6858000"/>
              <a:gd name="connsiteX3" fmla="*/ 5074930 w 5074930"/>
              <a:gd name="connsiteY3" fmla="*/ 8457 h 6858000"/>
              <a:gd name="connsiteX4" fmla="*/ 5074930 w 5074930"/>
              <a:gd name="connsiteY4" fmla="*/ 6858000 h 6858000"/>
              <a:gd name="connsiteX5" fmla="*/ 1249825 w 5074930"/>
              <a:gd name="connsiteY5" fmla="*/ 6858000 h 6858000"/>
              <a:gd name="connsiteX6" fmla="*/ 1109383 w 507493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74930" h="6858000">
                <a:moveTo>
                  <a:pt x="0" y="0"/>
                </a:moveTo>
                <a:lnTo>
                  <a:pt x="1249825" y="0"/>
                </a:lnTo>
                <a:lnTo>
                  <a:pt x="1249825" y="8457"/>
                </a:lnTo>
                <a:lnTo>
                  <a:pt x="5074930" y="8457"/>
                </a:lnTo>
                <a:lnTo>
                  <a:pt x="5074930" y="6858000"/>
                </a:lnTo>
                <a:lnTo>
                  <a:pt x="1249825" y="6858000"/>
                </a:lnTo>
                <a:lnTo>
                  <a:pt x="1109383" y="68580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2" name="Title 1"/>
          <p:cNvSpPr>
            <a:spLocks noGrp="1"/>
          </p:cNvSpPr>
          <p:nvPr>
            <p:ph type="title"/>
          </p:nvPr>
        </p:nvSpPr>
        <p:spPr>
          <a:xfrm>
            <a:off x="677334" y="816638"/>
            <a:ext cx="8596668" cy="1320800"/>
          </a:xfrm>
        </p:spPr>
        <p:txBody>
          <a:bodyPr/>
          <a:lstStyle/>
          <a:p>
            <a:r>
              <a:rPr lang="en-US" dirty="0">
                <a:latin typeface="Times New Roman" panose="02020603050405020304" pitchFamily="18" charset="0"/>
                <a:cs typeface="Times New Roman" panose="02020603050405020304" pitchFamily="18" charset="0"/>
              </a:rPr>
              <a:t>ABSTRACT</a:t>
            </a:r>
          </a:p>
        </p:txBody>
      </p:sp>
      <p:sp>
        <p:nvSpPr>
          <p:cNvPr id="1048613" name="Content Placeholder 2"/>
          <p:cNvSpPr>
            <a:spLocks noGrp="1"/>
          </p:cNvSpPr>
          <p:nvPr>
            <p:ph idx="1"/>
          </p:nvPr>
        </p:nvSpPr>
        <p:spPr/>
        <p:txBody>
          <a:bodyPr/>
          <a:lstStyle/>
          <a:p>
            <a:pPr marL="0" indent="0">
              <a:buNone/>
            </a:pPr>
            <a:r>
              <a:rPr lang="en-US" sz="2400" dirty="0" err="1">
                <a:latin typeface="Times New Roman" panose="02020603050405020304" pitchFamily="18" charset="0"/>
                <a:cs typeface="Times New Roman" panose="02020603050405020304" pitchFamily="18" charset="0"/>
              </a:rPr>
              <a:t>Truyum</a:t>
            </a:r>
            <a:r>
              <a:rPr lang="en-US" sz="2400" dirty="0">
                <a:latin typeface="Times New Roman" panose="02020603050405020304" pitchFamily="18" charset="0"/>
                <a:cs typeface="Times New Roman" panose="02020603050405020304" pitchFamily="18" charset="0"/>
              </a:rPr>
              <a:t> stock &amp; cart management  is a web-based application developed using </a:t>
            </a:r>
            <a:r>
              <a:rPr lang="en-US" sz="2400" dirty="0" err="1">
                <a:latin typeface="Times New Roman" panose="02020603050405020304" pitchFamily="18" charset="0"/>
                <a:cs typeface="Times New Roman" panose="02020603050405020304" pitchFamily="18" charset="0"/>
              </a:rPr>
              <a:t>Jsp,Java,servlet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css</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javascript</a:t>
            </a:r>
            <a:r>
              <a:rPr lang="en-US" sz="2400" dirty="0">
                <a:latin typeface="Times New Roman" panose="02020603050405020304" pitchFamily="18" charset="0"/>
                <a:cs typeface="Times New Roman" panose="02020603050405020304" pitchFamily="18" charset="0"/>
              </a:rPr>
              <a:t> and </a:t>
            </a:r>
            <a:r>
              <a:rPr lang="en-US" sz="2400" dirty="0" err="1">
                <a:latin typeface="Times New Roman" panose="02020603050405020304" pitchFamily="18" charset="0"/>
                <a:cs typeface="Times New Roman" panose="02020603050405020304" pitchFamily="18" charset="0"/>
              </a:rPr>
              <a:t>mysql</a:t>
            </a:r>
            <a:r>
              <a:rPr lang="en-US" sz="2400" dirty="0">
                <a:latin typeface="Times New Roman" panose="02020603050405020304" pitchFamily="18" charset="0"/>
                <a:cs typeface="Times New Roman" panose="02020603050405020304" pitchFamily="18" charset="0"/>
              </a:rPr>
              <a:t> to register data . The proposed project for </a:t>
            </a:r>
            <a:r>
              <a:rPr lang="en-US" sz="2400" dirty="0" err="1">
                <a:latin typeface="Times New Roman" panose="02020603050405020304" pitchFamily="18" charset="0"/>
                <a:cs typeface="Times New Roman" panose="02020603050405020304" pitchFamily="18" charset="0"/>
              </a:rPr>
              <a:t>truyum</a:t>
            </a:r>
            <a:r>
              <a:rPr lang="en-US" sz="2400" dirty="0">
                <a:latin typeface="Times New Roman" panose="02020603050405020304" pitchFamily="18" charset="0"/>
                <a:cs typeface="Times New Roman" panose="02020603050405020304" pitchFamily="18" charset="0"/>
              </a:rPr>
              <a:t> Stock &amp; Cart management is developed to provide the item stock details to the users. The is beneficial to both the admins and users. Using the online web application, the admin can do managing activities such as add new cart items , new services, edit and delete the offers and update or modify the existing price plans. It helps the users in submitting the service request and queries.</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4" name="Title 1"/>
          <p:cNvSpPr>
            <a:spLocks noGrp="1"/>
          </p:cNvSpPr>
          <p:nvPr>
            <p:ph type="title"/>
          </p:nvPr>
        </p:nvSpPr>
        <p:spPr>
          <a:xfrm>
            <a:off x="677334" y="816638"/>
            <a:ext cx="8596668" cy="1320800"/>
          </a:xfrm>
        </p:spPr>
        <p:txBody>
          <a:bodyPr/>
          <a:lstStyle/>
          <a:p>
            <a:r>
              <a:rPr lang="en-US" dirty="0">
                <a:latin typeface="Times New Roman" panose="02020603050405020304" pitchFamily="18" charset="0"/>
                <a:cs typeface="Times New Roman" panose="02020603050405020304" pitchFamily="18" charset="0"/>
              </a:rPr>
              <a:t>INTRODUCTION</a:t>
            </a:r>
          </a:p>
        </p:txBody>
      </p:sp>
      <p:sp>
        <p:nvSpPr>
          <p:cNvPr id="1048615" name="Content Placeholder 2"/>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The website is fully focused on viewing the stock items &amp; price before purchasing in real for user and managing of item , helping customer  with details .</a:t>
            </a:r>
          </a:p>
          <a:p>
            <a:r>
              <a:rPr lang="en-US" sz="2400" dirty="0">
                <a:latin typeface="Times New Roman" panose="02020603050405020304" pitchFamily="18" charset="0"/>
                <a:cs typeface="Times New Roman" panose="02020603050405020304" pitchFamily="18" charset="0"/>
              </a:rPr>
              <a:t>So, we have developed a website by providing item details and user friendly platform for users/customers.</a:t>
            </a:r>
          </a:p>
          <a:p>
            <a:r>
              <a:rPr lang="en-US" sz="2400" dirty="0">
                <a:latin typeface="Times New Roman" panose="02020603050405020304" pitchFamily="18" charset="0"/>
                <a:cs typeface="Times New Roman" panose="02020603050405020304" pitchFamily="18" charset="0"/>
              </a:rPr>
              <a:t>Store Admins to regulate the stock in real .</a:t>
            </a:r>
          </a:p>
          <a:p>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6" name="Title 1"/>
          <p:cNvSpPr>
            <a:spLocks noGrp="1"/>
          </p:cNvSpPr>
          <p:nvPr>
            <p:ph type="title"/>
          </p:nvPr>
        </p:nvSpPr>
        <p:spPr>
          <a:xfrm>
            <a:off x="677334" y="859593"/>
            <a:ext cx="8596668" cy="1320800"/>
          </a:xfrm>
        </p:spPr>
        <p:txBody>
          <a:bodyPr/>
          <a:lstStyle/>
          <a:p>
            <a:r>
              <a:rPr lang="en-US" dirty="0">
                <a:latin typeface="Times New Roman" panose="02020603050405020304" pitchFamily="18" charset="0"/>
                <a:cs typeface="Times New Roman" panose="02020603050405020304" pitchFamily="18" charset="0"/>
              </a:rPr>
              <a:t>PROJECT DESCRIPTION</a:t>
            </a:r>
          </a:p>
        </p:txBody>
      </p:sp>
      <p:sp>
        <p:nvSpPr>
          <p:cNvPr id="1048617" name="Content Placeholder 2"/>
          <p:cNvSpPr>
            <a:spLocks noGrp="1"/>
          </p:cNvSpPr>
          <p:nvPr>
            <p:ph idx="1"/>
          </p:nvPr>
        </p:nvSpPr>
        <p:spPr>
          <a:xfrm>
            <a:off x="677334" y="2317343"/>
            <a:ext cx="8596668" cy="3880773"/>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 This project describes the Automobile spare parts &amp;Management facilitates user to book for service. This System provides submission of all services as well as all kinds of parts are possible. This System will provide facility for user to book anytime from anywhere. This System keeps the history of the past .</a:t>
            </a:r>
          </a:p>
          <a:p>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8" name="Title 1"/>
          <p:cNvSpPr>
            <a:spLocks noGrp="1"/>
          </p:cNvSpPr>
          <p:nvPr>
            <p:ph type="title"/>
          </p:nvPr>
        </p:nvSpPr>
        <p:spPr>
          <a:xfrm>
            <a:off x="677334" y="1027611"/>
            <a:ext cx="8596668" cy="1320800"/>
          </a:xfrm>
        </p:spPr>
        <p:txBody>
          <a:bodyPr/>
          <a:lstStyle/>
          <a:p>
            <a:r>
              <a:rPr lang="en-US" dirty="0">
                <a:latin typeface="Times New Roman" panose="02020603050405020304" pitchFamily="18" charset="0"/>
                <a:cs typeface="Times New Roman" panose="02020603050405020304" pitchFamily="18" charset="0"/>
              </a:rPr>
              <a:t>SOFTWARE REQUIREMENTS</a:t>
            </a:r>
          </a:p>
        </p:txBody>
      </p:sp>
      <p:sp>
        <p:nvSpPr>
          <p:cNvPr id="1048619" name="Content Placeholder 2"/>
          <p:cNvSpPr>
            <a:spLocks noGrp="1"/>
          </p:cNvSpPr>
          <p:nvPr>
            <p:ph idx="1"/>
          </p:nvPr>
        </p:nvSpPr>
        <p:spPr>
          <a:xfrm>
            <a:off x="677334" y="2085975"/>
            <a:ext cx="8596668" cy="4268895"/>
          </a:xfrm>
        </p:spPr>
        <p:txBody>
          <a:bodyPr>
            <a:normAutofit/>
          </a:bodyPr>
          <a:lstStyle/>
          <a:p>
            <a:pPr marL="342900" marR="73025" lvl="0" indent="-342900" algn="just">
              <a:lnSpc>
                <a:spcPts val="1200"/>
              </a:lnSpc>
              <a:spcBef>
                <a:spcPts val="130"/>
              </a:spcBef>
              <a:spcAft>
                <a:spcPts val="1200"/>
              </a:spcAft>
              <a:buFont typeface="+mj-lt"/>
              <a:buAutoNum type="arabicPeriod"/>
            </a:pPr>
            <a:r>
              <a:rPr lang="en-US" sz="2400" dirty="0">
                <a:latin typeface="Times New Roman" panose="02020603050405020304" pitchFamily="18" charset="0"/>
                <a:cs typeface="Times New Roman" panose="02020603050405020304" pitchFamily="18" charset="0"/>
              </a:rPr>
              <a:t>Hardware Requirement:</a:t>
            </a:r>
          </a:p>
          <a:p>
            <a:pPr marL="742950" marR="73025" lvl="1" indent="-285750" algn="just">
              <a:lnSpc>
                <a:spcPts val="1200"/>
              </a:lnSpc>
              <a:spcBef>
                <a:spcPts val="130"/>
              </a:spcBef>
              <a:spcAft>
                <a:spcPts val="1200"/>
              </a:spcAft>
              <a:buFont typeface="+mj-lt"/>
              <a:buAutoNum type="alphaLcPeriod"/>
            </a:pPr>
            <a:r>
              <a:rPr lang="en-US" sz="2400" dirty="0">
                <a:latin typeface="Times New Roman" panose="02020603050405020304" pitchFamily="18" charset="0"/>
                <a:cs typeface="Times New Roman" panose="02020603050405020304" pitchFamily="18" charset="0"/>
              </a:rPr>
              <a:t>Developer Desktop PC with 4GB RAM</a:t>
            </a:r>
          </a:p>
          <a:p>
            <a:pPr marL="457200" marR="73025" lvl="1" indent="0" algn="just">
              <a:lnSpc>
                <a:spcPts val="1200"/>
              </a:lnSpc>
              <a:spcBef>
                <a:spcPts val="130"/>
              </a:spcBef>
              <a:spcAft>
                <a:spcPts val="1200"/>
              </a:spcAft>
              <a:buNone/>
            </a:pPr>
            <a:endParaRPr lang="en-US" sz="2400" dirty="0">
              <a:latin typeface="Times New Roman" panose="02020603050405020304" pitchFamily="18" charset="0"/>
              <a:cs typeface="Times New Roman" panose="02020603050405020304" pitchFamily="18" charset="0"/>
            </a:endParaRPr>
          </a:p>
          <a:p>
            <a:pPr marL="342900" marR="73025" lvl="0" indent="-342900" algn="just">
              <a:lnSpc>
                <a:spcPts val="1200"/>
              </a:lnSpc>
              <a:spcBef>
                <a:spcPts val="130"/>
              </a:spcBef>
              <a:spcAft>
                <a:spcPts val="1200"/>
              </a:spcAft>
              <a:buFont typeface="+mj-lt"/>
              <a:buAutoNum type="arabicPeriod"/>
            </a:pPr>
            <a:r>
              <a:rPr lang="en-US" sz="2400" dirty="0">
                <a:latin typeface="Times New Roman" panose="02020603050405020304" pitchFamily="18" charset="0"/>
                <a:cs typeface="Times New Roman" panose="02020603050405020304" pitchFamily="18" charset="0"/>
              </a:rPr>
              <a:t>Software Requirement</a:t>
            </a:r>
          </a:p>
          <a:p>
            <a:pPr marL="742950" marR="73025" lvl="1" indent="-285750" algn="just">
              <a:lnSpc>
                <a:spcPts val="1200"/>
              </a:lnSpc>
              <a:spcBef>
                <a:spcPts val="130"/>
              </a:spcBef>
              <a:spcAft>
                <a:spcPts val="1200"/>
              </a:spcAft>
              <a:buFont typeface="+mj-lt"/>
              <a:buAutoNum type="alphaLcPeriod"/>
            </a:pPr>
            <a:r>
              <a:rPr lang="en-US" sz="2400" dirty="0">
                <a:latin typeface="Times New Roman" panose="02020603050405020304" pitchFamily="18" charset="0"/>
                <a:cs typeface="Times New Roman" panose="02020603050405020304" pitchFamily="18" charset="0"/>
              </a:rPr>
              <a:t>ECLIPSE IDE </a:t>
            </a:r>
          </a:p>
          <a:p>
            <a:pPr marL="742950" marR="73025" lvl="1" indent="-285750" algn="just">
              <a:lnSpc>
                <a:spcPts val="1200"/>
              </a:lnSpc>
              <a:spcBef>
                <a:spcPts val="130"/>
              </a:spcBef>
              <a:spcAft>
                <a:spcPts val="1200"/>
              </a:spcAft>
              <a:buFont typeface="+mj-lt"/>
              <a:buAutoNum type="alphaLcPeriod"/>
            </a:pPr>
            <a:r>
              <a:rPr lang="en-US" sz="2400" dirty="0">
                <a:latin typeface="Times New Roman" panose="02020603050405020304" pitchFamily="18" charset="0"/>
                <a:cs typeface="Times New Roman" panose="02020603050405020304" pitchFamily="18" charset="0"/>
              </a:rPr>
              <a:t>JSP , CSS , JAVA , SERVLET ,JDBC , </a:t>
            </a:r>
            <a:r>
              <a:rPr lang="en-US" sz="2400" dirty="0" err="1">
                <a:latin typeface="Times New Roman" panose="02020603050405020304" pitchFamily="18" charset="0"/>
                <a:cs typeface="Times New Roman" panose="02020603050405020304" pitchFamily="18" charset="0"/>
              </a:rPr>
              <a:t>Javascript</a:t>
            </a:r>
            <a:r>
              <a:rPr lang="en-US" sz="2400" dirty="0">
                <a:latin typeface="Times New Roman" panose="02020603050405020304" pitchFamily="18" charset="0"/>
                <a:cs typeface="Times New Roman" panose="02020603050405020304" pitchFamily="18" charset="0"/>
              </a:rPr>
              <a:t> </a:t>
            </a:r>
          </a:p>
          <a:p>
            <a:pPr marL="742950" marR="73025" lvl="1" indent="-285750" algn="just">
              <a:lnSpc>
                <a:spcPts val="1200"/>
              </a:lnSpc>
              <a:spcBef>
                <a:spcPts val="130"/>
              </a:spcBef>
              <a:spcAft>
                <a:spcPts val="1200"/>
              </a:spcAft>
              <a:buFont typeface="+mj-lt"/>
              <a:buAutoNum type="alphaLcPeriod"/>
            </a:pPr>
            <a:r>
              <a:rPr lang="en-US" sz="2400" dirty="0">
                <a:latin typeface="Times New Roman" panose="02020603050405020304" pitchFamily="18" charset="0"/>
                <a:cs typeface="Times New Roman" panose="02020603050405020304" pitchFamily="18" charset="0"/>
              </a:rPr>
              <a:t>SQL SERVER</a:t>
            </a:r>
          </a:p>
          <a:p>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7" name="Title 1"/>
          <p:cNvSpPr>
            <a:spLocks noGrp="1"/>
          </p:cNvSpPr>
          <p:nvPr>
            <p:ph type="title"/>
          </p:nvPr>
        </p:nvSpPr>
        <p:spPr>
          <a:xfrm>
            <a:off x="677334" y="609600"/>
            <a:ext cx="8596668" cy="1320800"/>
          </a:xfrm>
        </p:spPr>
        <p:txBody>
          <a:bodyPr anchor="t">
            <a:normAutofit/>
          </a:bodyPr>
          <a:lstStyle/>
          <a:p>
            <a:r>
              <a:rPr lang="en-US" dirty="0"/>
              <a:t>Use Case DIAGRAM</a:t>
            </a:r>
          </a:p>
        </p:txBody>
      </p:sp>
      <p:pic>
        <p:nvPicPr>
          <p:cNvPr id="9" name="Content Placeholder 8">
            <a:extLst>
              <a:ext uri="{FF2B5EF4-FFF2-40B4-BE49-F238E27FC236}">
                <a16:creationId xmlns:a16="http://schemas.microsoft.com/office/drawing/2014/main" id="{959A620F-5772-4A9A-833E-B519CFABF6CC}"/>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1954430" y="2160589"/>
            <a:ext cx="6042476" cy="388077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0" name="Title 1"/>
          <p:cNvSpPr>
            <a:spLocks noGrp="1"/>
          </p:cNvSpPr>
          <p:nvPr>
            <p:ph type="title"/>
          </p:nvPr>
        </p:nvSpPr>
        <p:spPr>
          <a:xfrm>
            <a:off x="677334" y="609600"/>
            <a:ext cx="8596668" cy="1320800"/>
          </a:xfrm>
        </p:spPr>
        <p:txBody>
          <a:bodyPr anchor="t">
            <a:normAutofit/>
          </a:bodyPr>
          <a:lstStyle/>
          <a:p>
            <a:r>
              <a:rPr lang="en-US" dirty="0"/>
              <a:t>FLOW-DIAGRAM</a:t>
            </a:r>
          </a:p>
        </p:txBody>
      </p:sp>
      <p:pic>
        <p:nvPicPr>
          <p:cNvPr id="5" name="Picture 4">
            <a:extLst>
              <a:ext uri="{FF2B5EF4-FFF2-40B4-BE49-F238E27FC236}">
                <a16:creationId xmlns:a16="http://schemas.microsoft.com/office/drawing/2014/main" id="{0CBAF856-835C-428D-9C29-2D9BB8E03E44}"/>
              </a:ext>
            </a:extLst>
          </p:cNvPr>
          <p:cNvPicPr>
            <a:picLocks noChangeAspect="1"/>
          </p:cNvPicPr>
          <p:nvPr/>
        </p:nvPicPr>
        <p:blipFill>
          <a:blip r:embed="rId2"/>
          <a:stretch>
            <a:fillRect/>
          </a:stretch>
        </p:blipFill>
        <p:spPr>
          <a:xfrm>
            <a:off x="1968338" y="1758848"/>
            <a:ext cx="6293173" cy="396895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0"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HOME PAGE - Customer</a:t>
            </a:r>
          </a:p>
        </p:txBody>
      </p:sp>
      <p:pic>
        <p:nvPicPr>
          <p:cNvPr id="5" name="Content Placeholder 4">
            <a:extLst>
              <a:ext uri="{FF2B5EF4-FFF2-40B4-BE49-F238E27FC236}">
                <a16:creationId xmlns:a16="http://schemas.microsoft.com/office/drawing/2014/main" id="{917E5DDD-A9D8-4D62-B3A0-44C25C85B471}"/>
              </a:ext>
            </a:extLst>
          </p:cNvPr>
          <p:cNvPicPr>
            <a:picLocks noGrp="1"/>
          </p:cNvPicPr>
          <p:nvPr>
            <p:ph idx="1"/>
          </p:nvPr>
        </p:nvPicPr>
        <p:blipFill>
          <a:blip r:embed="rId2"/>
          <a:stretch>
            <a:fillRect/>
          </a:stretch>
        </p:blipFill>
        <p:spPr>
          <a:xfrm>
            <a:off x="1551781" y="2401094"/>
            <a:ext cx="6848475" cy="3400425"/>
          </a:xfrm>
          <a:prstGeom prst="rect">
            <a:avLst/>
          </a:prstGeom>
        </p:spPr>
      </p:pic>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149</TotalTime>
  <Words>386</Words>
  <Application>Microsoft Office PowerPoint</Application>
  <PresentationFormat>Widescreen</PresentationFormat>
  <Paragraphs>47</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Times New Roman</vt:lpstr>
      <vt:lpstr>Trebuchet MS</vt:lpstr>
      <vt:lpstr>Wingdings 3</vt:lpstr>
      <vt:lpstr>Facet</vt:lpstr>
      <vt:lpstr>PRESENTATION on Truyum  Stock &amp; Cart MANAGEMENT</vt:lpstr>
      <vt:lpstr>CONTENTS</vt:lpstr>
      <vt:lpstr>ABSTRACT</vt:lpstr>
      <vt:lpstr>INTRODUCTION</vt:lpstr>
      <vt:lpstr>PROJECT DESCRIPTION</vt:lpstr>
      <vt:lpstr>SOFTWARE REQUIREMENTS</vt:lpstr>
      <vt:lpstr>Use Case DIAGRAM</vt:lpstr>
      <vt:lpstr>FLOW-DIAGRAM</vt:lpstr>
      <vt:lpstr>HOME PAGE - Customer</vt:lpstr>
      <vt:lpstr>Items saved to cart – Customer page</vt:lpstr>
      <vt:lpstr>Cart page - customer</vt:lpstr>
      <vt:lpstr>ITEM Remove from Cart</vt:lpstr>
      <vt:lpstr>Cart page – When no items</vt:lpstr>
      <vt:lpstr>Home page - Admin</vt:lpstr>
      <vt:lpstr>ADMIN – EDIT ITEM PAGE</vt:lpstr>
      <vt:lpstr>Validation on Item Edit page - ADMIN</vt:lpstr>
      <vt:lpstr>Item edit status – Admin Page</vt:lpstr>
      <vt:lpstr>User table</vt:lpstr>
      <vt:lpstr>Item list </vt:lpstr>
      <vt:lpstr>Cart Item Table</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 DJ BOOKING AND MANAGEMENT</dc:title>
  <dc:creator>HEMASUNDAR, AARTHI</dc:creator>
  <cp:lastModifiedBy>Muthukumar, Sridevi (Cognizant)</cp:lastModifiedBy>
  <cp:revision>9</cp:revision>
  <dcterms:created xsi:type="dcterms:W3CDTF">2021-04-17T04:13:20Z</dcterms:created>
  <dcterms:modified xsi:type="dcterms:W3CDTF">2021-11-14T11:34:33Z</dcterms:modified>
</cp:coreProperties>
</file>