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IN" sz="2400" b="1" dirty="0" err="1">
                <a:solidFill>
                  <a:schemeClr val="accent1">
                    <a:lumMod val="75000"/>
                  </a:schemeClr>
                </a:solidFill>
                <a:latin typeface="Arial"/>
                <a:cs typeface="Arial"/>
              </a:rPr>
              <a:t>RamPrabakar</a:t>
            </a:r>
            <a:r>
              <a:rPr lang="en-IN" sz="2400" b="1" dirty="0">
                <a:solidFill>
                  <a:schemeClr val="accent1">
                    <a:lumMod val="75000"/>
                  </a:schemeClr>
                </a:solidFill>
                <a:latin typeface="Arial"/>
                <a:cs typeface="Arial"/>
              </a:rPr>
              <a:t> J</a:t>
            </a:r>
            <a:r>
              <a:rPr lang="en-US" sz="2400" b="1" dirty="0">
                <a:solidFill>
                  <a:schemeClr val="accent1">
                    <a:lumMod val="75000"/>
                  </a:schemeClr>
                </a:solidFill>
                <a:latin typeface="Arial"/>
                <a:cs typeface="Arial"/>
              </a:rPr>
              <a:t>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latin typeface="Times New Roman" pitchFamily="18" charset="0"/>
                <a:cs typeface="Times New Roman" pitchFamily="18" charset="0"/>
              </a:rPr>
              <a:t>A 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Mishra</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 Analysis 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Zhuan</a:t>
            </a:r>
            <a:r>
              <a:rPr lang="en-IN" sz="2000" dirty="0">
                <a:solidFill>
                  <a:schemeClr val="tx1"/>
                </a:solidFill>
                <a:latin typeface="Times New Roman" pitchFamily="18" charset="0"/>
                <a:cs typeface="Times New Roman" pitchFamily="18" charset="0"/>
              </a:rPr>
              <a:t> </a:t>
            </a:r>
            <a:r>
              <a:rPr lang="en-IN" sz="2000" dirty="0">
                <a:solidFill>
                  <a:schemeClr val="tx1"/>
                </a:solidFill>
              </a:rPr>
              <a:t> </a:t>
            </a:r>
            <a:r>
              <a:rPr lang="en-IN" sz="2000" b="0" i="0" strike="noStrike" dirty="0">
                <a:solidFill>
                  <a:schemeClr val="tx1"/>
                </a:solidFill>
                <a:effectLst/>
                <a:latin typeface="Söhne"/>
                <a:hlinkClick r:id="rId2"/>
              </a:rPr>
              <a:t>https://www.semanticscholar.org/paper/Analysis-of-Keylogger-Attacks-and-Countermeasures-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Detection 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Mahmod</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a:solidFill>
                  <a:schemeClr val="tx1"/>
                </a:solidFill>
                <a:latin typeface="Times New Roman" pitchFamily="18" charset="0"/>
                <a:cs typeface="Times New Roman" pitchFamily="18" charset="0"/>
              </a:rPr>
              <a:t>A 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pPr>
              <a:buFont typeface="Wingdings" pitchFamily="2" charset="2"/>
              <a:buChar char="q"/>
            </a:pPr>
            <a:r>
              <a:rPr lang="en-US" sz="2400" dirty="0">
                <a:solidFill>
                  <a:schemeClr val="tx1"/>
                </a:solidFill>
                <a:latin typeface="Times New Roman" pitchFamily="18" charset="0"/>
                <a:cs typeface="Times New Roman" pitchFamily="18"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p>
            <a:pPr>
              <a:buNone/>
            </a:pPr>
            <a:r>
              <a:rPr lang="en-IN" sz="2400" b="0" i="0" dirty="0">
                <a:solidFill>
                  <a:schemeClr val="tx1"/>
                </a:solidFill>
                <a:effectLst/>
                <a:latin typeface="Times New Roman" pitchFamily="18" charset="0"/>
                <a:cs typeface="Times New Roman" pitchFamily="18" charset="0"/>
              </a:rPr>
              <a:t>          </a:t>
            </a:r>
            <a:r>
              <a:rPr lang="en-IN" sz="2200" b="0" i="0" dirty="0">
                <a:solidFill>
                  <a:schemeClr val="tx1"/>
                </a:solidFill>
                <a:effectLst/>
                <a:latin typeface="Times New Roman" pitchFamily="18" charset="0"/>
                <a:cs typeface="Times New Roman" pitchFamily="18" charset="0"/>
              </a:rPr>
              <a:t>Initialize 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438</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Jeff rey</cp:lastModifiedBy>
  <cp:revision>29</cp:revision>
  <dcterms:created xsi:type="dcterms:W3CDTF">2021-05-26T16:50:10Z</dcterms:created>
  <dcterms:modified xsi:type="dcterms:W3CDTF">2024-04-01T08:36:55Z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