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6" d="100"/>
          <a:sy n="66" d="100"/>
        </p:scale>
        <p:origin x="668"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251F-A713-FF2D-C8EB-9556763F4B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A49371-8E43-3C38-B18A-65F998A8AF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1F8145-59EB-BB94-A99A-AFBECAF3371F}"/>
              </a:ext>
            </a:extLst>
          </p:cNvPr>
          <p:cNvSpPr>
            <a:spLocks noGrp="1"/>
          </p:cNvSpPr>
          <p:nvPr>
            <p:ph type="dt" sz="half" idx="10"/>
          </p:nvPr>
        </p:nvSpPr>
        <p:spPr/>
        <p:txBody>
          <a:bodyPr/>
          <a:lstStyle/>
          <a:p>
            <a:fld id="{AEAD0EDC-42C5-47DC-865D-0D15AB0A183B}" type="datetimeFigureOut">
              <a:rPr lang="en-US" smtClean="0"/>
              <a:t>8/26/2024</a:t>
            </a:fld>
            <a:endParaRPr lang="en-US"/>
          </a:p>
        </p:txBody>
      </p:sp>
      <p:sp>
        <p:nvSpPr>
          <p:cNvPr id="5" name="Footer Placeholder 4">
            <a:extLst>
              <a:ext uri="{FF2B5EF4-FFF2-40B4-BE49-F238E27FC236}">
                <a16:creationId xmlns:a16="http://schemas.microsoft.com/office/drawing/2014/main" id="{06F16B4F-B2CB-1E94-15AD-960E2C9F64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F09291-B418-6908-4D55-FDC326178965}"/>
              </a:ext>
            </a:extLst>
          </p:cNvPr>
          <p:cNvSpPr>
            <a:spLocks noGrp="1"/>
          </p:cNvSpPr>
          <p:nvPr>
            <p:ph type="sldNum" sz="quarter" idx="12"/>
          </p:nvPr>
        </p:nvSpPr>
        <p:spPr/>
        <p:txBody>
          <a:bodyPr/>
          <a:lstStyle/>
          <a:p>
            <a:fld id="{7E46C032-E031-4F10-83C8-1A38ABA8B5C7}" type="slidenum">
              <a:rPr lang="en-US" smtClean="0"/>
              <a:t>‹#›</a:t>
            </a:fld>
            <a:endParaRPr lang="en-US"/>
          </a:p>
        </p:txBody>
      </p:sp>
    </p:spTree>
    <p:extLst>
      <p:ext uri="{BB962C8B-B14F-4D97-AF65-F5344CB8AC3E}">
        <p14:creationId xmlns:p14="http://schemas.microsoft.com/office/powerpoint/2010/main" val="1950921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6D85C-D94F-9BF7-1FB5-879D67631B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B363E6-A74F-A810-70A6-5BE30AA058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6D8A1A-33DF-04A4-A125-4857F5497A0B}"/>
              </a:ext>
            </a:extLst>
          </p:cNvPr>
          <p:cNvSpPr>
            <a:spLocks noGrp="1"/>
          </p:cNvSpPr>
          <p:nvPr>
            <p:ph type="dt" sz="half" idx="10"/>
          </p:nvPr>
        </p:nvSpPr>
        <p:spPr/>
        <p:txBody>
          <a:bodyPr/>
          <a:lstStyle/>
          <a:p>
            <a:fld id="{AEAD0EDC-42C5-47DC-865D-0D15AB0A183B}" type="datetimeFigureOut">
              <a:rPr lang="en-US" smtClean="0"/>
              <a:t>8/26/2024</a:t>
            </a:fld>
            <a:endParaRPr lang="en-US"/>
          </a:p>
        </p:txBody>
      </p:sp>
      <p:sp>
        <p:nvSpPr>
          <p:cNvPr id="5" name="Footer Placeholder 4">
            <a:extLst>
              <a:ext uri="{FF2B5EF4-FFF2-40B4-BE49-F238E27FC236}">
                <a16:creationId xmlns:a16="http://schemas.microsoft.com/office/drawing/2014/main" id="{1106A374-DD3D-11F2-036E-33D86A06D9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B1F24A-65E7-DA0E-E246-1439BA266C37}"/>
              </a:ext>
            </a:extLst>
          </p:cNvPr>
          <p:cNvSpPr>
            <a:spLocks noGrp="1"/>
          </p:cNvSpPr>
          <p:nvPr>
            <p:ph type="sldNum" sz="quarter" idx="12"/>
          </p:nvPr>
        </p:nvSpPr>
        <p:spPr/>
        <p:txBody>
          <a:bodyPr/>
          <a:lstStyle/>
          <a:p>
            <a:fld id="{7E46C032-E031-4F10-83C8-1A38ABA8B5C7}" type="slidenum">
              <a:rPr lang="en-US" smtClean="0"/>
              <a:t>‹#›</a:t>
            </a:fld>
            <a:endParaRPr lang="en-US"/>
          </a:p>
        </p:txBody>
      </p:sp>
    </p:spTree>
    <p:extLst>
      <p:ext uri="{BB962C8B-B14F-4D97-AF65-F5344CB8AC3E}">
        <p14:creationId xmlns:p14="http://schemas.microsoft.com/office/powerpoint/2010/main" val="817286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D97F5D-05F3-2341-7CFE-BFBC8B95AE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FC6C70-75B9-1F7E-72F1-FEF3CA9628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89AF9C-2A9D-3DE7-596B-F43ACB225B60}"/>
              </a:ext>
            </a:extLst>
          </p:cNvPr>
          <p:cNvSpPr>
            <a:spLocks noGrp="1"/>
          </p:cNvSpPr>
          <p:nvPr>
            <p:ph type="dt" sz="half" idx="10"/>
          </p:nvPr>
        </p:nvSpPr>
        <p:spPr/>
        <p:txBody>
          <a:bodyPr/>
          <a:lstStyle/>
          <a:p>
            <a:fld id="{AEAD0EDC-42C5-47DC-865D-0D15AB0A183B}" type="datetimeFigureOut">
              <a:rPr lang="en-US" smtClean="0"/>
              <a:t>8/26/2024</a:t>
            </a:fld>
            <a:endParaRPr lang="en-US"/>
          </a:p>
        </p:txBody>
      </p:sp>
      <p:sp>
        <p:nvSpPr>
          <p:cNvPr id="5" name="Footer Placeholder 4">
            <a:extLst>
              <a:ext uri="{FF2B5EF4-FFF2-40B4-BE49-F238E27FC236}">
                <a16:creationId xmlns:a16="http://schemas.microsoft.com/office/drawing/2014/main" id="{79CDF4D9-2457-A12F-E037-60B30D09EB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D83FFF-B6EE-AC65-5583-3D491781D12D}"/>
              </a:ext>
            </a:extLst>
          </p:cNvPr>
          <p:cNvSpPr>
            <a:spLocks noGrp="1"/>
          </p:cNvSpPr>
          <p:nvPr>
            <p:ph type="sldNum" sz="quarter" idx="12"/>
          </p:nvPr>
        </p:nvSpPr>
        <p:spPr/>
        <p:txBody>
          <a:bodyPr/>
          <a:lstStyle/>
          <a:p>
            <a:fld id="{7E46C032-E031-4F10-83C8-1A38ABA8B5C7}" type="slidenum">
              <a:rPr lang="en-US" smtClean="0"/>
              <a:t>‹#›</a:t>
            </a:fld>
            <a:endParaRPr lang="en-US"/>
          </a:p>
        </p:txBody>
      </p:sp>
    </p:spTree>
    <p:extLst>
      <p:ext uri="{BB962C8B-B14F-4D97-AF65-F5344CB8AC3E}">
        <p14:creationId xmlns:p14="http://schemas.microsoft.com/office/powerpoint/2010/main" val="671618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57B07-6ACA-703B-5DCC-B0D75EA08E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E4C33A-8C4B-3569-0CA5-9103646CC9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62742F-FC8B-7DC9-F004-28BB6D2B9F2F}"/>
              </a:ext>
            </a:extLst>
          </p:cNvPr>
          <p:cNvSpPr>
            <a:spLocks noGrp="1"/>
          </p:cNvSpPr>
          <p:nvPr>
            <p:ph type="dt" sz="half" idx="10"/>
          </p:nvPr>
        </p:nvSpPr>
        <p:spPr/>
        <p:txBody>
          <a:bodyPr/>
          <a:lstStyle/>
          <a:p>
            <a:fld id="{AEAD0EDC-42C5-47DC-865D-0D15AB0A183B}" type="datetimeFigureOut">
              <a:rPr lang="en-US" smtClean="0"/>
              <a:t>8/26/2024</a:t>
            </a:fld>
            <a:endParaRPr lang="en-US"/>
          </a:p>
        </p:txBody>
      </p:sp>
      <p:sp>
        <p:nvSpPr>
          <p:cNvPr id="5" name="Footer Placeholder 4">
            <a:extLst>
              <a:ext uri="{FF2B5EF4-FFF2-40B4-BE49-F238E27FC236}">
                <a16:creationId xmlns:a16="http://schemas.microsoft.com/office/drawing/2014/main" id="{BF242E74-4F98-7268-3E01-C896D1CBA2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FC8BB8-095C-A6D5-3860-88A684864E70}"/>
              </a:ext>
            </a:extLst>
          </p:cNvPr>
          <p:cNvSpPr>
            <a:spLocks noGrp="1"/>
          </p:cNvSpPr>
          <p:nvPr>
            <p:ph type="sldNum" sz="quarter" idx="12"/>
          </p:nvPr>
        </p:nvSpPr>
        <p:spPr/>
        <p:txBody>
          <a:bodyPr/>
          <a:lstStyle/>
          <a:p>
            <a:fld id="{7E46C032-E031-4F10-83C8-1A38ABA8B5C7}" type="slidenum">
              <a:rPr lang="en-US" smtClean="0"/>
              <a:t>‹#›</a:t>
            </a:fld>
            <a:endParaRPr lang="en-US"/>
          </a:p>
        </p:txBody>
      </p:sp>
    </p:spTree>
    <p:extLst>
      <p:ext uri="{BB962C8B-B14F-4D97-AF65-F5344CB8AC3E}">
        <p14:creationId xmlns:p14="http://schemas.microsoft.com/office/powerpoint/2010/main" val="1267729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95110-A5C5-E3D0-B02C-0030DBA5CA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522422-893B-BCE7-22DF-F6E0165391F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524BFD-1D7B-D95A-F746-570558301D40}"/>
              </a:ext>
            </a:extLst>
          </p:cNvPr>
          <p:cNvSpPr>
            <a:spLocks noGrp="1"/>
          </p:cNvSpPr>
          <p:nvPr>
            <p:ph type="dt" sz="half" idx="10"/>
          </p:nvPr>
        </p:nvSpPr>
        <p:spPr/>
        <p:txBody>
          <a:bodyPr/>
          <a:lstStyle/>
          <a:p>
            <a:fld id="{AEAD0EDC-42C5-47DC-865D-0D15AB0A183B}" type="datetimeFigureOut">
              <a:rPr lang="en-US" smtClean="0"/>
              <a:t>8/26/2024</a:t>
            </a:fld>
            <a:endParaRPr lang="en-US"/>
          </a:p>
        </p:txBody>
      </p:sp>
      <p:sp>
        <p:nvSpPr>
          <p:cNvPr id="5" name="Footer Placeholder 4">
            <a:extLst>
              <a:ext uri="{FF2B5EF4-FFF2-40B4-BE49-F238E27FC236}">
                <a16:creationId xmlns:a16="http://schemas.microsoft.com/office/drawing/2014/main" id="{3C60BF7F-29F2-6FC3-F15A-D0AC16E358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AB6A05-584E-43B6-9858-40C3F91785CF}"/>
              </a:ext>
            </a:extLst>
          </p:cNvPr>
          <p:cNvSpPr>
            <a:spLocks noGrp="1"/>
          </p:cNvSpPr>
          <p:nvPr>
            <p:ph type="sldNum" sz="quarter" idx="12"/>
          </p:nvPr>
        </p:nvSpPr>
        <p:spPr/>
        <p:txBody>
          <a:bodyPr/>
          <a:lstStyle/>
          <a:p>
            <a:fld id="{7E46C032-E031-4F10-83C8-1A38ABA8B5C7}" type="slidenum">
              <a:rPr lang="en-US" smtClean="0"/>
              <a:t>‹#›</a:t>
            </a:fld>
            <a:endParaRPr lang="en-US"/>
          </a:p>
        </p:txBody>
      </p:sp>
    </p:spTree>
    <p:extLst>
      <p:ext uri="{BB962C8B-B14F-4D97-AF65-F5344CB8AC3E}">
        <p14:creationId xmlns:p14="http://schemas.microsoft.com/office/powerpoint/2010/main" val="3471101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29772-9804-2574-F5F6-43549596F5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79A886-3354-FD43-42BA-1407CF0066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7510C-EF4B-1833-88E7-4B68BBDD83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940C79-24E6-8898-8FAE-BB51856BE5D9}"/>
              </a:ext>
            </a:extLst>
          </p:cNvPr>
          <p:cNvSpPr>
            <a:spLocks noGrp="1"/>
          </p:cNvSpPr>
          <p:nvPr>
            <p:ph type="dt" sz="half" idx="10"/>
          </p:nvPr>
        </p:nvSpPr>
        <p:spPr/>
        <p:txBody>
          <a:bodyPr/>
          <a:lstStyle/>
          <a:p>
            <a:fld id="{AEAD0EDC-42C5-47DC-865D-0D15AB0A183B}" type="datetimeFigureOut">
              <a:rPr lang="en-US" smtClean="0"/>
              <a:t>8/26/2024</a:t>
            </a:fld>
            <a:endParaRPr lang="en-US"/>
          </a:p>
        </p:txBody>
      </p:sp>
      <p:sp>
        <p:nvSpPr>
          <p:cNvPr id="6" name="Footer Placeholder 5">
            <a:extLst>
              <a:ext uri="{FF2B5EF4-FFF2-40B4-BE49-F238E27FC236}">
                <a16:creationId xmlns:a16="http://schemas.microsoft.com/office/drawing/2014/main" id="{2077DE85-1306-A71F-E4B9-B8B50A10D8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901FD6-D205-A862-7701-BE7FFCE3CA41}"/>
              </a:ext>
            </a:extLst>
          </p:cNvPr>
          <p:cNvSpPr>
            <a:spLocks noGrp="1"/>
          </p:cNvSpPr>
          <p:nvPr>
            <p:ph type="sldNum" sz="quarter" idx="12"/>
          </p:nvPr>
        </p:nvSpPr>
        <p:spPr/>
        <p:txBody>
          <a:bodyPr/>
          <a:lstStyle/>
          <a:p>
            <a:fld id="{7E46C032-E031-4F10-83C8-1A38ABA8B5C7}" type="slidenum">
              <a:rPr lang="en-US" smtClean="0"/>
              <a:t>‹#›</a:t>
            </a:fld>
            <a:endParaRPr lang="en-US"/>
          </a:p>
        </p:txBody>
      </p:sp>
    </p:spTree>
    <p:extLst>
      <p:ext uri="{BB962C8B-B14F-4D97-AF65-F5344CB8AC3E}">
        <p14:creationId xmlns:p14="http://schemas.microsoft.com/office/powerpoint/2010/main" val="4085631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4664B-599F-C7DD-6E60-2B910EF5CB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ED63F3-8113-BB1A-24FF-CA5F8730A0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92C953-FA0F-482D-E84A-2EEA31DFFC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A1288C-F67D-0F2A-5F15-EF5134C379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2355B9-CD9B-44D6-0D9F-D790F58A13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410FD8-7A1B-D391-3036-26D05DBF6032}"/>
              </a:ext>
            </a:extLst>
          </p:cNvPr>
          <p:cNvSpPr>
            <a:spLocks noGrp="1"/>
          </p:cNvSpPr>
          <p:nvPr>
            <p:ph type="dt" sz="half" idx="10"/>
          </p:nvPr>
        </p:nvSpPr>
        <p:spPr/>
        <p:txBody>
          <a:bodyPr/>
          <a:lstStyle/>
          <a:p>
            <a:fld id="{AEAD0EDC-42C5-47DC-865D-0D15AB0A183B}" type="datetimeFigureOut">
              <a:rPr lang="en-US" smtClean="0"/>
              <a:t>8/26/2024</a:t>
            </a:fld>
            <a:endParaRPr lang="en-US"/>
          </a:p>
        </p:txBody>
      </p:sp>
      <p:sp>
        <p:nvSpPr>
          <p:cNvPr id="8" name="Footer Placeholder 7">
            <a:extLst>
              <a:ext uri="{FF2B5EF4-FFF2-40B4-BE49-F238E27FC236}">
                <a16:creationId xmlns:a16="http://schemas.microsoft.com/office/drawing/2014/main" id="{E8A0EADA-8C6B-E949-4263-DEE20F8A6C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72DD99-1AE3-5155-C257-C8C6150E6E1B}"/>
              </a:ext>
            </a:extLst>
          </p:cNvPr>
          <p:cNvSpPr>
            <a:spLocks noGrp="1"/>
          </p:cNvSpPr>
          <p:nvPr>
            <p:ph type="sldNum" sz="quarter" idx="12"/>
          </p:nvPr>
        </p:nvSpPr>
        <p:spPr/>
        <p:txBody>
          <a:bodyPr/>
          <a:lstStyle/>
          <a:p>
            <a:fld id="{7E46C032-E031-4F10-83C8-1A38ABA8B5C7}" type="slidenum">
              <a:rPr lang="en-US" smtClean="0"/>
              <a:t>‹#›</a:t>
            </a:fld>
            <a:endParaRPr lang="en-US"/>
          </a:p>
        </p:txBody>
      </p:sp>
    </p:spTree>
    <p:extLst>
      <p:ext uri="{BB962C8B-B14F-4D97-AF65-F5344CB8AC3E}">
        <p14:creationId xmlns:p14="http://schemas.microsoft.com/office/powerpoint/2010/main" val="3038611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B020C-D88F-18AC-D95B-7C662FC485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C07277-2D2E-895A-B686-2F22AE955CA0}"/>
              </a:ext>
            </a:extLst>
          </p:cNvPr>
          <p:cNvSpPr>
            <a:spLocks noGrp="1"/>
          </p:cNvSpPr>
          <p:nvPr>
            <p:ph type="dt" sz="half" idx="10"/>
          </p:nvPr>
        </p:nvSpPr>
        <p:spPr/>
        <p:txBody>
          <a:bodyPr/>
          <a:lstStyle/>
          <a:p>
            <a:fld id="{AEAD0EDC-42C5-47DC-865D-0D15AB0A183B}" type="datetimeFigureOut">
              <a:rPr lang="en-US" smtClean="0"/>
              <a:t>8/26/2024</a:t>
            </a:fld>
            <a:endParaRPr lang="en-US"/>
          </a:p>
        </p:txBody>
      </p:sp>
      <p:sp>
        <p:nvSpPr>
          <p:cNvPr id="4" name="Footer Placeholder 3">
            <a:extLst>
              <a:ext uri="{FF2B5EF4-FFF2-40B4-BE49-F238E27FC236}">
                <a16:creationId xmlns:a16="http://schemas.microsoft.com/office/drawing/2014/main" id="{A62408E4-B30A-29B0-9D29-DA731A7242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84703D-70EF-E2B7-64B6-A2C4FF48E5A5}"/>
              </a:ext>
            </a:extLst>
          </p:cNvPr>
          <p:cNvSpPr>
            <a:spLocks noGrp="1"/>
          </p:cNvSpPr>
          <p:nvPr>
            <p:ph type="sldNum" sz="quarter" idx="12"/>
          </p:nvPr>
        </p:nvSpPr>
        <p:spPr/>
        <p:txBody>
          <a:bodyPr/>
          <a:lstStyle/>
          <a:p>
            <a:fld id="{7E46C032-E031-4F10-83C8-1A38ABA8B5C7}" type="slidenum">
              <a:rPr lang="en-US" smtClean="0"/>
              <a:t>‹#›</a:t>
            </a:fld>
            <a:endParaRPr lang="en-US"/>
          </a:p>
        </p:txBody>
      </p:sp>
    </p:spTree>
    <p:extLst>
      <p:ext uri="{BB962C8B-B14F-4D97-AF65-F5344CB8AC3E}">
        <p14:creationId xmlns:p14="http://schemas.microsoft.com/office/powerpoint/2010/main" val="3321736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230627-6E6C-4E10-9DAB-C719A56842F1}"/>
              </a:ext>
            </a:extLst>
          </p:cNvPr>
          <p:cNvSpPr>
            <a:spLocks noGrp="1"/>
          </p:cNvSpPr>
          <p:nvPr>
            <p:ph type="dt" sz="half" idx="10"/>
          </p:nvPr>
        </p:nvSpPr>
        <p:spPr/>
        <p:txBody>
          <a:bodyPr/>
          <a:lstStyle/>
          <a:p>
            <a:fld id="{AEAD0EDC-42C5-47DC-865D-0D15AB0A183B}" type="datetimeFigureOut">
              <a:rPr lang="en-US" smtClean="0"/>
              <a:t>8/26/2024</a:t>
            </a:fld>
            <a:endParaRPr lang="en-US"/>
          </a:p>
        </p:txBody>
      </p:sp>
      <p:sp>
        <p:nvSpPr>
          <p:cNvPr id="3" name="Footer Placeholder 2">
            <a:extLst>
              <a:ext uri="{FF2B5EF4-FFF2-40B4-BE49-F238E27FC236}">
                <a16:creationId xmlns:a16="http://schemas.microsoft.com/office/drawing/2014/main" id="{7B35EB29-ADE4-5C93-DDB5-6BD2B26D4E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C2BCFC-5DEA-0263-72F4-F7CB60619787}"/>
              </a:ext>
            </a:extLst>
          </p:cNvPr>
          <p:cNvSpPr>
            <a:spLocks noGrp="1"/>
          </p:cNvSpPr>
          <p:nvPr>
            <p:ph type="sldNum" sz="quarter" idx="12"/>
          </p:nvPr>
        </p:nvSpPr>
        <p:spPr/>
        <p:txBody>
          <a:bodyPr/>
          <a:lstStyle/>
          <a:p>
            <a:fld id="{7E46C032-E031-4F10-83C8-1A38ABA8B5C7}" type="slidenum">
              <a:rPr lang="en-US" smtClean="0"/>
              <a:t>‹#›</a:t>
            </a:fld>
            <a:endParaRPr lang="en-US"/>
          </a:p>
        </p:txBody>
      </p:sp>
    </p:spTree>
    <p:extLst>
      <p:ext uri="{BB962C8B-B14F-4D97-AF65-F5344CB8AC3E}">
        <p14:creationId xmlns:p14="http://schemas.microsoft.com/office/powerpoint/2010/main" val="146467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7DB9D-CE54-E235-3527-C98BF52880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F005B3-2D8A-A172-3CBE-7F189BC409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25F899-C6DF-9352-3DD2-2B926C0029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AC9A68-CC1E-D969-96B8-DDED0F971803}"/>
              </a:ext>
            </a:extLst>
          </p:cNvPr>
          <p:cNvSpPr>
            <a:spLocks noGrp="1"/>
          </p:cNvSpPr>
          <p:nvPr>
            <p:ph type="dt" sz="half" idx="10"/>
          </p:nvPr>
        </p:nvSpPr>
        <p:spPr/>
        <p:txBody>
          <a:bodyPr/>
          <a:lstStyle/>
          <a:p>
            <a:fld id="{AEAD0EDC-42C5-47DC-865D-0D15AB0A183B}" type="datetimeFigureOut">
              <a:rPr lang="en-US" smtClean="0"/>
              <a:t>8/26/2024</a:t>
            </a:fld>
            <a:endParaRPr lang="en-US"/>
          </a:p>
        </p:txBody>
      </p:sp>
      <p:sp>
        <p:nvSpPr>
          <p:cNvPr id="6" name="Footer Placeholder 5">
            <a:extLst>
              <a:ext uri="{FF2B5EF4-FFF2-40B4-BE49-F238E27FC236}">
                <a16:creationId xmlns:a16="http://schemas.microsoft.com/office/drawing/2014/main" id="{2D8DFB94-0DA7-FCB0-BD26-286106058C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B6A170-C776-B960-9740-5E8784D88A92}"/>
              </a:ext>
            </a:extLst>
          </p:cNvPr>
          <p:cNvSpPr>
            <a:spLocks noGrp="1"/>
          </p:cNvSpPr>
          <p:nvPr>
            <p:ph type="sldNum" sz="quarter" idx="12"/>
          </p:nvPr>
        </p:nvSpPr>
        <p:spPr/>
        <p:txBody>
          <a:bodyPr/>
          <a:lstStyle/>
          <a:p>
            <a:fld id="{7E46C032-E031-4F10-83C8-1A38ABA8B5C7}" type="slidenum">
              <a:rPr lang="en-US" smtClean="0"/>
              <a:t>‹#›</a:t>
            </a:fld>
            <a:endParaRPr lang="en-US"/>
          </a:p>
        </p:txBody>
      </p:sp>
    </p:spTree>
    <p:extLst>
      <p:ext uri="{BB962C8B-B14F-4D97-AF65-F5344CB8AC3E}">
        <p14:creationId xmlns:p14="http://schemas.microsoft.com/office/powerpoint/2010/main" val="3964456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834E3-23F1-7902-78CE-5A0EC8DADF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A15C21-06A0-6CC1-C690-07191599B9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CBDBFF-EAB6-4683-0906-2CA3553265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D255D1-D93C-60DC-AECF-85F07F4BABDE}"/>
              </a:ext>
            </a:extLst>
          </p:cNvPr>
          <p:cNvSpPr>
            <a:spLocks noGrp="1"/>
          </p:cNvSpPr>
          <p:nvPr>
            <p:ph type="dt" sz="half" idx="10"/>
          </p:nvPr>
        </p:nvSpPr>
        <p:spPr/>
        <p:txBody>
          <a:bodyPr/>
          <a:lstStyle/>
          <a:p>
            <a:fld id="{AEAD0EDC-42C5-47DC-865D-0D15AB0A183B}" type="datetimeFigureOut">
              <a:rPr lang="en-US" smtClean="0"/>
              <a:t>8/26/2024</a:t>
            </a:fld>
            <a:endParaRPr lang="en-US"/>
          </a:p>
        </p:txBody>
      </p:sp>
      <p:sp>
        <p:nvSpPr>
          <p:cNvPr id="6" name="Footer Placeholder 5">
            <a:extLst>
              <a:ext uri="{FF2B5EF4-FFF2-40B4-BE49-F238E27FC236}">
                <a16:creationId xmlns:a16="http://schemas.microsoft.com/office/drawing/2014/main" id="{0FD71AF3-94B2-E4D1-8E7B-FBD3C56E49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318408-6834-B69F-8C20-35BA3D61C694}"/>
              </a:ext>
            </a:extLst>
          </p:cNvPr>
          <p:cNvSpPr>
            <a:spLocks noGrp="1"/>
          </p:cNvSpPr>
          <p:nvPr>
            <p:ph type="sldNum" sz="quarter" idx="12"/>
          </p:nvPr>
        </p:nvSpPr>
        <p:spPr/>
        <p:txBody>
          <a:bodyPr/>
          <a:lstStyle/>
          <a:p>
            <a:fld id="{7E46C032-E031-4F10-83C8-1A38ABA8B5C7}" type="slidenum">
              <a:rPr lang="en-US" smtClean="0"/>
              <a:t>‹#›</a:t>
            </a:fld>
            <a:endParaRPr lang="en-US"/>
          </a:p>
        </p:txBody>
      </p:sp>
    </p:spTree>
    <p:extLst>
      <p:ext uri="{BB962C8B-B14F-4D97-AF65-F5344CB8AC3E}">
        <p14:creationId xmlns:p14="http://schemas.microsoft.com/office/powerpoint/2010/main" val="1693718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5EE33B-4DB2-0F2C-4F61-E5A1AF9B9E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192A06-D611-1245-FBEF-82B01A09FB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AA2588-B251-A595-91E0-A1ABCFAC83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AD0EDC-42C5-47DC-865D-0D15AB0A183B}" type="datetimeFigureOut">
              <a:rPr lang="en-US" smtClean="0"/>
              <a:t>8/26/2024</a:t>
            </a:fld>
            <a:endParaRPr lang="en-US"/>
          </a:p>
        </p:txBody>
      </p:sp>
      <p:sp>
        <p:nvSpPr>
          <p:cNvPr id="5" name="Footer Placeholder 4">
            <a:extLst>
              <a:ext uri="{FF2B5EF4-FFF2-40B4-BE49-F238E27FC236}">
                <a16:creationId xmlns:a16="http://schemas.microsoft.com/office/drawing/2014/main" id="{17BEC313-D883-092E-DF2F-513760A00F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2A7CF26-29EF-1517-0B5E-27549040E8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E46C032-E031-4F10-83C8-1A38ABA8B5C7}" type="slidenum">
              <a:rPr lang="en-US" smtClean="0"/>
              <a:t>‹#›</a:t>
            </a:fld>
            <a:endParaRPr lang="en-US"/>
          </a:p>
        </p:txBody>
      </p:sp>
    </p:spTree>
    <p:extLst>
      <p:ext uri="{BB962C8B-B14F-4D97-AF65-F5344CB8AC3E}">
        <p14:creationId xmlns:p14="http://schemas.microsoft.com/office/powerpoint/2010/main" val="889077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575945E-7891-D8CF-2001-2D34A3EB7D71}"/>
              </a:ext>
            </a:extLst>
          </p:cNvPr>
          <p:cNvSpPr>
            <a:spLocks noGrp="1"/>
          </p:cNvSpPr>
          <p:nvPr>
            <p:ph type="ctrTitle"/>
          </p:nvPr>
        </p:nvSpPr>
        <p:spPr>
          <a:xfrm>
            <a:off x="1301261" y="590062"/>
            <a:ext cx="5409655" cy="2838938"/>
          </a:xfrm>
        </p:spPr>
        <p:txBody>
          <a:bodyPr>
            <a:normAutofit/>
          </a:bodyPr>
          <a:lstStyle/>
          <a:p>
            <a:pPr algn="l"/>
            <a:r>
              <a:rPr lang="en-US" sz="5200" b="1">
                <a:solidFill>
                  <a:srgbClr val="FFFFFF"/>
                </a:solidFill>
              </a:rPr>
              <a:t>Data Cleaning and Preprocessing for Housing Dataset</a:t>
            </a:r>
          </a:p>
        </p:txBody>
      </p:sp>
      <p:sp>
        <p:nvSpPr>
          <p:cNvPr id="3" name="Subtitle 2">
            <a:extLst>
              <a:ext uri="{FF2B5EF4-FFF2-40B4-BE49-F238E27FC236}">
                <a16:creationId xmlns:a16="http://schemas.microsoft.com/office/drawing/2014/main" id="{85AE0A45-AC6F-9980-840A-626D5CF17816}"/>
              </a:ext>
            </a:extLst>
          </p:cNvPr>
          <p:cNvSpPr>
            <a:spLocks noGrp="1"/>
          </p:cNvSpPr>
          <p:nvPr>
            <p:ph type="subTitle" idx="1"/>
          </p:nvPr>
        </p:nvSpPr>
        <p:spPr>
          <a:xfrm>
            <a:off x="5642044" y="4698614"/>
            <a:ext cx="5088650" cy="1198120"/>
          </a:xfrm>
        </p:spPr>
        <p:txBody>
          <a:bodyPr>
            <a:normAutofit/>
          </a:bodyPr>
          <a:lstStyle/>
          <a:p>
            <a:pPr algn="r"/>
            <a:r>
              <a:rPr lang="en-US" sz="2000" b="1">
                <a:solidFill>
                  <a:srgbClr val="FFFFFF"/>
                </a:solidFill>
              </a:rPr>
              <a:t>Created by</a:t>
            </a:r>
            <a:r>
              <a:rPr lang="en-US" sz="2000">
                <a:solidFill>
                  <a:srgbClr val="FFFFFF"/>
                </a:solidFill>
              </a:rPr>
              <a:t> : - Sai Prakhya</a:t>
            </a:r>
          </a:p>
          <a:p>
            <a:pPr algn="r"/>
            <a:r>
              <a:rPr lang="en-US" sz="2000" b="1">
                <a:solidFill>
                  <a:srgbClr val="FFFFFF"/>
                </a:solidFill>
              </a:rPr>
              <a:t>Date</a:t>
            </a:r>
            <a:r>
              <a:rPr lang="en-US" sz="2000">
                <a:solidFill>
                  <a:srgbClr val="FFFFFF"/>
                </a:solidFill>
              </a:rPr>
              <a:t>: - 8/26/2024</a:t>
            </a:r>
          </a:p>
          <a:p>
            <a:pPr algn="r"/>
            <a:r>
              <a:rPr lang="en-US" sz="2000" b="1">
                <a:solidFill>
                  <a:srgbClr val="FFFFFF"/>
                </a:solidFill>
              </a:rPr>
              <a:t>Role</a:t>
            </a:r>
            <a:r>
              <a:rPr lang="en-US" sz="2000">
                <a:solidFill>
                  <a:srgbClr val="FFFFFF"/>
                </a:solidFill>
              </a:rPr>
              <a:t>: - Junior Data Scientist</a:t>
            </a:r>
          </a:p>
        </p:txBody>
      </p:sp>
      <p:sp>
        <p:nvSpPr>
          <p:cNvPr id="1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76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763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20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108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7778AA-B1B1-3113-7DB3-8FCF3CDAF179}"/>
              </a:ext>
            </a:extLst>
          </p:cNvPr>
          <p:cNvSpPr>
            <a:spLocks noGrp="1"/>
          </p:cNvSpPr>
          <p:nvPr>
            <p:ph type="title"/>
          </p:nvPr>
        </p:nvSpPr>
        <p:spPr>
          <a:xfrm>
            <a:off x="6657715" y="467271"/>
            <a:ext cx="4195674" cy="2052522"/>
          </a:xfrm>
        </p:spPr>
        <p:txBody>
          <a:bodyPr anchor="b">
            <a:normAutofit/>
          </a:bodyPr>
          <a:lstStyle/>
          <a:p>
            <a:r>
              <a:rPr lang="en-US" sz="5600" b="1"/>
              <a:t>Project Overview</a:t>
            </a:r>
          </a:p>
        </p:txBody>
      </p:sp>
      <p:sp>
        <p:nvSpPr>
          <p:cNvPr id="25" name="Oval 24">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4EA25CBB-081D-B765-C7AC-AEBF4797623B}"/>
              </a:ext>
            </a:extLst>
          </p:cNvPr>
          <p:cNvPicPr>
            <a:picLocks noChangeAspect="1"/>
          </p:cNvPicPr>
          <p:nvPr/>
        </p:nvPicPr>
        <p:blipFill>
          <a:blip r:embed="rId2"/>
          <a:srcRect l="156" r="33093" b="-2"/>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27"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29"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5DE85682-B69C-7E6B-16D6-4D4D4388A1F4}"/>
              </a:ext>
            </a:extLst>
          </p:cNvPr>
          <p:cNvSpPr>
            <a:spLocks noGrp="1"/>
          </p:cNvSpPr>
          <p:nvPr>
            <p:ph idx="1"/>
          </p:nvPr>
        </p:nvSpPr>
        <p:spPr>
          <a:xfrm>
            <a:off x="6657715" y="2990818"/>
            <a:ext cx="4195673" cy="2913872"/>
          </a:xfrm>
        </p:spPr>
        <p:txBody>
          <a:bodyPr anchor="t">
            <a:normAutofit/>
          </a:bodyPr>
          <a:lstStyle/>
          <a:p>
            <a:pPr marL="0" indent="0">
              <a:buNone/>
            </a:pPr>
            <a:r>
              <a:rPr lang="en-US" sz="1300">
                <a:solidFill>
                  <a:schemeClr val="tx1">
                    <a:alpha val="80000"/>
                  </a:schemeClr>
                </a:solidFill>
              </a:rPr>
              <a:t>The primary objective of this project is to preprocess and clean a housing dataset to ensure its suitability for predictive modeling. The process involved conducting an initial exploratory analysis to understand the dataset's structure, identify key issues like missing values and outliers, and address these challenges through careful data cleaning. Key transformations included encoding categorical variables and scaling numerical features to standardize the data for machine learning algorithms. Throughout the process, every decision was documented and justified to ensure transparency and provide clear guidance to the modeling team. The final outcome is a clean, well-structured dataset, ready for use in building accurate and effective models.</a:t>
            </a:r>
          </a:p>
        </p:txBody>
      </p:sp>
      <p:sp>
        <p:nvSpPr>
          <p:cNvPr id="31"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33"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982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F1205B-1DA2-6DC7-6239-FA99ACFE90C8}"/>
              </a:ext>
            </a:extLst>
          </p:cNvPr>
          <p:cNvSpPr>
            <a:spLocks noGrp="1"/>
          </p:cNvSpPr>
          <p:nvPr>
            <p:ph type="title"/>
          </p:nvPr>
        </p:nvSpPr>
        <p:spPr>
          <a:xfrm>
            <a:off x="1245072" y="1289765"/>
            <a:ext cx="3651101" cy="4270963"/>
          </a:xfrm>
        </p:spPr>
        <p:txBody>
          <a:bodyPr anchor="ctr">
            <a:normAutofit/>
          </a:bodyPr>
          <a:lstStyle/>
          <a:p>
            <a:pPr algn="ctr"/>
            <a:r>
              <a:rPr lang="en-US" sz="5600" b="1">
                <a:solidFill>
                  <a:srgbClr val="FFFFFF"/>
                </a:solidFill>
              </a:rPr>
              <a:t>Initial Data Exploration</a:t>
            </a:r>
            <a:br>
              <a:rPr lang="en-US" sz="5600" b="1">
                <a:solidFill>
                  <a:srgbClr val="FFFFFF"/>
                </a:solidFill>
              </a:rPr>
            </a:br>
            <a:endParaRPr lang="en-US" sz="5600">
              <a:solidFill>
                <a:srgbClr val="FFFFFF"/>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6EC0A608-15AE-73EA-9CE5-7CA2F249CCAF}"/>
              </a:ext>
            </a:extLst>
          </p:cNvPr>
          <p:cNvSpPr>
            <a:spLocks noGrp="1"/>
          </p:cNvSpPr>
          <p:nvPr>
            <p:ph idx="1"/>
          </p:nvPr>
        </p:nvSpPr>
        <p:spPr>
          <a:xfrm>
            <a:off x="6297233" y="518400"/>
            <a:ext cx="4771607" cy="5837949"/>
          </a:xfrm>
        </p:spPr>
        <p:txBody>
          <a:bodyPr anchor="ctr">
            <a:normAutofit/>
          </a:bodyPr>
          <a:lstStyle/>
          <a:p>
            <a:pPr marL="0" indent="0">
              <a:buNone/>
            </a:pPr>
            <a:r>
              <a:rPr lang="en-US" sz="2000">
                <a:solidFill>
                  <a:schemeClr val="tx1">
                    <a:alpha val="80000"/>
                  </a:schemeClr>
                </a:solidFill>
              </a:rPr>
              <a:t>The initial data exploration phase involved loading the housing dataset and conducting a preliminary analysis to gain insights into its structure and content. Key steps included examining the dataset’s dimensions, checking for missing values, and understanding the distribution of numerical and categorical features. This exploration helped identify potential issues such as incomplete data and outliers, setting the stage for more focused cleaning and transformation. Summary statistics and visualizations were used to highlight these aspects, providing a clear picture of the dataset's current state before any modifications were made.</a:t>
            </a:r>
          </a:p>
          <a:p>
            <a:endParaRPr lang="en-US" sz="2000">
              <a:solidFill>
                <a:schemeClr val="tx1">
                  <a:alpha val="80000"/>
                </a:schemeClr>
              </a:solidFill>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2375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55FA23-62C4-F842-6AE2-98604E3FB99D}"/>
              </a:ext>
            </a:extLst>
          </p:cNvPr>
          <p:cNvSpPr>
            <a:spLocks noGrp="1"/>
          </p:cNvSpPr>
          <p:nvPr>
            <p:ph type="title"/>
          </p:nvPr>
        </p:nvSpPr>
        <p:spPr>
          <a:xfrm>
            <a:off x="1245072" y="1289765"/>
            <a:ext cx="3651101" cy="4270963"/>
          </a:xfrm>
        </p:spPr>
        <p:txBody>
          <a:bodyPr anchor="ctr">
            <a:normAutofit/>
          </a:bodyPr>
          <a:lstStyle/>
          <a:p>
            <a:pPr algn="ctr"/>
            <a:r>
              <a:rPr kumimoji="0" lang="en-US" altLang="en-US" sz="5600" b="1" i="0" u="none" strike="noStrike" cap="none" normalizeH="0" baseline="0">
                <a:ln>
                  <a:noFill/>
                </a:ln>
                <a:solidFill>
                  <a:srgbClr val="FFFFFF"/>
                </a:solidFill>
                <a:effectLst/>
                <a:latin typeface="Arial" panose="020B0604020202020204" pitchFamily="34" charset="0"/>
              </a:rPr>
              <a:t>Dataset Overview</a:t>
            </a:r>
            <a:br>
              <a:rPr kumimoji="0" lang="en-US" altLang="en-US" sz="5600" b="1" i="0" u="none" strike="noStrike" cap="none" normalizeH="0" baseline="0">
                <a:ln>
                  <a:noFill/>
                </a:ln>
                <a:solidFill>
                  <a:srgbClr val="FFFFFF"/>
                </a:solidFill>
                <a:effectLst/>
                <a:latin typeface="Arial" panose="020B0604020202020204" pitchFamily="34" charset="0"/>
              </a:rPr>
            </a:br>
            <a:endParaRPr lang="en-US" sz="5600">
              <a:solidFill>
                <a:srgbClr val="FFFFFF"/>
              </a:solidFill>
            </a:endParaRPr>
          </a:p>
        </p:txBody>
      </p:sp>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4" name="Rectangle 1">
            <a:extLst>
              <a:ext uri="{FF2B5EF4-FFF2-40B4-BE49-F238E27FC236}">
                <a16:creationId xmlns:a16="http://schemas.microsoft.com/office/drawing/2014/main" id="{B7965417-B882-5DAA-541B-68B39A7576FC}"/>
              </a:ext>
            </a:extLst>
          </p:cNvPr>
          <p:cNvSpPr>
            <a:spLocks noGrp="1" noChangeArrowheads="1"/>
          </p:cNvSpPr>
          <p:nvPr>
            <p:ph idx="1"/>
          </p:nvPr>
        </p:nvSpPr>
        <p:spPr bwMode="auto">
          <a:xfrm>
            <a:off x="6297233" y="518400"/>
            <a:ext cx="4771607" cy="583794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endParaRPr kumimoji="0" lang="en-US" altLang="en-US" sz="2000" b="1" i="0" u="none" strike="noStrike" cap="none" normalizeH="0" baseline="0">
              <a:ln>
                <a:noFill/>
              </a:ln>
              <a:solidFill>
                <a:schemeClr val="tx1">
                  <a:alpha val="80000"/>
                </a:schemeClr>
              </a:solidFill>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solidFill>
                  <a:schemeClr val="tx1">
                    <a:alpha val="80000"/>
                  </a:schemeClr>
                </a:solidFill>
                <a:effectLst/>
              </a:rPr>
              <a:t>The dataset comprises 5,000 entries with 16 columns, including both numerical and categorical features. Key attributes include property details such as sold_price, zipcode, lot_acres, bedrooms, and bathrooms, among others. The dataset is mostly complete, with a few missing values across columns like lot_acres, bathrooms, sqrt_ft, garage, kitchen_features, and HOA. The initial exploration revealed some significant outliers, especially in attributes like bedrooms, bathrooms, and sqrt_ft, which have unusually high maximum values. This exploration set the stage for targeted data cleaning, addressing issues such as missing values and outliers to ensure the dataset's suitability for predictive modeling.</a:t>
            </a:r>
          </a:p>
        </p:txBody>
      </p:sp>
      <p:sp>
        <p:nvSpPr>
          <p:cNvPr id="1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095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4E2D88-3E41-2E3D-C463-C3D2B68F769E}"/>
              </a:ext>
            </a:extLst>
          </p:cNvPr>
          <p:cNvSpPr>
            <a:spLocks noGrp="1"/>
          </p:cNvSpPr>
          <p:nvPr>
            <p:ph type="title"/>
          </p:nvPr>
        </p:nvSpPr>
        <p:spPr>
          <a:xfrm>
            <a:off x="630936" y="639520"/>
            <a:ext cx="3429000" cy="1719072"/>
          </a:xfrm>
        </p:spPr>
        <p:txBody>
          <a:bodyPr anchor="b">
            <a:normAutofit/>
          </a:bodyPr>
          <a:lstStyle/>
          <a:p>
            <a:endParaRPr lang="en-US" sz="5400"/>
          </a:p>
        </p:txBody>
      </p:sp>
      <p:sp>
        <p:nvSpPr>
          <p:cNvPr id="3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ontent Placeholder 8">
            <a:extLst>
              <a:ext uri="{FF2B5EF4-FFF2-40B4-BE49-F238E27FC236}">
                <a16:creationId xmlns:a16="http://schemas.microsoft.com/office/drawing/2014/main" id="{2AB1A7F1-EF0A-1F34-C253-5AFBB4DA8DFC}"/>
              </a:ext>
            </a:extLst>
          </p:cNvPr>
          <p:cNvSpPr>
            <a:spLocks noGrp="1"/>
          </p:cNvSpPr>
          <p:nvPr>
            <p:ph idx="1"/>
          </p:nvPr>
        </p:nvSpPr>
        <p:spPr>
          <a:xfrm>
            <a:off x="630936" y="2807208"/>
            <a:ext cx="3429000" cy="3410712"/>
          </a:xfrm>
        </p:spPr>
        <p:txBody>
          <a:bodyPr anchor="t">
            <a:normAutofit/>
          </a:bodyPr>
          <a:lstStyle/>
          <a:p>
            <a:endParaRPr lang="en-US" sz="2200"/>
          </a:p>
        </p:txBody>
      </p:sp>
      <p:pic>
        <p:nvPicPr>
          <p:cNvPr id="5" name="Content Placeholder 4">
            <a:extLst>
              <a:ext uri="{FF2B5EF4-FFF2-40B4-BE49-F238E27FC236}">
                <a16:creationId xmlns:a16="http://schemas.microsoft.com/office/drawing/2014/main" id="{B92FE753-0018-802C-E01D-46F00C4B9438}"/>
              </a:ext>
            </a:extLst>
          </p:cNvPr>
          <p:cNvPicPr>
            <a:picLocks noChangeAspect="1"/>
          </p:cNvPicPr>
          <p:nvPr/>
        </p:nvPicPr>
        <p:blipFill>
          <a:blip r:embed="rId2"/>
          <a:stretch>
            <a:fillRect/>
          </a:stretch>
        </p:blipFill>
        <p:spPr>
          <a:xfrm>
            <a:off x="4654296" y="684771"/>
            <a:ext cx="6903720" cy="5488457"/>
          </a:xfrm>
          <a:prstGeom prst="rect">
            <a:avLst/>
          </a:prstGeom>
        </p:spPr>
      </p:pic>
    </p:spTree>
    <p:extLst>
      <p:ext uri="{BB962C8B-B14F-4D97-AF65-F5344CB8AC3E}">
        <p14:creationId xmlns:p14="http://schemas.microsoft.com/office/powerpoint/2010/main" val="349255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D7FC76-F4FC-D7E3-D3AD-F959F257D828}"/>
              </a:ext>
            </a:extLst>
          </p:cNvPr>
          <p:cNvSpPr>
            <a:spLocks noGrp="1"/>
          </p:cNvSpPr>
          <p:nvPr>
            <p:ph type="title"/>
          </p:nvPr>
        </p:nvSpPr>
        <p:spPr>
          <a:xfrm>
            <a:off x="630936" y="639520"/>
            <a:ext cx="3429000" cy="1719072"/>
          </a:xfrm>
        </p:spPr>
        <p:txBody>
          <a:bodyPr anchor="b">
            <a:normAutofit/>
          </a:bodyPr>
          <a:lstStyle/>
          <a:p>
            <a:endParaRPr lang="en-US" sz="5400"/>
          </a:p>
        </p:txBody>
      </p:sp>
      <p:sp>
        <p:nvSpPr>
          <p:cNvPr id="23"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8190014B-03A2-8351-44DB-AC94B16D10DC}"/>
              </a:ext>
            </a:extLst>
          </p:cNvPr>
          <p:cNvSpPr>
            <a:spLocks noGrp="1"/>
          </p:cNvSpPr>
          <p:nvPr>
            <p:ph idx="1"/>
          </p:nvPr>
        </p:nvSpPr>
        <p:spPr>
          <a:xfrm>
            <a:off x="630936" y="2807208"/>
            <a:ext cx="3429000" cy="3410712"/>
          </a:xfrm>
        </p:spPr>
        <p:txBody>
          <a:bodyPr anchor="t">
            <a:normAutofit/>
          </a:bodyPr>
          <a:lstStyle/>
          <a:p>
            <a:endParaRPr lang="en-US" sz="2200"/>
          </a:p>
        </p:txBody>
      </p:sp>
      <p:pic>
        <p:nvPicPr>
          <p:cNvPr id="5" name="Content Placeholder 4">
            <a:extLst>
              <a:ext uri="{FF2B5EF4-FFF2-40B4-BE49-F238E27FC236}">
                <a16:creationId xmlns:a16="http://schemas.microsoft.com/office/drawing/2014/main" id="{97E27706-F4EA-074A-B6CC-EC97FEB2657E}"/>
              </a:ext>
            </a:extLst>
          </p:cNvPr>
          <p:cNvPicPr>
            <a:picLocks noChangeAspect="1"/>
          </p:cNvPicPr>
          <p:nvPr/>
        </p:nvPicPr>
        <p:blipFill>
          <a:blip r:embed="rId2"/>
          <a:stretch>
            <a:fillRect/>
          </a:stretch>
        </p:blipFill>
        <p:spPr>
          <a:xfrm>
            <a:off x="4654296" y="771068"/>
            <a:ext cx="6903720" cy="5315863"/>
          </a:xfrm>
          <a:prstGeom prst="rect">
            <a:avLst/>
          </a:prstGeom>
        </p:spPr>
      </p:pic>
    </p:spTree>
    <p:extLst>
      <p:ext uri="{BB962C8B-B14F-4D97-AF65-F5344CB8AC3E}">
        <p14:creationId xmlns:p14="http://schemas.microsoft.com/office/powerpoint/2010/main" val="3496385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16F434-1929-42E8-0999-5FC6C0513FB0}"/>
              </a:ext>
            </a:extLst>
          </p:cNvPr>
          <p:cNvSpPr>
            <a:spLocks noGrp="1"/>
          </p:cNvSpPr>
          <p:nvPr>
            <p:ph type="title"/>
          </p:nvPr>
        </p:nvSpPr>
        <p:spPr>
          <a:xfrm>
            <a:off x="630936" y="639520"/>
            <a:ext cx="3429000" cy="1719072"/>
          </a:xfrm>
        </p:spPr>
        <p:txBody>
          <a:bodyPr anchor="b">
            <a:normAutofit/>
          </a:bodyPr>
          <a:lstStyle/>
          <a:p>
            <a:endParaRPr lang="en-US" sz="5400"/>
          </a:p>
        </p:txBody>
      </p:sp>
      <p:sp>
        <p:nvSpPr>
          <p:cNvPr id="2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C176C1C8-3AB6-180F-0C60-721EC79EB9DB}"/>
              </a:ext>
            </a:extLst>
          </p:cNvPr>
          <p:cNvSpPr>
            <a:spLocks noGrp="1"/>
          </p:cNvSpPr>
          <p:nvPr>
            <p:ph idx="1"/>
          </p:nvPr>
        </p:nvSpPr>
        <p:spPr>
          <a:xfrm>
            <a:off x="630936" y="2807208"/>
            <a:ext cx="3429000" cy="3410712"/>
          </a:xfrm>
        </p:spPr>
        <p:txBody>
          <a:bodyPr anchor="t">
            <a:normAutofit/>
          </a:bodyPr>
          <a:lstStyle/>
          <a:p>
            <a:endParaRPr lang="en-US" sz="2200"/>
          </a:p>
        </p:txBody>
      </p:sp>
      <p:pic>
        <p:nvPicPr>
          <p:cNvPr id="5" name="Content Placeholder 4">
            <a:extLst>
              <a:ext uri="{FF2B5EF4-FFF2-40B4-BE49-F238E27FC236}">
                <a16:creationId xmlns:a16="http://schemas.microsoft.com/office/drawing/2014/main" id="{5F9BDCA1-D090-94D3-E293-B861905F3680}"/>
              </a:ext>
            </a:extLst>
          </p:cNvPr>
          <p:cNvPicPr>
            <a:picLocks noChangeAspect="1"/>
          </p:cNvPicPr>
          <p:nvPr/>
        </p:nvPicPr>
        <p:blipFill>
          <a:blip r:embed="rId2"/>
          <a:stretch>
            <a:fillRect/>
          </a:stretch>
        </p:blipFill>
        <p:spPr>
          <a:xfrm>
            <a:off x="4654296" y="693402"/>
            <a:ext cx="6903720" cy="5471196"/>
          </a:xfrm>
          <a:prstGeom prst="rect">
            <a:avLst/>
          </a:prstGeom>
        </p:spPr>
      </p:pic>
    </p:spTree>
    <p:extLst>
      <p:ext uri="{BB962C8B-B14F-4D97-AF65-F5344CB8AC3E}">
        <p14:creationId xmlns:p14="http://schemas.microsoft.com/office/powerpoint/2010/main" val="1832948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CD38F-4DD1-C316-3F9D-16A1311D9E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9FCD202-86AE-3D4B-21C0-0A53702A6AE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24635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73</TotalTime>
  <Words>372</Words>
  <Application>Microsoft Office PowerPoint</Application>
  <PresentationFormat>Widescreen</PresentationFormat>
  <Paragraphs>11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Data Cleaning and Preprocessing for Housing Dataset</vt:lpstr>
      <vt:lpstr>Project Overview</vt:lpstr>
      <vt:lpstr>Initial Data Exploration </vt:lpstr>
      <vt:lpstr>Dataset Overview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Prakhya, Sai venkata Sri Ram</dc:creator>
  <cp:lastModifiedBy>Prakhya, Sai venkata Sri Ram</cp:lastModifiedBy>
  <cp:revision>1</cp:revision>
  <dcterms:created xsi:type="dcterms:W3CDTF">2024-08-26T15:30:18Z</dcterms:created>
  <dcterms:modified xsi:type="dcterms:W3CDTF">2024-08-26T16:43:46Z</dcterms:modified>
</cp:coreProperties>
</file>