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8B7BC-7913-405B-8261-673B6076700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C0C60F8D-CA16-4757-AA4E-A14FAFDA9BA8}">
      <dgm:prSet/>
      <dgm:spPr/>
      <dgm:t>
        <a:bodyPr/>
        <a:lstStyle/>
        <a:p>
          <a:r>
            <a:rPr lang="en-US" b="0" i="0" baseline="0"/>
            <a:t>Key Findings: </a:t>
          </a:r>
          <a:endParaRPr lang="en-US"/>
        </a:p>
      </dgm:t>
    </dgm:pt>
    <dgm:pt modelId="{8F3787D9-AD96-4AB9-8927-82DB6B4D6647}" type="parTrans" cxnId="{1FCCCDD5-2E0F-40FB-95EE-1F53AC655332}">
      <dgm:prSet/>
      <dgm:spPr/>
      <dgm:t>
        <a:bodyPr/>
        <a:lstStyle/>
        <a:p>
          <a:endParaRPr lang="en-US"/>
        </a:p>
      </dgm:t>
    </dgm:pt>
    <dgm:pt modelId="{D294CEAE-A0FB-42CC-84F0-9BEE9C1D823B}" type="sibTrans" cxnId="{1FCCCDD5-2E0F-40FB-95EE-1F53AC655332}">
      <dgm:prSet/>
      <dgm:spPr/>
      <dgm:t>
        <a:bodyPr/>
        <a:lstStyle/>
        <a:p>
          <a:endParaRPr lang="en-US"/>
        </a:p>
      </dgm:t>
    </dgm:pt>
    <dgm:pt modelId="{B752DA84-E30C-4E63-B3F8-68D5E3589560}">
      <dgm:prSet/>
      <dgm:spPr/>
      <dgm:t>
        <a:bodyPr/>
        <a:lstStyle/>
        <a:p>
          <a:r>
            <a:rPr lang="en-US" b="0" i="0" baseline="0" dirty="0"/>
            <a:t>Model performance improved with increased complexity (Traditional NB &lt; Gaussian NB &lt; Multivariate Gaussian NB &lt; KNN) </a:t>
          </a:r>
          <a:endParaRPr lang="en-US" dirty="0"/>
        </a:p>
      </dgm:t>
    </dgm:pt>
    <dgm:pt modelId="{7DD98068-66BF-4FA9-9C07-3905733F3AC7}" type="parTrans" cxnId="{541FC77D-CC57-409F-8FBE-11FB71161924}">
      <dgm:prSet/>
      <dgm:spPr/>
      <dgm:t>
        <a:bodyPr/>
        <a:lstStyle/>
        <a:p>
          <a:endParaRPr lang="en-US"/>
        </a:p>
      </dgm:t>
    </dgm:pt>
    <dgm:pt modelId="{E7A242C4-19DC-406D-B46D-C065C23B9907}" type="sibTrans" cxnId="{541FC77D-CC57-409F-8FBE-11FB71161924}">
      <dgm:prSet/>
      <dgm:spPr/>
      <dgm:t>
        <a:bodyPr/>
        <a:lstStyle/>
        <a:p>
          <a:endParaRPr lang="en-US"/>
        </a:p>
      </dgm:t>
    </dgm:pt>
    <dgm:pt modelId="{1891E840-7D7F-4371-B771-EFC24AD03AF7}">
      <dgm:prSet/>
      <dgm:spPr/>
      <dgm:t>
        <a:bodyPr/>
        <a:lstStyle/>
        <a:p>
          <a:r>
            <a:rPr lang="en-US" b="0" i="0" baseline="0" dirty="0"/>
            <a:t>KNN showed the best overall performance (96.87% accuracy) </a:t>
          </a:r>
          <a:endParaRPr lang="en-US" dirty="0"/>
        </a:p>
      </dgm:t>
    </dgm:pt>
    <dgm:pt modelId="{059D8AE6-84F6-4B3E-A2F5-950642CEFB62}" type="parTrans" cxnId="{DED14F29-6F24-4B40-A2F9-460439CFCE77}">
      <dgm:prSet/>
      <dgm:spPr/>
      <dgm:t>
        <a:bodyPr/>
        <a:lstStyle/>
        <a:p>
          <a:endParaRPr lang="en-US"/>
        </a:p>
      </dgm:t>
    </dgm:pt>
    <dgm:pt modelId="{0D208429-715B-4E2A-808F-40B94631C5AA}" type="sibTrans" cxnId="{DED14F29-6F24-4B40-A2F9-460439CFCE77}">
      <dgm:prSet/>
      <dgm:spPr/>
      <dgm:t>
        <a:bodyPr/>
        <a:lstStyle/>
        <a:p>
          <a:endParaRPr lang="en-US"/>
        </a:p>
      </dgm:t>
    </dgm:pt>
    <dgm:pt modelId="{4F0E420E-B330-4EC8-8B68-A7D6C9D43C32}">
      <dgm:prSet/>
      <dgm:spPr/>
      <dgm:t>
        <a:bodyPr/>
        <a:lstStyle/>
        <a:p>
          <a:r>
            <a:rPr lang="en-US" b="0" i="0" baseline="0"/>
            <a:t>All models struggled with visually similar digits (e.g., 4 vs 9, 3 vs 5) </a:t>
          </a:r>
          <a:endParaRPr lang="en-US"/>
        </a:p>
      </dgm:t>
    </dgm:pt>
    <dgm:pt modelId="{8A52FED6-5594-4A9E-BA72-D2DCA4C3B35F}" type="parTrans" cxnId="{4B1CCAF6-274A-43C2-BA33-6CFC49A1EC95}">
      <dgm:prSet/>
      <dgm:spPr/>
      <dgm:t>
        <a:bodyPr/>
        <a:lstStyle/>
        <a:p>
          <a:endParaRPr lang="en-US"/>
        </a:p>
      </dgm:t>
    </dgm:pt>
    <dgm:pt modelId="{AB055E25-2094-46A7-8860-C0C834B399D5}" type="sibTrans" cxnId="{4B1CCAF6-274A-43C2-BA33-6CFC49A1EC95}">
      <dgm:prSet/>
      <dgm:spPr/>
      <dgm:t>
        <a:bodyPr/>
        <a:lstStyle/>
        <a:p>
          <a:endParaRPr lang="en-US"/>
        </a:p>
      </dgm:t>
    </dgm:pt>
    <dgm:pt modelId="{CCF57114-BF24-4353-BFB6-DD13178A7F8E}">
      <dgm:prSet/>
      <dgm:spPr/>
      <dgm:t>
        <a:bodyPr/>
        <a:lstStyle/>
        <a:p>
          <a:r>
            <a:rPr lang="en-US" b="0" i="0" baseline="0" dirty="0"/>
            <a:t>Capturing feature correlations significantly improved performance (Multivariate Gaussian NB vs Gaussian NB) </a:t>
          </a:r>
          <a:endParaRPr lang="en-US" dirty="0"/>
        </a:p>
      </dgm:t>
    </dgm:pt>
    <dgm:pt modelId="{81CB3C05-6750-4319-BB20-0B24D5ADF1F5}" type="parTrans" cxnId="{247318A8-90D0-4338-A5A3-FD387461FD72}">
      <dgm:prSet/>
      <dgm:spPr/>
      <dgm:t>
        <a:bodyPr/>
        <a:lstStyle/>
        <a:p>
          <a:endParaRPr lang="en-US"/>
        </a:p>
      </dgm:t>
    </dgm:pt>
    <dgm:pt modelId="{2E85A8CB-40A8-4E19-81BF-812850CF2105}" type="sibTrans" cxnId="{247318A8-90D0-4338-A5A3-FD387461FD72}">
      <dgm:prSet/>
      <dgm:spPr/>
      <dgm:t>
        <a:bodyPr/>
        <a:lstStyle/>
        <a:p>
          <a:endParaRPr lang="en-US"/>
        </a:p>
      </dgm:t>
    </dgm:pt>
    <dgm:pt modelId="{7CE9C3CA-B08B-46BB-9D87-B90DAFFB854D}">
      <dgm:prSet/>
      <dgm:spPr/>
      <dgm:t>
        <a:bodyPr/>
        <a:lstStyle/>
        <a:p>
          <a:r>
            <a:rPr lang="en-US" b="0" i="0" baseline="0"/>
            <a:t>Challenges Faced: </a:t>
          </a:r>
          <a:endParaRPr lang="en-US"/>
        </a:p>
      </dgm:t>
    </dgm:pt>
    <dgm:pt modelId="{D853CC59-7E79-499B-97D1-77AEEEC815D8}" type="parTrans" cxnId="{01DC4D4A-AD01-446E-A13D-4D483C128484}">
      <dgm:prSet/>
      <dgm:spPr/>
      <dgm:t>
        <a:bodyPr/>
        <a:lstStyle/>
        <a:p>
          <a:endParaRPr lang="en-US"/>
        </a:p>
      </dgm:t>
    </dgm:pt>
    <dgm:pt modelId="{8814B770-8551-42E3-A65B-55B2947B3DE7}" type="sibTrans" cxnId="{01DC4D4A-AD01-446E-A13D-4D483C128484}">
      <dgm:prSet/>
      <dgm:spPr/>
      <dgm:t>
        <a:bodyPr/>
        <a:lstStyle/>
        <a:p>
          <a:endParaRPr lang="en-US"/>
        </a:p>
      </dgm:t>
    </dgm:pt>
    <dgm:pt modelId="{332BEEA0-E993-494F-B20F-193A04316424}">
      <dgm:prSet/>
      <dgm:spPr/>
      <dgm:t>
        <a:bodyPr/>
        <a:lstStyle/>
        <a:p>
          <a:r>
            <a:rPr lang="en-US" b="0" i="0" baseline="0"/>
            <a:t>Balancing model complexity with interpretability </a:t>
          </a:r>
          <a:endParaRPr lang="en-US"/>
        </a:p>
      </dgm:t>
    </dgm:pt>
    <dgm:pt modelId="{B5ED3BEE-0FB0-4A22-BF07-9E2BC7AA680E}" type="parTrans" cxnId="{CDE66347-3657-4F0B-BCD4-40B939E9D63D}">
      <dgm:prSet/>
      <dgm:spPr/>
      <dgm:t>
        <a:bodyPr/>
        <a:lstStyle/>
        <a:p>
          <a:endParaRPr lang="en-US"/>
        </a:p>
      </dgm:t>
    </dgm:pt>
    <dgm:pt modelId="{0CEFDB12-B362-4524-8F9D-C5FEF550EA70}" type="sibTrans" cxnId="{CDE66347-3657-4F0B-BCD4-40B939E9D63D}">
      <dgm:prSet/>
      <dgm:spPr/>
      <dgm:t>
        <a:bodyPr/>
        <a:lstStyle/>
        <a:p>
          <a:endParaRPr lang="en-US"/>
        </a:p>
      </dgm:t>
    </dgm:pt>
    <dgm:pt modelId="{36D86974-614D-4F8D-81D9-075481E43D39}">
      <dgm:prSet/>
      <dgm:spPr/>
      <dgm:t>
        <a:bodyPr/>
        <a:lstStyle/>
        <a:p>
          <a:r>
            <a:rPr lang="en-US" b="0" i="0" baseline="0"/>
            <a:t>Handling high-dimensional image data </a:t>
          </a:r>
          <a:endParaRPr lang="en-US"/>
        </a:p>
      </dgm:t>
    </dgm:pt>
    <dgm:pt modelId="{90C60660-B486-49AA-8DC0-AED8754A202A}" type="parTrans" cxnId="{FDAD9C35-B401-4EFA-80AA-0EF8AA9E3CD3}">
      <dgm:prSet/>
      <dgm:spPr/>
      <dgm:t>
        <a:bodyPr/>
        <a:lstStyle/>
        <a:p>
          <a:endParaRPr lang="en-US"/>
        </a:p>
      </dgm:t>
    </dgm:pt>
    <dgm:pt modelId="{9B31F807-F723-4254-A031-9797BB868B54}" type="sibTrans" cxnId="{FDAD9C35-B401-4EFA-80AA-0EF8AA9E3CD3}">
      <dgm:prSet/>
      <dgm:spPr/>
      <dgm:t>
        <a:bodyPr/>
        <a:lstStyle/>
        <a:p>
          <a:endParaRPr lang="en-US"/>
        </a:p>
      </dgm:t>
    </dgm:pt>
    <dgm:pt modelId="{A395607A-BF49-4BA0-9B0E-AA94F0383058}">
      <dgm:prSet/>
      <dgm:spPr/>
      <dgm:t>
        <a:bodyPr/>
        <a:lstStyle/>
        <a:p>
          <a:r>
            <a:rPr lang="en-US" b="0" i="0" baseline="0"/>
            <a:t>Computational demands, especially for KNN </a:t>
          </a:r>
          <a:endParaRPr lang="en-US"/>
        </a:p>
      </dgm:t>
    </dgm:pt>
    <dgm:pt modelId="{7E7690DF-6251-427D-9A7E-6BE1BA6A049D}" type="parTrans" cxnId="{AF7EA4E3-DCBC-403B-982A-9148827DB5C9}">
      <dgm:prSet/>
      <dgm:spPr/>
      <dgm:t>
        <a:bodyPr/>
        <a:lstStyle/>
        <a:p>
          <a:endParaRPr lang="en-US"/>
        </a:p>
      </dgm:t>
    </dgm:pt>
    <dgm:pt modelId="{D23A01C6-32C2-4BFA-B749-FF8D4E47283B}" type="sibTrans" cxnId="{AF7EA4E3-DCBC-403B-982A-9148827DB5C9}">
      <dgm:prSet/>
      <dgm:spPr/>
      <dgm:t>
        <a:bodyPr/>
        <a:lstStyle/>
        <a:p>
          <a:endParaRPr lang="en-US"/>
        </a:p>
      </dgm:t>
    </dgm:pt>
    <dgm:pt modelId="{1470A0AF-DF30-4E24-BB2B-6DDB84E72C94}">
      <dgm:prSet/>
      <dgm:spPr/>
      <dgm:t>
        <a:bodyPr/>
        <a:lstStyle/>
        <a:p>
          <a:r>
            <a:rPr lang="en-US" b="0" i="0" baseline="0"/>
            <a:t>Future Directions: </a:t>
          </a:r>
          <a:endParaRPr lang="en-US"/>
        </a:p>
      </dgm:t>
    </dgm:pt>
    <dgm:pt modelId="{DFF08EE1-7035-46B6-B0E7-9C88A6A38DF3}" type="parTrans" cxnId="{F7859D86-9AE9-4891-8AAB-CDAE27564E07}">
      <dgm:prSet/>
      <dgm:spPr/>
      <dgm:t>
        <a:bodyPr/>
        <a:lstStyle/>
        <a:p>
          <a:endParaRPr lang="en-US"/>
        </a:p>
      </dgm:t>
    </dgm:pt>
    <dgm:pt modelId="{7318AB0C-074D-4C70-959F-B0788A505590}" type="sibTrans" cxnId="{F7859D86-9AE9-4891-8AAB-CDAE27564E07}">
      <dgm:prSet/>
      <dgm:spPr/>
      <dgm:t>
        <a:bodyPr/>
        <a:lstStyle/>
        <a:p>
          <a:endParaRPr lang="en-US"/>
        </a:p>
      </dgm:t>
    </dgm:pt>
    <dgm:pt modelId="{A472F5D8-07C0-4873-899E-60C95965B210}">
      <dgm:prSet/>
      <dgm:spPr/>
      <dgm:t>
        <a:bodyPr/>
        <a:lstStyle/>
        <a:p>
          <a:r>
            <a:rPr lang="en-US" b="0" i="0" baseline="0"/>
            <a:t>Explore ensemble methods to combine strengths of different models </a:t>
          </a:r>
          <a:endParaRPr lang="en-US"/>
        </a:p>
      </dgm:t>
    </dgm:pt>
    <dgm:pt modelId="{C0D46DF4-93FF-440A-A9F0-FA2DB5CD5AE2}" type="parTrans" cxnId="{52043FDF-E373-4E2A-9155-D9E5D088EB23}">
      <dgm:prSet/>
      <dgm:spPr/>
      <dgm:t>
        <a:bodyPr/>
        <a:lstStyle/>
        <a:p>
          <a:endParaRPr lang="en-US"/>
        </a:p>
      </dgm:t>
    </dgm:pt>
    <dgm:pt modelId="{B7F1945E-D127-49BD-A4EF-239D4389E04C}" type="sibTrans" cxnId="{52043FDF-E373-4E2A-9155-D9E5D088EB23}">
      <dgm:prSet/>
      <dgm:spPr/>
      <dgm:t>
        <a:bodyPr/>
        <a:lstStyle/>
        <a:p>
          <a:endParaRPr lang="en-US"/>
        </a:p>
      </dgm:t>
    </dgm:pt>
    <dgm:pt modelId="{D66C4833-A204-4E25-944E-88F1A3A37749}">
      <dgm:prSet/>
      <dgm:spPr/>
      <dgm:t>
        <a:bodyPr/>
        <a:lstStyle/>
        <a:p>
          <a:r>
            <a:rPr lang="en-US" b="0" i="0" baseline="0"/>
            <a:t>Investigate deep learning approaches (e.g., Convolutional Neural Networks) </a:t>
          </a:r>
          <a:endParaRPr lang="en-US"/>
        </a:p>
      </dgm:t>
    </dgm:pt>
    <dgm:pt modelId="{28D6735C-9737-4825-B802-EB83945BD186}" type="parTrans" cxnId="{FC459C1B-7D20-497B-A29D-E276FFCC9AAD}">
      <dgm:prSet/>
      <dgm:spPr/>
      <dgm:t>
        <a:bodyPr/>
        <a:lstStyle/>
        <a:p>
          <a:endParaRPr lang="en-US"/>
        </a:p>
      </dgm:t>
    </dgm:pt>
    <dgm:pt modelId="{3BFDE779-C5C2-4177-8C12-10FDFF70E392}" type="sibTrans" cxnId="{FC459C1B-7D20-497B-A29D-E276FFCC9AAD}">
      <dgm:prSet/>
      <dgm:spPr/>
      <dgm:t>
        <a:bodyPr/>
        <a:lstStyle/>
        <a:p>
          <a:endParaRPr lang="en-US"/>
        </a:p>
      </dgm:t>
    </dgm:pt>
    <dgm:pt modelId="{24F7265C-BF5E-4A23-B9A7-FC5E975F0019}">
      <dgm:prSet/>
      <dgm:spPr/>
      <dgm:t>
        <a:bodyPr/>
        <a:lstStyle/>
        <a:p>
          <a:r>
            <a:rPr lang="en-US" b="0" i="0" baseline="0"/>
            <a:t>Experiment with feature engineering to improve simpler models </a:t>
          </a:r>
          <a:endParaRPr lang="en-US"/>
        </a:p>
      </dgm:t>
    </dgm:pt>
    <dgm:pt modelId="{4F6D8AAB-CFC2-47DD-A242-1938FA365C51}" type="parTrans" cxnId="{EA871945-45F3-46C7-AB86-6587477A3AD6}">
      <dgm:prSet/>
      <dgm:spPr/>
      <dgm:t>
        <a:bodyPr/>
        <a:lstStyle/>
        <a:p>
          <a:endParaRPr lang="en-US"/>
        </a:p>
      </dgm:t>
    </dgm:pt>
    <dgm:pt modelId="{7D51B9CC-5BD5-4437-A251-AB3B03A5A1D3}" type="sibTrans" cxnId="{EA871945-45F3-46C7-AB86-6587477A3AD6}">
      <dgm:prSet/>
      <dgm:spPr/>
      <dgm:t>
        <a:bodyPr/>
        <a:lstStyle/>
        <a:p>
          <a:endParaRPr lang="en-US"/>
        </a:p>
      </dgm:t>
    </dgm:pt>
    <dgm:pt modelId="{0A0896F9-8C13-4EAD-9D74-3FE69EA77770}">
      <dgm:prSet/>
      <dgm:spPr/>
      <dgm:t>
        <a:bodyPr/>
        <a:lstStyle/>
        <a:p>
          <a:r>
            <a:rPr lang="en-US" b="0" i="0" baseline="0" dirty="0"/>
            <a:t>Conduct more in-depth analysis of misclassifications to guide model improvements</a:t>
          </a:r>
          <a:endParaRPr lang="en-US" dirty="0"/>
        </a:p>
      </dgm:t>
    </dgm:pt>
    <dgm:pt modelId="{AD91C4D4-6484-43CE-B3EA-CB48E1F71CFC}" type="parTrans" cxnId="{80D682C2-CF71-4A7B-A52E-AB786ACF1876}">
      <dgm:prSet/>
      <dgm:spPr/>
      <dgm:t>
        <a:bodyPr/>
        <a:lstStyle/>
        <a:p>
          <a:endParaRPr lang="en-US"/>
        </a:p>
      </dgm:t>
    </dgm:pt>
    <dgm:pt modelId="{CC81A725-6924-4DC7-9098-D0AFA44DD391}" type="sibTrans" cxnId="{80D682C2-CF71-4A7B-A52E-AB786ACF1876}">
      <dgm:prSet/>
      <dgm:spPr/>
      <dgm:t>
        <a:bodyPr/>
        <a:lstStyle/>
        <a:p>
          <a:endParaRPr lang="en-US"/>
        </a:p>
      </dgm:t>
    </dgm:pt>
    <dgm:pt modelId="{7F993E59-B699-4736-A473-93ED7E7E0140}" type="pres">
      <dgm:prSet presAssocID="{2738B7BC-7913-405B-8261-673B60767007}" presName="Name0" presStyleCnt="0">
        <dgm:presLayoutVars>
          <dgm:dir/>
          <dgm:resizeHandles val="exact"/>
        </dgm:presLayoutVars>
      </dgm:prSet>
      <dgm:spPr/>
    </dgm:pt>
    <dgm:pt modelId="{CF1BF5EA-5E87-4463-B6F9-CC2D6AFD523E}" type="pres">
      <dgm:prSet presAssocID="{C0C60F8D-CA16-4757-AA4E-A14FAFDA9BA8}" presName="node" presStyleLbl="node1" presStyleIdx="0" presStyleCnt="14">
        <dgm:presLayoutVars>
          <dgm:bulletEnabled val="1"/>
        </dgm:presLayoutVars>
      </dgm:prSet>
      <dgm:spPr/>
    </dgm:pt>
    <dgm:pt modelId="{02DA36EF-FAE4-47BA-8E45-F627E6DC358E}" type="pres">
      <dgm:prSet presAssocID="{D294CEAE-A0FB-42CC-84F0-9BEE9C1D823B}" presName="sibTrans" presStyleLbl="sibTrans1D1" presStyleIdx="0" presStyleCnt="13"/>
      <dgm:spPr/>
    </dgm:pt>
    <dgm:pt modelId="{7EF24B85-2FC1-44BF-888F-F6325E8E91EB}" type="pres">
      <dgm:prSet presAssocID="{D294CEAE-A0FB-42CC-84F0-9BEE9C1D823B}" presName="connectorText" presStyleLbl="sibTrans1D1" presStyleIdx="0" presStyleCnt="13"/>
      <dgm:spPr/>
    </dgm:pt>
    <dgm:pt modelId="{B0A4A2E9-F630-4010-8EA5-1E86C6E6B570}" type="pres">
      <dgm:prSet presAssocID="{B752DA84-E30C-4E63-B3F8-68D5E3589560}" presName="node" presStyleLbl="node1" presStyleIdx="1" presStyleCnt="14" custScaleX="112318" custScaleY="138320">
        <dgm:presLayoutVars>
          <dgm:bulletEnabled val="1"/>
        </dgm:presLayoutVars>
      </dgm:prSet>
      <dgm:spPr/>
    </dgm:pt>
    <dgm:pt modelId="{CDCE0181-03DC-46FF-A208-89393185050E}" type="pres">
      <dgm:prSet presAssocID="{E7A242C4-19DC-406D-B46D-C065C23B9907}" presName="sibTrans" presStyleLbl="sibTrans1D1" presStyleIdx="1" presStyleCnt="13"/>
      <dgm:spPr/>
    </dgm:pt>
    <dgm:pt modelId="{E0CB8A19-6F1B-498F-AF95-2EE0EBE0D732}" type="pres">
      <dgm:prSet presAssocID="{E7A242C4-19DC-406D-B46D-C065C23B9907}" presName="connectorText" presStyleLbl="sibTrans1D1" presStyleIdx="1" presStyleCnt="13"/>
      <dgm:spPr/>
    </dgm:pt>
    <dgm:pt modelId="{BC92DD33-C636-41B5-8A32-E33240B79411}" type="pres">
      <dgm:prSet presAssocID="{1891E840-7D7F-4371-B771-EFC24AD03AF7}" presName="node" presStyleLbl="node1" presStyleIdx="2" presStyleCnt="14">
        <dgm:presLayoutVars>
          <dgm:bulletEnabled val="1"/>
        </dgm:presLayoutVars>
      </dgm:prSet>
      <dgm:spPr/>
    </dgm:pt>
    <dgm:pt modelId="{B100CA67-9CBF-476E-ACAF-2A0AA9F75E36}" type="pres">
      <dgm:prSet presAssocID="{0D208429-715B-4E2A-808F-40B94631C5AA}" presName="sibTrans" presStyleLbl="sibTrans1D1" presStyleIdx="2" presStyleCnt="13"/>
      <dgm:spPr/>
    </dgm:pt>
    <dgm:pt modelId="{0AB52821-F91C-4FCB-B732-1798A769E8DE}" type="pres">
      <dgm:prSet presAssocID="{0D208429-715B-4E2A-808F-40B94631C5AA}" presName="connectorText" presStyleLbl="sibTrans1D1" presStyleIdx="2" presStyleCnt="13"/>
      <dgm:spPr/>
    </dgm:pt>
    <dgm:pt modelId="{76E274B3-37A8-4224-806F-00CD471FE85D}" type="pres">
      <dgm:prSet presAssocID="{4F0E420E-B330-4EC8-8B68-A7D6C9D43C32}" presName="node" presStyleLbl="node1" presStyleIdx="3" presStyleCnt="14">
        <dgm:presLayoutVars>
          <dgm:bulletEnabled val="1"/>
        </dgm:presLayoutVars>
      </dgm:prSet>
      <dgm:spPr/>
    </dgm:pt>
    <dgm:pt modelId="{CC78986B-6973-4D35-AB05-E8938A0E71DF}" type="pres">
      <dgm:prSet presAssocID="{AB055E25-2094-46A7-8860-C0C834B399D5}" presName="sibTrans" presStyleLbl="sibTrans1D1" presStyleIdx="3" presStyleCnt="13"/>
      <dgm:spPr/>
    </dgm:pt>
    <dgm:pt modelId="{3D02C4B4-F1DF-43D2-B200-1574B92BAF74}" type="pres">
      <dgm:prSet presAssocID="{AB055E25-2094-46A7-8860-C0C834B399D5}" presName="connectorText" presStyleLbl="sibTrans1D1" presStyleIdx="3" presStyleCnt="13"/>
      <dgm:spPr/>
    </dgm:pt>
    <dgm:pt modelId="{85FD63E6-4542-4A74-9471-224BC1F0B5D2}" type="pres">
      <dgm:prSet presAssocID="{CCF57114-BF24-4353-BFB6-DD13178A7F8E}" presName="node" presStyleLbl="node1" presStyleIdx="4" presStyleCnt="14" custScaleX="123203" custScaleY="157596">
        <dgm:presLayoutVars>
          <dgm:bulletEnabled val="1"/>
        </dgm:presLayoutVars>
      </dgm:prSet>
      <dgm:spPr/>
    </dgm:pt>
    <dgm:pt modelId="{62A444BB-C21B-4B98-AA17-3073CE576B15}" type="pres">
      <dgm:prSet presAssocID="{2E85A8CB-40A8-4E19-81BF-812850CF2105}" presName="sibTrans" presStyleLbl="sibTrans1D1" presStyleIdx="4" presStyleCnt="13"/>
      <dgm:spPr/>
    </dgm:pt>
    <dgm:pt modelId="{01299501-65E7-429D-9AEE-60C97407A6CA}" type="pres">
      <dgm:prSet presAssocID="{2E85A8CB-40A8-4E19-81BF-812850CF2105}" presName="connectorText" presStyleLbl="sibTrans1D1" presStyleIdx="4" presStyleCnt="13"/>
      <dgm:spPr/>
    </dgm:pt>
    <dgm:pt modelId="{0F4F8722-7B2A-4727-99D6-D70B48DAC869}" type="pres">
      <dgm:prSet presAssocID="{7CE9C3CA-B08B-46BB-9D87-B90DAFFB854D}" presName="node" presStyleLbl="node1" presStyleIdx="5" presStyleCnt="14">
        <dgm:presLayoutVars>
          <dgm:bulletEnabled val="1"/>
        </dgm:presLayoutVars>
      </dgm:prSet>
      <dgm:spPr/>
    </dgm:pt>
    <dgm:pt modelId="{AA53FAFD-963A-44B7-8377-E8A20FCCA751}" type="pres">
      <dgm:prSet presAssocID="{8814B770-8551-42E3-A65B-55B2947B3DE7}" presName="sibTrans" presStyleLbl="sibTrans1D1" presStyleIdx="5" presStyleCnt="13"/>
      <dgm:spPr/>
    </dgm:pt>
    <dgm:pt modelId="{57F819AA-0371-4634-9A29-F184AA891CED}" type="pres">
      <dgm:prSet presAssocID="{8814B770-8551-42E3-A65B-55B2947B3DE7}" presName="connectorText" presStyleLbl="sibTrans1D1" presStyleIdx="5" presStyleCnt="13"/>
      <dgm:spPr/>
    </dgm:pt>
    <dgm:pt modelId="{22409E0F-40E9-447B-8482-D0D970457910}" type="pres">
      <dgm:prSet presAssocID="{332BEEA0-E993-494F-B20F-193A04316424}" presName="node" presStyleLbl="node1" presStyleIdx="6" presStyleCnt="14">
        <dgm:presLayoutVars>
          <dgm:bulletEnabled val="1"/>
        </dgm:presLayoutVars>
      </dgm:prSet>
      <dgm:spPr/>
    </dgm:pt>
    <dgm:pt modelId="{418A7ED6-8DD8-4C7F-982E-8DAFAD19BAF4}" type="pres">
      <dgm:prSet presAssocID="{0CEFDB12-B362-4524-8F9D-C5FEF550EA70}" presName="sibTrans" presStyleLbl="sibTrans1D1" presStyleIdx="6" presStyleCnt="13"/>
      <dgm:spPr/>
    </dgm:pt>
    <dgm:pt modelId="{A5BCA9D3-5647-4B3C-AA45-0DDA04884FEE}" type="pres">
      <dgm:prSet presAssocID="{0CEFDB12-B362-4524-8F9D-C5FEF550EA70}" presName="connectorText" presStyleLbl="sibTrans1D1" presStyleIdx="6" presStyleCnt="13"/>
      <dgm:spPr/>
    </dgm:pt>
    <dgm:pt modelId="{DBA79807-AE8D-42CC-8578-8F8AF16AE093}" type="pres">
      <dgm:prSet presAssocID="{36D86974-614D-4F8D-81D9-075481E43D39}" presName="node" presStyleLbl="node1" presStyleIdx="7" presStyleCnt="14">
        <dgm:presLayoutVars>
          <dgm:bulletEnabled val="1"/>
        </dgm:presLayoutVars>
      </dgm:prSet>
      <dgm:spPr/>
    </dgm:pt>
    <dgm:pt modelId="{61F542D2-FB2C-45CB-9959-2E7FE2833252}" type="pres">
      <dgm:prSet presAssocID="{9B31F807-F723-4254-A031-9797BB868B54}" presName="sibTrans" presStyleLbl="sibTrans1D1" presStyleIdx="7" presStyleCnt="13"/>
      <dgm:spPr/>
    </dgm:pt>
    <dgm:pt modelId="{D0570E32-3FF0-496C-B371-92929D0FB553}" type="pres">
      <dgm:prSet presAssocID="{9B31F807-F723-4254-A031-9797BB868B54}" presName="connectorText" presStyleLbl="sibTrans1D1" presStyleIdx="7" presStyleCnt="13"/>
      <dgm:spPr/>
    </dgm:pt>
    <dgm:pt modelId="{2F82A919-6C1A-4DC3-A7CD-9C18448B67EF}" type="pres">
      <dgm:prSet presAssocID="{A395607A-BF49-4BA0-9B0E-AA94F0383058}" presName="node" presStyleLbl="node1" presStyleIdx="8" presStyleCnt="14">
        <dgm:presLayoutVars>
          <dgm:bulletEnabled val="1"/>
        </dgm:presLayoutVars>
      </dgm:prSet>
      <dgm:spPr/>
    </dgm:pt>
    <dgm:pt modelId="{D14D5AB5-AA69-46EC-8109-841A3D060F14}" type="pres">
      <dgm:prSet presAssocID="{D23A01C6-32C2-4BFA-B749-FF8D4E47283B}" presName="sibTrans" presStyleLbl="sibTrans1D1" presStyleIdx="8" presStyleCnt="13"/>
      <dgm:spPr/>
    </dgm:pt>
    <dgm:pt modelId="{E555FFA0-6DA5-407B-BC07-BECA2D1DB341}" type="pres">
      <dgm:prSet presAssocID="{D23A01C6-32C2-4BFA-B749-FF8D4E47283B}" presName="connectorText" presStyleLbl="sibTrans1D1" presStyleIdx="8" presStyleCnt="13"/>
      <dgm:spPr/>
    </dgm:pt>
    <dgm:pt modelId="{19CA300B-FC4C-49DC-871D-1F7D578E6881}" type="pres">
      <dgm:prSet presAssocID="{1470A0AF-DF30-4E24-BB2B-6DDB84E72C94}" presName="node" presStyleLbl="node1" presStyleIdx="9" presStyleCnt="14">
        <dgm:presLayoutVars>
          <dgm:bulletEnabled val="1"/>
        </dgm:presLayoutVars>
      </dgm:prSet>
      <dgm:spPr/>
    </dgm:pt>
    <dgm:pt modelId="{F87AF372-7463-403E-BC9B-D83DC42EFAB6}" type="pres">
      <dgm:prSet presAssocID="{7318AB0C-074D-4C70-959F-B0788A505590}" presName="sibTrans" presStyleLbl="sibTrans1D1" presStyleIdx="9" presStyleCnt="13"/>
      <dgm:spPr/>
    </dgm:pt>
    <dgm:pt modelId="{BBECDBB1-BBC5-4349-9ED7-79237E2E9DE8}" type="pres">
      <dgm:prSet presAssocID="{7318AB0C-074D-4C70-959F-B0788A505590}" presName="connectorText" presStyleLbl="sibTrans1D1" presStyleIdx="9" presStyleCnt="13"/>
      <dgm:spPr/>
    </dgm:pt>
    <dgm:pt modelId="{8AAC140D-6B32-4613-B0B8-97D43DD34C33}" type="pres">
      <dgm:prSet presAssocID="{A472F5D8-07C0-4873-899E-60C95965B210}" presName="node" presStyleLbl="node1" presStyleIdx="10" presStyleCnt="14">
        <dgm:presLayoutVars>
          <dgm:bulletEnabled val="1"/>
        </dgm:presLayoutVars>
      </dgm:prSet>
      <dgm:spPr/>
    </dgm:pt>
    <dgm:pt modelId="{102A4697-8D5E-44BD-89C7-EB52898B9E01}" type="pres">
      <dgm:prSet presAssocID="{B7F1945E-D127-49BD-A4EF-239D4389E04C}" presName="sibTrans" presStyleLbl="sibTrans1D1" presStyleIdx="10" presStyleCnt="13"/>
      <dgm:spPr/>
    </dgm:pt>
    <dgm:pt modelId="{2289E26C-8C2B-487B-9E4B-644EABD9B122}" type="pres">
      <dgm:prSet presAssocID="{B7F1945E-D127-49BD-A4EF-239D4389E04C}" presName="connectorText" presStyleLbl="sibTrans1D1" presStyleIdx="10" presStyleCnt="13"/>
      <dgm:spPr/>
    </dgm:pt>
    <dgm:pt modelId="{028A155F-AAAE-488C-9BEC-22F94D513FD8}" type="pres">
      <dgm:prSet presAssocID="{D66C4833-A204-4E25-944E-88F1A3A37749}" presName="node" presStyleLbl="node1" presStyleIdx="11" presStyleCnt="14">
        <dgm:presLayoutVars>
          <dgm:bulletEnabled val="1"/>
        </dgm:presLayoutVars>
      </dgm:prSet>
      <dgm:spPr/>
    </dgm:pt>
    <dgm:pt modelId="{06316439-FF74-4688-B44A-3254567AB68B}" type="pres">
      <dgm:prSet presAssocID="{3BFDE779-C5C2-4177-8C12-10FDFF70E392}" presName="sibTrans" presStyleLbl="sibTrans1D1" presStyleIdx="11" presStyleCnt="13"/>
      <dgm:spPr/>
    </dgm:pt>
    <dgm:pt modelId="{58B7B05E-17C8-4C9E-AFCD-BDA050B4069A}" type="pres">
      <dgm:prSet presAssocID="{3BFDE779-C5C2-4177-8C12-10FDFF70E392}" presName="connectorText" presStyleLbl="sibTrans1D1" presStyleIdx="11" presStyleCnt="13"/>
      <dgm:spPr/>
    </dgm:pt>
    <dgm:pt modelId="{EF0A1AF9-1BC7-425E-A378-70F01B49659B}" type="pres">
      <dgm:prSet presAssocID="{24F7265C-BF5E-4A23-B9A7-FC5E975F0019}" presName="node" presStyleLbl="node1" presStyleIdx="12" presStyleCnt="14">
        <dgm:presLayoutVars>
          <dgm:bulletEnabled val="1"/>
        </dgm:presLayoutVars>
      </dgm:prSet>
      <dgm:spPr/>
    </dgm:pt>
    <dgm:pt modelId="{E05D2300-50E9-4AE9-8CA7-393079C92878}" type="pres">
      <dgm:prSet presAssocID="{7D51B9CC-5BD5-4437-A251-AB3B03A5A1D3}" presName="sibTrans" presStyleLbl="sibTrans1D1" presStyleIdx="12" presStyleCnt="13"/>
      <dgm:spPr/>
    </dgm:pt>
    <dgm:pt modelId="{3B5AE5F9-A452-4F76-B911-0F09EEDF4E50}" type="pres">
      <dgm:prSet presAssocID="{7D51B9CC-5BD5-4437-A251-AB3B03A5A1D3}" presName="connectorText" presStyleLbl="sibTrans1D1" presStyleIdx="12" presStyleCnt="13"/>
      <dgm:spPr/>
    </dgm:pt>
    <dgm:pt modelId="{3372CE3B-23CA-41E2-825B-BFCB2C61FADD}" type="pres">
      <dgm:prSet presAssocID="{0A0896F9-8C13-4EAD-9D74-3FE69EA77770}" presName="node" presStyleLbl="node1" presStyleIdx="13" presStyleCnt="14" custScaleX="117162" custScaleY="133144">
        <dgm:presLayoutVars>
          <dgm:bulletEnabled val="1"/>
        </dgm:presLayoutVars>
      </dgm:prSet>
      <dgm:spPr/>
    </dgm:pt>
  </dgm:ptLst>
  <dgm:cxnLst>
    <dgm:cxn modelId="{54C9FD0C-8E0C-4216-93BA-29074C91A24A}" type="presOf" srcId="{B7F1945E-D127-49BD-A4EF-239D4389E04C}" destId="{2289E26C-8C2B-487B-9E4B-644EABD9B122}" srcOrd="1" destOrd="0" presId="urn:microsoft.com/office/officeart/2016/7/layout/RepeatingBendingProcessNew"/>
    <dgm:cxn modelId="{63DAAC13-DC21-48EE-9B22-6800EEB5F4DD}" type="presOf" srcId="{0A0896F9-8C13-4EAD-9D74-3FE69EA77770}" destId="{3372CE3B-23CA-41E2-825B-BFCB2C61FADD}" srcOrd="0" destOrd="0" presId="urn:microsoft.com/office/officeart/2016/7/layout/RepeatingBendingProcessNew"/>
    <dgm:cxn modelId="{FC459C1B-7D20-497B-A29D-E276FFCC9AAD}" srcId="{2738B7BC-7913-405B-8261-673B60767007}" destId="{D66C4833-A204-4E25-944E-88F1A3A37749}" srcOrd="11" destOrd="0" parTransId="{28D6735C-9737-4825-B802-EB83945BD186}" sibTransId="{3BFDE779-C5C2-4177-8C12-10FDFF70E392}"/>
    <dgm:cxn modelId="{17B82422-D514-42BE-8766-4D6EE2BA5585}" type="presOf" srcId="{9B31F807-F723-4254-A031-9797BB868B54}" destId="{61F542D2-FB2C-45CB-9959-2E7FE2833252}" srcOrd="0" destOrd="0" presId="urn:microsoft.com/office/officeart/2016/7/layout/RepeatingBendingProcessNew"/>
    <dgm:cxn modelId="{DED14F29-6F24-4B40-A2F9-460439CFCE77}" srcId="{2738B7BC-7913-405B-8261-673B60767007}" destId="{1891E840-7D7F-4371-B771-EFC24AD03AF7}" srcOrd="2" destOrd="0" parTransId="{059D8AE6-84F6-4B3E-A2F5-950642CEFB62}" sibTransId="{0D208429-715B-4E2A-808F-40B94631C5AA}"/>
    <dgm:cxn modelId="{F2BE2D2E-3890-4F2C-B127-C537E813726A}" type="presOf" srcId="{24F7265C-BF5E-4A23-B9A7-FC5E975F0019}" destId="{EF0A1AF9-1BC7-425E-A378-70F01B49659B}" srcOrd="0" destOrd="0" presId="urn:microsoft.com/office/officeart/2016/7/layout/RepeatingBendingProcessNew"/>
    <dgm:cxn modelId="{8714BD34-440F-4869-9518-C1FDB2D26233}" type="presOf" srcId="{3BFDE779-C5C2-4177-8C12-10FDFF70E392}" destId="{58B7B05E-17C8-4C9E-AFCD-BDA050B4069A}" srcOrd="1" destOrd="0" presId="urn:microsoft.com/office/officeart/2016/7/layout/RepeatingBendingProcessNew"/>
    <dgm:cxn modelId="{FDAD9C35-B401-4EFA-80AA-0EF8AA9E3CD3}" srcId="{2738B7BC-7913-405B-8261-673B60767007}" destId="{36D86974-614D-4F8D-81D9-075481E43D39}" srcOrd="7" destOrd="0" parTransId="{90C60660-B486-49AA-8DC0-AED8754A202A}" sibTransId="{9B31F807-F723-4254-A031-9797BB868B54}"/>
    <dgm:cxn modelId="{BE8BC036-D5B7-4D65-85A7-C4620410FEA5}" type="presOf" srcId="{1470A0AF-DF30-4E24-BB2B-6DDB84E72C94}" destId="{19CA300B-FC4C-49DC-871D-1F7D578E6881}" srcOrd="0" destOrd="0" presId="urn:microsoft.com/office/officeart/2016/7/layout/RepeatingBendingProcessNew"/>
    <dgm:cxn modelId="{F977AB5C-8B5E-40CB-97C9-E42815F69058}" type="presOf" srcId="{D294CEAE-A0FB-42CC-84F0-9BEE9C1D823B}" destId="{7EF24B85-2FC1-44BF-888F-F6325E8E91EB}" srcOrd="1" destOrd="0" presId="urn:microsoft.com/office/officeart/2016/7/layout/RepeatingBendingProcessNew"/>
    <dgm:cxn modelId="{6A46075E-423C-4DD8-96C5-80D6026D5E99}" type="presOf" srcId="{2E85A8CB-40A8-4E19-81BF-812850CF2105}" destId="{62A444BB-C21B-4B98-AA17-3073CE576B15}" srcOrd="0" destOrd="0" presId="urn:microsoft.com/office/officeart/2016/7/layout/RepeatingBendingProcessNew"/>
    <dgm:cxn modelId="{03CBA55E-EB83-40A2-BD45-DF76F18ABC49}" type="presOf" srcId="{36D86974-614D-4F8D-81D9-075481E43D39}" destId="{DBA79807-AE8D-42CC-8578-8F8AF16AE093}" srcOrd="0" destOrd="0" presId="urn:microsoft.com/office/officeart/2016/7/layout/RepeatingBendingProcessNew"/>
    <dgm:cxn modelId="{4EEDEF5E-B901-4F9E-8433-779B08924FAF}" type="presOf" srcId="{D23A01C6-32C2-4BFA-B749-FF8D4E47283B}" destId="{E555FFA0-6DA5-407B-BC07-BECA2D1DB341}" srcOrd="1" destOrd="0" presId="urn:microsoft.com/office/officeart/2016/7/layout/RepeatingBendingProcessNew"/>
    <dgm:cxn modelId="{231E025F-D0D5-4E10-B620-9FBAB85571C2}" type="presOf" srcId="{B752DA84-E30C-4E63-B3F8-68D5E3589560}" destId="{B0A4A2E9-F630-4010-8EA5-1E86C6E6B570}" srcOrd="0" destOrd="0" presId="urn:microsoft.com/office/officeart/2016/7/layout/RepeatingBendingProcessNew"/>
    <dgm:cxn modelId="{8C6A7760-7A12-4E33-B7FE-1C2B49D0BC66}" type="presOf" srcId="{CCF57114-BF24-4353-BFB6-DD13178A7F8E}" destId="{85FD63E6-4542-4A74-9471-224BC1F0B5D2}" srcOrd="0" destOrd="0" presId="urn:microsoft.com/office/officeart/2016/7/layout/RepeatingBendingProcessNew"/>
    <dgm:cxn modelId="{FB517743-E239-48DE-BEBA-DF38D25BBD68}" type="presOf" srcId="{C0C60F8D-CA16-4757-AA4E-A14FAFDA9BA8}" destId="{CF1BF5EA-5E87-4463-B6F9-CC2D6AFD523E}" srcOrd="0" destOrd="0" presId="urn:microsoft.com/office/officeart/2016/7/layout/RepeatingBendingProcessNew"/>
    <dgm:cxn modelId="{5660C144-FDCC-40A8-987D-E61813CBDA0D}" type="presOf" srcId="{7318AB0C-074D-4C70-959F-B0788A505590}" destId="{BBECDBB1-BBC5-4349-9ED7-79237E2E9DE8}" srcOrd="1" destOrd="0" presId="urn:microsoft.com/office/officeart/2016/7/layout/RepeatingBendingProcessNew"/>
    <dgm:cxn modelId="{EA871945-45F3-46C7-AB86-6587477A3AD6}" srcId="{2738B7BC-7913-405B-8261-673B60767007}" destId="{24F7265C-BF5E-4A23-B9A7-FC5E975F0019}" srcOrd="12" destOrd="0" parTransId="{4F6D8AAB-CFC2-47DD-A242-1938FA365C51}" sibTransId="{7D51B9CC-5BD5-4437-A251-AB3B03A5A1D3}"/>
    <dgm:cxn modelId="{94889245-65A8-40AC-BA64-6049EFC51116}" type="presOf" srcId="{B7F1945E-D127-49BD-A4EF-239D4389E04C}" destId="{102A4697-8D5E-44BD-89C7-EB52898B9E01}" srcOrd="0" destOrd="0" presId="urn:microsoft.com/office/officeart/2016/7/layout/RepeatingBendingProcessNew"/>
    <dgm:cxn modelId="{CDE66347-3657-4F0B-BCD4-40B939E9D63D}" srcId="{2738B7BC-7913-405B-8261-673B60767007}" destId="{332BEEA0-E993-494F-B20F-193A04316424}" srcOrd="6" destOrd="0" parTransId="{B5ED3BEE-0FB0-4A22-BF07-9E2BC7AA680E}" sibTransId="{0CEFDB12-B362-4524-8F9D-C5FEF550EA70}"/>
    <dgm:cxn modelId="{7298BE67-7259-465B-876F-01EABBDB301C}" type="presOf" srcId="{A472F5D8-07C0-4873-899E-60C95965B210}" destId="{8AAC140D-6B32-4613-B0B8-97D43DD34C33}" srcOrd="0" destOrd="0" presId="urn:microsoft.com/office/officeart/2016/7/layout/RepeatingBendingProcessNew"/>
    <dgm:cxn modelId="{4B186B48-1616-4A3E-A873-ED19615C89B4}" type="presOf" srcId="{2E85A8CB-40A8-4E19-81BF-812850CF2105}" destId="{01299501-65E7-429D-9AEE-60C97407A6CA}" srcOrd="1" destOrd="0" presId="urn:microsoft.com/office/officeart/2016/7/layout/RepeatingBendingProcessNew"/>
    <dgm:cxn modelId="{6156E368-5103-47E9-9CC7-8CB65AB786E2}" type="presOf" srcId="{D66C4833-A204-4E25-944E-88F1A3A37749}" destId="{028A155F-AAAE-488C-9BEC-22F94D513FD8}" srcOrd="0" destOrd="0" presId="urn:microsoft.com/office/officeart/2016/7/layout/RepeatingBendingProcessNew"/>
    <dgm:cxn modelId="{06191C6A-44C7-479E-BA29-19A73675E796}" type="presOf" srcId="{332BEEA0-E993-494F-B20F-193A04316424}" destId="{22409E0F-40E9-447B-8482-D0D970457910}" srcOrd="0" destOrd="0" presId="urn:microsoft.com/office/officeart/2016/7/layout/RepeatingBendingProcessNew"/>
    <dgm:cxn modelId="{01DC4D4A-AD01-446E-A13D-4D483C128484}" srcId="{2738B7BC-7913-405B-8261-673B60767007}" destId="{7CE9C3CA-B08B-46BB-9D87-B90DAFFB854D}" srcOrd="5" destOrd="0" parTransId="{D853CC59-7E79-499B-97D1-77AEEEC815D8}" sibTransId="{8814B770-8551-42E3-A65B-55B2947B3DE7}"/>
    <dgm:cxn modelId="{F568C66F-0E83-45D0-86D7-5A8D0E4C832C}" type="presOf" srcId="{E7A242C4-19DC-406D-B46D-C065C23B9907}" destId="{CDCE0181-03DC-46FF-A208-89393185050E}" srcOrd="0" destOrd="0" presId="urn:microsoft.com/office/officeart/2016/7/layout/RepeatingBendingProcessNew"/>
    <dgm:cxn modelId="{650FE750-5B14-4BA0-B23C-3F0FA3167535}" type="presOf" srcId="{A395607A-BF49-4BA0-9B0E-AA94F0383058}" destId="{2F82A919-6C1A-4DC3-A7CD-9C18448B67EF}" srcOrd="0" destOrd="0" presId="urn:microsoft.com/office/officeart/2016/7/layout/RepeatingBendingProcessNew"/>
    <dgm:cxn modelId="{370FBB71-979C-45F2-A22F-98D44441BB96}" type="presOf" srcId="{0CEFDB12-B362-4524-8F9D-C5FEF550EA70}" destId="{A5BCA9D3-5647-4B3C-AA45-0DDA04884FEE}" srcOrd="1" destOrd="0" presId="urn:microsoft.com/office/officeart/2016/7/layout/RepeatingBendingProcessNew"/>
    <dgm:cxn modelId="{B23F0E72-B6EA-4F7E-8C2A-C5E2F57B0EE7}" type="presOf" srcId="{7318AB0C-074D-4C70-959F-B0788A505590}" destId="{F87AF372-7463-403E-BC9B-D83DC42EFAB6}" srcOrd="0" destOrd="0" presId="urn:microsoft.com/office/officeart/2016/7/layout/RepeatingBendingProcessNew"/>
    <dgm:cxn modelId="{E812F072-4166-46AE-9115-CFC2F4353E36}" type="presOf" srcId="{E7A242C4-19DC-406D-B46D-C065C23B9907}" destId="{E0CB8A19-6F1B-498F-AF95-2EE0EBE0D732}" srcOrd="1" destOrd="0" presId="urn:microsoft.com/office/officeart/2016/7/layout/RepeatingBendingProcessNew"/>
    <dgm:cxn modelId="{5B041A75-D804-4F0A-8F5F-5C03DCA0FBF4}" type="presOf" srcId="{7CE9C3CA-B08B-46BB-9D87-B90DAFFB854D}" destId="{0F4F8722-7B2A-4727-99D6-D70B48DAC869}" srcOrd="0" destOrd="0" presId="urn:microsoft.com/office/officeart/2016/7/layout/RepeatingBendingProcessNew"/>
    <dgm:cxn modelId="{ED5F9176-4D82-4818-898B-AEB55785EA21}" type="presOf" srcId="{0CEFDB12-B362-4524-8F9D-C5FEF550EA70}" destId="{418A7ED6-8DD8-4C7F-982E-8DAFAD19BAF4}" srcOrd="0" destOrd="0" presId="urn:microsoft.com/office/officeart/2016/7/layout/RepeatingBendingProcessNew"/>
    <dgm:cxn modelId="{879B6E7A-10A5-410E-ACA5-B63929194B20}" type="presOf" srcId="{D294CEAE-A0FB-42CC-84F0-9BEE9C1D823B}" destId="{02DA36EF-FAE4-47BA-8E45-F627E6DC358E}" srcOrd="0" destOrd="0" presId="urn:microsoft.com/office/officeart/2016/7/layout/RepeatingBendingProcessNew"/>
    <dgm:cxn modelId="{541FC77D-CC57-409F-8FBE-11FB71161924}" srcId="{2738B7BC-7913-405B-8261-673B60767007}" destId="{B752DA84-E30C-4E63-B3F8-68D5E3589560}" srcOrd="1" destOrd="0" parTransId="{7DD98068-66BF-4FA9-9C07-3905733F3AC7}" sibTransId="{E7A242C4-19DC-406D-B46D-C065C23B9907}"/>
    <dgm:cxn modelId="{E94AE280-35AF-4993-97CF-7F5BCF0506D9}" type="presOf" srcId="{0D208429-715B-4E2A-808F-40B94631C5AA}" destId="{B100CA67-9CBF-476E-ACAF-2A0AA9F75E36}" srcOrd="0" destOrd="0" presId="urn:microsoft.com/office/officeart/2016/7/layout/RepeatingBendingProcessNew"/>
    <dgm:cxn modelId="{F7859D86-9AE9-4891-8AAB-CDAE27564E07}" srcId="{2738B7BC-7913-405B-8261-673B60767007}" destId="{1470A0AF-DF30-4E24-BB2B-6DDB84E72C94}" srcOrd="9" destOrd="0" parTransId="{DFF08EE1-7035-46B6-B0E7-9C88A6A38DF3}" sibTransId="{7318AB0C-074D-4C70-959F-B0788A505590}"/>
    <dgm:cxn modelId="{ECDF9D87-6CD0-432D-8F4D-B1354D414550}" type="presOf" srcId="{8814B770-8551-42E3-A65B-55B2947B3DE7}" destId="{AA53FAFD-963A-44B7-8377-E8A20FCCA751}" srcOrd="0" destOrd="0" presId="urn:microsoft.com/office/officeart/2016/7/layout/RepeatingBendingProcessNew"/>
    <dgm:cxn modelId="{24AF8E96-6E1E-493A-A0C4-AB265CA8D47C}" type="presOf" srcId="{8814B770-8551-42E3-A65B-55B2947B3DE7}" destId="{57F819AA-0371-4634-9A29-F184AA891CED}" srcOrd="1" destOrd="0" presId="urn:microsoft.com/office/officeart/2016/7/layout/RepeatingBendingProcessNew"/>
    <dgm:cxn modelId="{0A14C699-4151-4AC9-9CE1-9072B46FF48F}" type="presOf" srcId="{1891E840-7D7F-4371-B771-EFC24AD03AF7}" destId="{BC92DD33-C636-41B5-8A32-E33240B79411}" srcOrd="0" destOrd="0" presId="urn:microsoft.com/office/officeart/2016/7/layout/RepeatingBendingProcessNew"/>
    <dgm:cxn modelId="{26F1D09C-5A0E-4EC6-A337-73C70A82992B}" type="presOf" srcId="{0D208429-715B-4E2A-808F-40B94631C5AA}" destId="{0AB52821-F91C-4FCB-B732-1798A769E8DE}" srcOrd="1" destOrd="0" presId="urn:microsoft.com/office/officeart/2016/7/layout/RepeatingBendingProcessNew"/>
    <dgm:cxn modelId="{B5580DA4-6F34-4BF6-AA3A-8D955B40560F}" type="presOf" srcId="{9B31F807-F723-4254-A031-9797BB868B54}" destId="{D0570E32-3FF0-496C-B371-92929D0FB553}" srcOrd="1" destOrd="0" presId="urn:microsoft.com/office/officeart/2016/7/layout/RepeatingBendingProcessNew"/>
    <dgm:cxn modelId="{85D184A4-59E8-463A-8280-F2F265EA5C4E}" type="presOf" srcId="{D23A01C6-32C2-4BFA-B749-FF8D4E47283B}" destId="{D14D5AB5-AA69-46EC-8109-841A3D060F14}" srcOrd="0" destOrd="0" presId="urn:microsoft.com/office/officeart/2016/7/layout/RepeatingBendingProcessNew"/>
    <dgm:cxn modelId="{247318A8-90D0-4338-A5A3-FD387461FD72}" srcId="{2738B7BC-7913-405B-8261-673B60767007}" destId="{CCF57114-BF24-4353-BFB6-DD13178A7F8E}" srcOrd="4" destOrd="0" parTransId="{81CB3C05-6750-4319-BB20-0B24D5ADF1F5}" sibTransId="{2E85A8CB-40A8-4E19-81BF-812850CF2105}"/>
    <dgm:cxn modelId="{F8E236AD-CA44-4A88-81D4-2EC607C29783}" type="presOf" srcId="{3BFDE779-C5C2-4177-8C12-10FDFF70E392}" destId="{06316439-FF74-4688-B44A-3254567AB68B}" srcOrd="0" destOrd="0" presId="urn:microsoft.com/office/officeart/2016/7/layout/RepeatingBendingProcessNew"/>
    <dgm:cxn modelId="{73D2AFB3-1D02-444E-BEBA-5A7199413172}" type="presOf" srcId="{4F0E420E-B330-4EC8-8B68-A7D6C9D43C32}" destId="{76E274B3-37A8-4224-806F-00CD471FE85D}" srcOrd="0" destOrd="0" presId="urn:microsoft.com/office/officeart/2016/7/layout/RepeatingBendingProcessNew"/>
    <dgm:cxn modelId="{11E16DB7-DF60-4A43-907A-5B47E68591A7}" type="presOf" srcId="{2738B7BC-7913-405B-8261-673B60767007}" destId="{7F993E59-B699-4736-A473-93ED7E7E0140}" srcOrd="0" destOrd="0" presId="urn:microsoft.com/office/officeart/2016/7/layout/RepeatingBendingProcessNew"/>
    <dgm:cxn modelId="{80D682C2-CF71-4A7B-A52E-AB786ACF1876}" srcId="{2738B7BC-7913-405B-8261-673B60767007}" destId="{0A0896F9-8C13-4EAD-9D74-3FE69EA77770}" srcOrd="13" destOrd="0" parTransId="{AD91C4D4-6484-43CE-B3EA-CB48E1F71CFC}" sibTransId="{CC81A725-6924-4DC7-9098-D0AFA44DD391}"/>
    <dgm:cxn modelId="{F1DF87C9-1754-476B-8827-FB55A814D262}" type="presOf" srcId="{AB055E25-2094-46A7-8860-C0C834B399D5}" destId="{CC78986B-6973-4D35-AB05-E8938A0E71DF}" srcOrd="0" destOrd="0" presId="urn:microsoft.com/office/officeart/2016/7/layout/RepeatingBendingProcessNew"/>
    <dgm:cxn modelId="{1FCCCDD5-2E0F-40FB-95EE-1F53AC655332}" srcId="{2738B7BC-7913-405B-8261-673B60767007}" destId="{C0C60F8D-CA16-4757-AA4E-A14FAFDA9BA8}" srcOrd="0" destOrd="0" parTransId="{8F3787D9-AD96-4AB9-8927-82DB6B4D6647}" sibTransId="{D294CEAE-A0FB-42CC-84F0-9BEE9C1D823B}"/>
    <dgm:cxn modelId="{816D9CD9-42D0-452E-9A2C-93427B718372}" type="presOf" srcId="{7D51B9CC-5BD5-4437-A251-AB3B03A5A1D3}" destId="{3B5AE5F9-A452-4F76-B911-0F09EEDF4E50}" srcOrd="1" destOrd="0" presId="urn:microsoft.com/office/officeart/2016/7/layout/RepeatingBendingProcessNew"/>
    <dgm:cxn modelId="{52043FDF-E373-4E2A-9155-D9E5D088EB23}" srcId="{2738B7BC-7913-405B-8261-673B60767007}" destId="{A472F5D8-07C0-4873-899E-60C95965B210}" srcOrd="10" destOrd="0" parTransId="{C0D46DF4-93FF-440A-A9F0-FA2DB5CD5AE2}" sibTransId="{B7F1945E-D127-49BD-A4EF-239D4389E04C}"/>
    <dgm:cxn modelId="{AF7EA4E3-DCBC-403B-982A-9148827DB5C9}" srcId="{2738B7BC-7913-405B-8261-673B60767007}" destId="{A395607A-BF49-4BA0-9B0E-AA94F0383058}" srcOrd="8" destOrd="0" parTransId="{7E7690DF-6251-427D-9A7E-6BE1BA6A049D}" sibTransId="{D23A01C6-32C2-4BFA-B749-FF8D4E47283B}"/>
    <dgm:cxn modelId="{748908E6-476D-4552-AD2A-9F8336928844}" type="presOf" srcId="{AB055E25-2094-46A7-8860-C0C834B399D5}" destId="{3D02C4B4-F1DF-43D2-B200-1574B92BAF74}" srcOrd="1" destOrd="0" presId="urn:microsoft.com/office/officeart/2016/7/layout/RepeatingBendingProcessNew"/>
    <dgm:cxn modelId="{7F169AE9-26F6-49ED-9ADC-3B2557EB38DA}" type="presOf" srcId="{7D51B9CC-5BD5-4437-A251-AB3B03A5A1D3}" destId="{E05D2300-50E9-4AE9-8CA7-393079C92878}" srcOrd="0" destOrd="0" presId="urn:microsoft.com/office/officeart/2016/7/layout/RepeatingBendingProcessNew"/>
    <dgm:cxn modelId="{4B1CCAF6-274A-43C2-BA33-6CFC49A1EC95}" srcId="{2738B7BC-7913-405B-8261-673B60767007}" destId="{4F0E420E-B330-4EC8-8B68-A7D6C9D43C32}" srcOrd="3" destOrd="0" parTransId="{8A52FED6-5594-4A9E-BA72-D2DCA4C3B35F}" sibTransId="{AB055E25-2094-46A7-8860-C0C834B399D5}"/>
    <dgm:cxn modelId="{E335DA00-2CC9-49FE-A5D3-F2E2C6AB4889}" type="presParOf" srcId="{7F993E59-B699-4736-A473-93ED7E7E0140}" destId="{CF1BF5EA-5E87-4463-B6F9-CC2D6AFD523E}" srcOrd="0" destOrd="0" presId="urn:microsoft.com/office/officeart/2016/7/layout/RepeatingBendingProcessNew"/>
    <dgm:cxn modelId="{401E2FA5-7381-4917-BC73-F22EEBBD73D4}" type="presParOf" srcId="{7F993E59-B699-4736-A473-93ED7E7E0140}" destId="{02DA36EF-FAE4-47BA-8E45-F627E6DC358E}" srcOrd="1" destOrd="0" presId="urn:microsoft.com/office/officeart/2016/7/layout/RepeatingBendingProcessNew"/>
    <dgm:cxn modelId="{1E15EC1D-C46E-4C68-AE7B-8C162002CBDA}" type="presParOf" srcId="{02DA36EF-FAE4-47BA-8E45-F627E6DC358E}" destId="{7EF24B85-2FC1-44BF-888F-F6325E8E91EB}" srcOrd="0" destOrd="0" presId="urn:microsoft.com/office/officeart/2016/7/layout/RepeatingBendingProcessNew"/>
    <dgm:cxn modelId="{8FC3403E-C4C2-4CBF-9A82-B13864FC2002}" type="presParOf" srcId="{7F993E59-B699-4736-A473-93ED7E7E0140}" destId="{B0A4A2E9-F630-4010-8EA5-1E86C6E6B570}" srcOrd="2" destOrd="0" presId="urn:microsoft.com/office/officeart/2016/7/layout/RepeatingBendingProcessNew"/>
    <dgm:cxn modelId="{9B0D3902-12CD-4A1B-87B5-401DF6EEE595}" type="presParOf" srcId="{7F993E59-B699-4736-A473-93ED7E7E0140}" destId="{CDCE0181-03DC-46FF-A208-89393185050E}" srcOrd="3" destOrd="0" presId="urn:microsoft.com/office/officeart/2016/7/layout/RepeatingBendingProcessNew"/>
    <dgm:cxn modelId="{99F04523-5C0B-442E-877D-4523098A24E0}" type="presParOf" srcId="{CDCE0181-03DC-46FF-A208-89393185050E}" destId="{E0CB8A19-6F1B-498F-AF95-2EE0EBE0D732}" srcOrd="0" destOrd="0" presId="urn:microsoft.com/office/officeart/2016/7/layout/RepeatingBendingProcessNew"/>
    <dgm:cxn modelId="{C6A4ACCB-92B2-479A-AAA4-8FCFAD38A69B}" type="presParOf" srcId="{7F993E59-B699-4736-A473-93ED7E7E0140}" destId="{BC92DD33-C636-41B5-8A32-E33240B79411}" srcOrd="4" destOrd="0" presId="urn:microsoft.com/office/officeart/2016/7/layout/RepeatingBendingProcessNew"/>
    <dgm:cxn modelId="{944B1A9D-6F76-4AC9-B7A6-8E6A2F3925F1}" type="presParOf" srcId="{7F993E59-B699-4736-A473-93ED7E7E0140}" destId="{B100CA67-9CBF-476E-ACAF-2A0AA9F75E36}" srcOrd="5" destOrd="0" presId="urn:microsoft.com/office/officeart/2016/7/layout/RepeatingBendingProcessNew"/>
    <dgm:cxn modelId="{6692E8DD-7CEF-4A06-959A-728B1F922DEA}" type="presParOf" srcId="{B100CA67-9CBF-476E-ACAF-2A0AA9F75E36}" destId="{0AB52821-F91C-4FCB-B732-1798A769E8DE}" srcOrd="0" destOrd="0" presId="urn:microsoft.com/office/officeart/2016/7/layout/RepeatingBendingProcessNew"/>
    <dgm:cxn modelId="{241F00D6-F0A9-46E5-9268-71DD8A7AA126}" type="presParOf" srcId="{7F993E59-B699-4736-A473-93ED7E7E0140}" destId="{76E274B3-37A8-4224-806F-00CD471FE85D}" srcOrd="6" destOrd="0" presId="urn:microsoft.com/office/officeart/2016/7/layout/RepeatingBendingProcessNew"/>
    <dgm:cxn modelId="{6B40E8E4-7FD6-40F9-9BA1-BDBAA34B83D1}" type="presParOf" srcId="{7F993E59-B699-4736-A473-93ED7E7E0140}" destId="{CC78986B-6973-4D35-AB05-E8938A0E71DF}" srcOrd="7" destOrd="0" presId="urn:microsoft.com/office/officeart/2016/7/layout/RepeatingBendingProcessNew"/>
    <dgm:cxn modelId="{40EA9D0E-AF03-478C-888C-CF48A06DAE2F}" type="presParOf" srcId="{CC78986B-6973-4D35-AB05-E8938A0E71DF}" destId="{3D02C4B4-F1DF-43D2-B200-1574B92BAF74}" srcOrd="0" destOrd="0" presId="urn:microsoft.com/office/officeart/2016/7/layout/RepeatingBendingProcessNew"/>
    <dgm:cxn modelId="{E8A74CCE-0A72-483F-BE1C-7C091C9A60FC}" type="presParOf" srcId="{7F993E59-B699-4736-A473-93ED7E7E0140}" destId="{85FD63E6-4542-4A74-9471-224BC1F0B5D2}" srcOrd="8" destOrd="0" presId="urn:microsoft.com/office/officeart/2016/7/layout/RepeatingBendingProcessNew"/>
    <dgm:cxn modelId="{C00576B6-881A-469C-B442-569F8E4524D3}" type="presParOf" srcId="{7F993E59-B699-4736-A473-93ED7E7E0140}" destId="{62A444BB-C21B-4B98-AA17-3073CE576B15}" srcOrd="9" destOrd="0" presId="urn:microsoft.com/office/officeart/2016/7/layout/RepeatingBendingProcessNew"/>
    <dgm:cxn modelId="{E6D5914E-7E0F-4F5C-8ADF-03E24293A915}" type="presParOf" srcId="{62A444BB-C21B-4B98-AA17-3073CE576B15}" destId="{01299501-65E7-429D-9AEE-60C97407A6CA}" srcOrd="0" destOrd="0" presId="urn:microsoft.com/office/officeart/2016/7/layout/RepeatingBendingProcessNew"/>
    <dgm:cxn modelId="{3AD1CBA0-8A00-49A1-A84D-E338B5CC9F08}" type="presParOf" srcId="{7F993E59-B699-4736-A473-93ED7E7E0140}" destId="{0F4F8722-7B2A-4727-99D6-D70B48DAC869}" srcOrd="10" destOrd="0" presId="urn:microsoft.com/office/officeart/2016/7/layout/RepeatingBendingProcessNew"/>
    <dgm:cxn modelId="{6D4CBC1A-62D0-4038-B060-77D1E4855099}" type="presParOf" srcId="{7F993E59-B699-4736-A473-93ED7E7E0140}" destId="{AA53FAFD-963A-44B7-8377-E8A20FCCA751}" srcOrd="11" destOrd="0" presId="urn:microsoft.com/office/officeart/2016/7/layout/RepeatingBendingProcessNew"/>
    <dgm:cxn modelId="{BA3FB101-F756-4A72-937A-F1F5B8CC3755}" type="presParOf" srcId="{AA53FAFD-963A-44B7-8377-E8A20FCCA751}" destId="{57F819AA-0371-4634-9A29-F184AA891CED}" srcOrd="0" destOrd="0" presId="urn:microsoft.com/office/officeart/2016/7/layout/RepeatingBendingProcessNew"/>
    <dgm:cxn modelId="{A4C9F57B-7A5C-4822-A5B8-57DF7C88B1BF}" type="presParOf" srcId="{7F993E59-B699-4736-A473-93ED7E7E0140}" destId="{22409E0F-40E9-447B-8482-D0D970457910}" srcOrd="12" destOrd="0" presId="urn:microsoft.com/office/officeart/2016/7/layout/RepeatingBendingProcessNew"/>
    <dgm:cxn modelId="{B516355F-07EC-4A8E-81FA-62DB673F1EF9}" type="presParOf" srcId="{7F993E59-B699-4736-A473-93ED7E7E0140}" destId="{418A7ED6-8DD8-4C7F-982E-8DAFAD19BAF4}" srcOrd="13" destOrd="0" presId="urn:microsoft.com/office/officeart/2016/7/layout/RepeatingBendingProcessNew"/>
    <dgm:cxn modelId="{0C826F60-8E73-4D44-B0A7-ACCD69EFF843}" type="presParOf" srcId="{418A7ED6-8DD8-4C7F-982E-8DAFAD19BAF4}" destId="{A5BCA9D3-5647-4B3C-AA45-0DDA04884FEE}" srcOrd="0" destOrd="0" presId="urn:microsoft.com/office/officeart/2016/7/layout/RepeatingBendingProcessNew"/>
    <dgm:cxn modelId="{42346DD4-FCE1-4556-8A5E-3BF38E1D6241}" type="presParOf" srcId="{7F993E59-B699-4736-A473-93ED7E7E0140}" destId="{DBA79807-AE8D-42CC-8578-8F8AF16AE093}" srcOrd="14" destOrd="0" presId="urn:microsoft.com/office/officeart/2016/7/layout/RepeatingBendingProcessNew"/>
    <dgm:cxn modelId="{16CA59C6-A487-47E1-A5C5-36431D5FDC13}" type="presParOf" srcId="{7F993E59-B699-4736-A473-93ED7E7E0140}" destId="{61F542D2-FB2C-45CB-9959-2E7FE2833252}" srcOrd="15" destOrd="0" presId="urn:microsoft.com/office/officeart/2016/7/layout/RepeatingBendingProcessNew"/>
    <dgm:cxn modelId="{6FBF89F4-AFCC-42D4-A33C-3A098BA4D15A}" type="presParOf" srcId="{61F542D2-FB2C-45CB-9959-2E7FE2833252}" destId="{D0570E32-3FF0-496C-B371-92929D0FB553}" srcOrd="0" destOrd="0" presId="urn:microsoft.com/office/officeart/2016/7/layout/RepeatingBendingProcessNew"/>
    <dgm:cxn modelId="{B1239C63-6F90-4D4E-9D24-DF8881D126D6}" type="presParOf" srcId="{7F993E59-B699-4736-A473-93ED7E7E0140}" destId="{2F82A919-6C1A-4DC3-A7CD-9C18448B67EF}" srcOrd="16" destOrd="0" presId="urn:microsoft.com/office/officeart/2016/7/layout/RepeatingBendingProcessNew"/>
    <dgm:cxn modelId="{69ECCAD4-226B-4B60-948D-4436B2B1D887}" type="presParOf" srcId="{7F993E59-B699-4736-A473-93ED7E7E0140}" destId="{D14D5AB5-AA69-46EC-8109-841A3D060F14}" srcOrd="17" destOrd="0" presId="urn:microsoft.com/office/officeart/2016/7/layout/RepeatingBendingProcessNew"/>
    <dgm:cxn modelId="{82F712C6-A809-4D82-9465-EAD98B8EFBDE}" type="presParOf" srcId="{D14D5AB5-AA69-46EC-8109-841A3D060F14}" destId="{E555FFA0-6DA5-407B-BC07-BECA2D1DB341}" srcOrd="0" destOrd="0" presId="urn:microsoft.com/office/officeart/2016/7/layout/RepeatingBendingProcessNew"/>
    <dgm:cxn modelId="{179E1A2C-7D5D-4099-AF45-C15CF9AA522A}" type="presParOf" srcId="{7F993E59-B699-4736-A473-93ED7E7E0140}" destId="{19CA300B-FC4C-49DC-871D-1F7D578E6881}" srcOrd="18" destOrd="0" presId="urn:microsoft.com/office/officeart/2016/7/layout/RepeatingBendingProcessNew"/>
    <dgm:cxn modelId="{6280BF4A-EDB2-4C1C-8329-0B9B10DB0579}" type="presParOf" srcId="{7F993E59-B699-4736-A473-93ED7E7E0140}" destId="{F87AF372-7463-403E-BC9B-D83DC42EFAB6}" srcOrd="19" destOrd="0" presId="urn:microsoft.com/office/officeart/2016/7/layout/RepeatingBendingProcessNew"/>
    <dgm:cxn modelId="{E275E64D-F966-4B9C-9E38-8185763026C7}" type="presParOf" srcId="{F87AF372-7463-403E-BC9B-D83DC42EFAB6}" destId="{BBECDBB1-BBC5-4349-9ED7-79237E2E9DE8}" srcOrd="0" destOrd="0" presId="urn:microsoft.com/office/officeart/2016/7/layout/RepeatingBendingProcessNew"/>
    <dgm:cxn modelId="{BB7D0975-7AB6-4B5C-BD55-D06C6E5592A9}" type="presParOf" srcId="{7F993E59-B699-4736-A473-93ED7E7E0140}" destId="{8AAC140D-6B32-4613-B0B8-97D43DD34C33}" srcOrd="20" destOrd="0" presId="urn:microsoft.com/office/officeart/2016/7/layout/RepeatingBendingProcessNew"/>
    <dgm:cxn modelId="{3B8F2EFB-62AB-44AB-9A6C-3754E010CBE8}" type="presParOf" srcId="{7F993E59-B699-4736-A473-93ED7E7E0140}" destId="{102A4697-8D5E-44BD-89C7-EB52898B9E01}" srcOrd="21" destOrd="0" presId="urn:microsoft.com/office/officeart/2016/7/layout/RepeatingBendingProcessNew"/>
    <dgm:cxn modelId="{656A04E9-32E1-45E7-BA0A-9E73FA756C49}" type="presParOf" srcId="{102A4697-8D5E-44BD-89C7-EB52898B9E01}" destId="{2289E26C-8C2B-487B-9E4B-644EABD9B122}" srcOrd="0" destOrd="0" presId="urn:microsoft.com/office/officeart/2016/7/layout/RepeatingBendingProcessNew"/>
    <dgm:cxn modelId="{E1E80493-5780-4C46-A00C-D54E5068098A}" type="presParOf" srcId="{7F993E59-B699-4736-A473-93ED7E7E0140}" destId="{028A155F-AAAE-488C-9BEC-22F94D513FD8}" srcOrd="22" destOrd="0" presId="urn:microsoft.com/office/officeart/2016/7/layout/RepeatingBendingProcessNew"/>
    <dgm:cxn modelId="{2300582A-CDD9-4557-A0CC-FBED668F23E5}" type="presParOf" srcId="{7F993E59-B699-4736-A473-93ED7E7E0140}" destId="{06316439-FF74-4688-B44A-3254567AB68B}" srcOrd="23" destOrd="0" presId="urn:microsoft.com/office/officeart/2016/7/layout/RepeatingBendingProcessNew"/>
    <dgm:cxn modelId="{6DD98C7B-F129-47BF-817E-C2337647D1AD}" type="presParOf" srcId="{06316439-FF74-4688-B44A-3254567AB68B}" destId="{58B7B05E-17C8-4C9E-AFCD-BDA050B4069A}" srcOrd="0" destOrd="0" presId="urn:microsoft.com/office/officeart/2016/7/layout/RepeatingBendingProcessNew"/>
    <dgm:cxn modelId="{7B894165-E029-4FDB-8B8B-3CE30FD01DD0}" type="presParOf" srcId="{7F993E59-B699-4736-A473-93ED7E7E0140}" destId="{EF0A1AF9-1BC7-425E-A378-70F01B49659B}" srcOrd="24" destOrd="0" presId="urn:microsoft.com/office/officeart/2016/7/layout/RepeatingBendingProcessNew"/>
    <dgm:cxn modelId="{0AF08ECD-6CC7-48DF-9659-927530B0C193}" type="presParOf" srcId="{7F993E59-B699-4736-A473-93ED7E7E0140}" destId="{E05D2300-50E9-4AE9-8CA7-393079C92878}" srcOrd="25" destOrd="0" presId="urn:microsoft.com/office/officeart/2016/7/layout/RepeatingBendingProcessNew"/>
    <dgm:cxn modelId="{36CBDDFF-BF21-4308-8293-5AEC1BB24E87}" type="presParOf" srcId="{E05D2300-50E9-4AE9-8CA7-393079C92878}" destId="{3B5AE5F9-A452-4F76-B911-0F09EEDF4E50}" srcOrd="0" destOrd="0" presId="urn:microsoft.com/office/officeart/2016/7/layout/RepeatingBendingProcessNew"/>
    <dgm:cxn modelId="{8E226852-C4FE-4574-9126-5BB246B5A4A5}" type="presParOf" srcId="{7F993E59-B699-4736-A473-93ED7E7E0140}" destId="{3372CE3B-23CA-41E2-825B-BFCB2C61FADD}" srcOrd="2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A36EF-FAE4-47BA-8E45-F627E6DC358E}">
      <dsp:nvSpPr>
        <dsp:cNvPr id="0" name=""/>
        <dsp:cNvSpPr/>
      </dsp:nvSpPr>
      <dsp:spPr>
        <a:xfrm>
          <a:off x="1431823" y="776975"/>
          <a:ext cx="297435" cy="91440"/>
        </a:xfrm>
        <a:custGeom>
          <a:avLst/>
          <a:gdLst/>
          <a:ahLst/>
          <a:cxnLst/>
          <a:rect l="0" t="0" r="0" b="0"/>
          <a:pathLst>
            <a:path>
              <a:moveTo>
                <a:pt x="0" y="45720"/>
              </a:moveTo>
              <a:lnTo>
                <a:pt x="2974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72340" y="821053"/>
        <a:ext cx="16401" cy="3283"/>
      </dsp:txXfrm>
    </dsp:sp>
    <dsp:sp modelId="{CF1BF5EA-5E87-4463-B6F9-CC2D6AFD523E}">
      <dsp:nvSpPr>
        <dsp:cNvPr id="0" name=""/>
        <dsp:cNvSpPr/>
      </dsp:nvSpPr>
      <dsp:spPr>
        <a:xfrm>
          <a:off x="7383" y="394823"/>
          <a:ext cx="1426239" cy="855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Key Findings: </a:t>
          </a:r>
          <a:endParaRPr lang="en-US" sz="1200" kern="1200"/>
        </a:p>
      </dsp:txBody>
      <dsp:txXfrm>
        <a:off x="7383" y="394823"/>
        <a:ext cx="1426239" cy="855743"/>
      </dsp:txXfrm>
    </dsp:sp>
    <dsp:sp modelId="{CDCE0181-03DC-46FF-A208-89393185050E}">
      <dsp:nvSpPr>
        <dsp:cNvPr id="0" name=""/>
        <dsp:cNvSpPr/>
      </dsp:nvSpPr>
      <dsp:spPr>
        <a:xfrm>
          <a:off x="3361783" y="776975"/>
          <a:ext cx="297435" cy="91440"/>
        </a:xfrm>
        <a:custGeom>
          <a:avLst/>
          <a:gdLst/>
          <a:ahLst/>
          <a:cxnLst/>
          <a:rect l="0" t="0" r="0" b="0"/>
          <a:pathLst>
            <a:path>
              <a:moveTo>
                <a:pt x="0" y="45720"/>
              </a:moveTo>
              <a:lnTo>
                <a:pt x="29743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2299" y="821053"/>
        <a:ext cx="16401" cy="3283"/>
      </dsp:txXfrm>
    </dsp:sp>
    <dsp:sp modelId="{B0A4A2E9-F630-4010-8EA5-1E86C6E6B570}">
      <dsp:nvSpPr>
        <dsp:cNvPr id="0" name=""/>
        <dsp:cNvSpPr/>
      </dsp:nvSpPr>
      <dsp:spPr>
        <a:xfrm>
          <a:off x="1761658" y="230862"/>
          <a:ext cx="1601924" cy="11836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Model performance improved with increased complexity (Traditional NB &lt; Gaussian NB &lt; Multivariate Gaussian NB &lt; KNN) </a:t>
          </a:r>
          <a:endParaRPr lang="en-US" sz="1200" kern="1200" dirty="0"/>
        </a:p>
      </dsp:txBody>
      <dsp:txXfrm>
        <a:off x="1761658" y="230862"/>
        <a:ext cx="1601924" cy="1183665"/>
      </dsp:txXfrm>
    </dsp:sp>
    <dsp:sp modelId="{B100CA67-9CBF-476E-ACAF-2A0AA9F75E36}">
      <dsp:nvSpPr>
        <dsp:cNvPr id="0" name=""/>
        <dsp:cNvSpPr/>
      </dsp:nvSpPr>
      <dsp:spPr>
        <a:xfrm>
          <a:off x="5116058" y="776975"/>
          <a:ext cx="297435" cy="91440"/>
        </a:xfrm>
        <a:custGeom>
          <a:avLst/>
          <a:gdLst/>
          <a:ahLst/>
          <a:cxnLst/>
          <a:rect l="0" t="0" r="0" b="0"/>
          <a:pathLst>
            <a:path>
              <a:moveTo>
                <a:pt x="0" y="45720"/>
              </a:moveTo>
              <a:lnTo>
                <a:pt x="2974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56574" y="821053"/>
        <a:ext cx="16401" cy="3283"/>
      </dsp:txXfrm>
    </dsp:sp>
    <dsp:sp modelId="{BC92DD33-C636-41B5-8A32-E33240B79411}">
      <dsp:nvSpPr>
        <dsp:cNvPr id="0" name=""/>
        <dsp:cNvSpPr/>
      </dsp:nvSpPr>
      <dsp:spPr>
        <a:xfrm>
          <a:off x="3691618" y="394823"/>
          <a:ext cx="1426239" cy="855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KNN showed the best overall performance (96.87% accuracy) </a:t>
          </a:r>
          <a:endParaRPr lang="en-US" sz="1200" kern="1200" dirty="0"/>
        </a:p>
      </dsp:txBody>
      <dsp:txXfrm>
        <a:off x="3691618" y="394823"/>
        <a:ext cx="1426239" cy="855743"/>
      </dsp:txXfrm>
    </dsp:sp>
    <dsp:sp modelId="{CC78986B-6973-4D35-AB05-E8938A0E71DF}">
      <dsp:nvSpPr>
        <dsp:cNvPr id="0" name=""/>
        <dsp:cNvSpPr/>
      </dsp:nvSpPr>
      <dsp:spPr>
        <a:xfrm>
          <a:off x="885968" y="1248767"/>
          <a:ext cx="5273044" cy="461395"/>
        </a:xfrm>
        <a:custGeom>
          <a:avLst/>
          <a:gdLst/>
          <a:ahLst/>
          <a:cxnLst/>
          <a:rect l="0" t="0" r="0" b="0"/>
          <a:pathLst>
            <a:path>
              <a:moveTo>
                <a:pt x="5273044" y="0"/>
              </a:moveTo>
              <a:lnTo>
                <a:pt x="5273044" y="247797"/>
              </a:lnTo>
              <a:lnTo>
                <a:pt x="0" y="247797"/>
              </a:lnTo>
              <a:lnTo>
                <a:pt x="0" y="46139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0092" y="1477823"/>
        <a:ext cx="264797" cy="3283"/>
      </dsp:txXfrm>
    </dsp:sp>
    <dsp:sp modelId="{76E274B3-37A8-4224-806F-00CD471FE85D}">
      <dsp:nvSpPr>
        <dsp:cNvPr id="0" name=""/>
        <dsp:cNvSpPr/>
      </dsp:nvSpPr>
      <dsp:spPr>
        <a:xfrm>
          <a:off x="5445893" y="394823"/>
          <a:ext cx="1426239" cy="855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All models struggled with visually similar digits (e.g., 4 vs 9, 3 vs 5) </a:t>
          </a:r>
          <a:endParaRPr lang="en-US" sz="1200" kern="1200"/>
        </a:p>
      </dsp:txBody>
      <dsp:txXfrm>
        <a:off x="5445893" y="394823"/>
        <a:ext cx="1426239" cy="855743"/>
      </dsp:txXfrm>
    </dsp:sp>
    <dsp:sp modelId="{62A444BB-C21B-4B98-AA17-3073CE576B15}">
      <dsp:nvSpPr>
        <dsp:cNvPr id="0" name=""/>
        <dsp:cNvSpPr/>
      </dsp:nvSpPr>
      <dsp:spPr>
        <a:xfrm>
          <a:off x="1762754" y="2371152"/>
          <a:ext cx="297435" cy="91440"/>
        </a:xfrm>
        <a:custGeom>
          <a:avLst/>
          <a:gdLst/>
          <a:ahLst/>
          <a:cxnLst/>
          <a:rect l="0" t="0" r="0" b="0"/>
          <a:pathLst>
            <a:path>
              <a:moveTo>
                <a:pt x="0" y="45720"/>
              </a:moveTo>
              <a:lnTo>
                <a:pt x="29743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3270" y="2415230"/>
        <a:ext cx="16401" cy="3283"/>
      </dsp:txXfrm>
    </dsp:sp>
    <dsp:sp modelId="{85FD63E6-4542-4A74-9471-224BC1F0B5D2}">
      <dsp:nvSpPr>
        <dsp:cNvPr id="0" name=""/>
        <dsp:cNvSpPr/>
      </dsp:nvSpPr>
      <dsp:spPr>
        <a:xfrm>
          <a:off x="7383" y="1742562"/>
          <a:ext cx="1757170" cy="134861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Capturing feature correlations significantly improved performance (Multivariate Gaussian NB vs Gaussian NB) </a:t>
          </a:r>
          <a:endParaRPr lang="en-US" sz="1200" kern="1200" dirty="0"/>
        </a:p>
      </dsp:txBody>
      <dsp:txXfrm>
        <a:off x="7383" y="1742562"/>
        <a:ext cx="1757170" cy="1348618"/>
      </dsp:txXfrm>
    </dsp:sp>
    <dsp:sp modelId="{AA53FAFD-963A-44B7-8377-E8A20FCCA751}">
      <dsp:nvSpPr>
        <dsp:cNvPr id="0" name=""/>
        <dsp:cNvSpPr/>
      </dsp:nvSpPr>
      <dsp:spPr>
        <a:xfrm>
          <a:off x="3517029" y="2371152"/>
          <a:ext cx="297435" cy="91440"/>
        </a:xfrm>
        <a:custGeom>
          <a:avLst/>
          <a:gdLst/>
          <a:ahLst/>
          <a:cxnLst/>
          <a:rect l="0" t="0" r="0" b="0"/>
          <a:pathLst>
            <a:path>
              <a:moveTo>
                <a:pt x="0" y="45720"/>
              </a:moveTo>
              <a:lnTo>
                <a:pt x="2974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7545" y="2415230"/>
        <a:ext cx="16401" cy="3283"/>
      </dsp:txXfrm>
    </dsp:sp>
    <dsp:sp modelId="{0F4F8722-7B2A-4727-99D6-D70B48DAC869}">
      <dsp:nvSpPr>
        <dsp:cNvPr id="0" name=""/>
        <dsp:cNvSpPr/>
      </dsp:nvSpPr>
      <dsp:spPr>
        <a:xfrm>
          <a:off x="2092589" y="1989000"/>
          <a:ext cx="1426239" cy="855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Challenges Faced: </a:t>
          </a:r>
          <a:endParaRPr lang="en-US" sz="1200" kern="1200"/>
        </a:p>
      </dsp:txBody>
      <dsp:txXfrm>
        <a:off x="2092589" y="1989000"/>
        <a:ext cx="1426239" cy="855743"/>
      </dsp:txXfrm>
    </dsp:sp>
    <dsp:sp modelId="{418A7ED6-8DD8-4C7F-982E-8DAFAD19BAF4}">
      <dsp:nvSpPr>
        <dsp:cNvPr id="0" name=""/>
        <dsp:cNvSpPr/>
      </dsp:nvSpPr>
      <dsp:spPr>
        <a:xfrm>
          <a:off x="720503" y="2842944"/>
          <a:ext cx="3839480" cy="543872"/>
        </a:xfrm>
        <a:custGeom>
          <a:avLst/>
          <a:gdLst/>
          <a:ahLst/>
          <a:cxnLst/>
          <a:rect l="0" t="0" r="0" b="0"/>
          <a:pathLst>
            <a:path>
              <a:moveTo>
                <a:pt x="3839480" y="0"/>
              </a:moveTo>
              <a:lnTo>
                <a:pt x="3839480" y="289036"/>
              </a:lnTo>
              <a:lnTo>
                <a:pt x="0" y="289036"/>
              </a:lnTo>
              <a:lnTo>
                <a:pt x="0" y="54387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3188" y="3113238"/>
        <a:ext cx="194110" cy="3283"/>
      </dsp:txXfrm>
    </dsp:sp>
    <dsp:sp modelId="{22409E0F-40E9-447B-8482-D0D970457910}">
      <dsp:nvSpPr>
        <dsp:cNvPr id="0" name=""/>
        <dsp:cNvSpPr/>
      </dsp:nvSpPr>
      <dsp:spPr>
        <a:xfrm>
          <a:off x="3846864" y="1989000"/>
          <a:ext cx="1426239" cy="855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Balancing model complexity with interpretability </a:t>
          </a:r>
          <a:endParaRPr lang="en-US" sz="1200" kern="1200"/>
        </a:p>
      </dsp:txBody>
      <dsp:txXfrm>
        <a:off x="3846864" y="1989000"/>
        <a:ext cx="1426239" cy="855743"/>
      </dsp:txXfrm>
    </dsp:sp>
    <dsp:sp modelId="{61F542D2-FB2C-45CB-9959-2E7FE2833252}">
      <dsp:nvSpPr>
        <dsp:cNvPr id="0" name=""/>
        <dsp:cNvSpPr/>
      </dsp:nvSpPr>
      <dsp:spPr>
        <a:xfrm>
          <a:off x="1431823" y="3801368"/>
          <a:ext cx="297435" cy="91440"/>
        </a:xfrm>
        <a:custGeom>
          <a:avLst/>
          <a:gdLst/>
          <a:ahLst/>
          <a:cxnLst/>
          <a:rect l="0" t="0" r="0" b="0"/>
          <a:pathLst>
            <a:path>
              <a:moveTo>
                <a:pt x="0" y="45720"/>
              </a:moveTo>
              <a:lnTo>
                <a:pt x="2974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72340" y="3845446"/>
        <a:ext cx="16401" cy="3283"/>
      </dsp:txXfrm>
    </dsp:sp>
    <dsp:sp modelId="{DBA79807-AE8D-42CC-8578-8F8AF16AE093}">
      <dsp:nvSpPr>
        <dsp:cNvPr id="0" name=""/>
        <dsp:cNvSpPr/>
      </dsp:nvSpPr>
      <dsp:spPr>
        <a:xfrm>
          <a:off x="7383" y="3419216"/>
          <a:ext cx="1426239" cy="855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Handling high-dimensional image data </a:t>
          </a:r>
          <a:endParaRPr lang="en-US" sz="1200" kern="1200"/>
        </a:p>
      </dsp:txBody>
      <dsp:txXfrm>
        <a:off x="7383" y="3419216"/>
        <a:ext cx="1426239" cy="855743"/>
      </dsp:txXfrm>
    </dsp:sp>
    <dsp:sp modelId="{D14D5AB5-AA69-46EC-8109-841A3D060F14}">
      <dsp:nvSpPr>
        <dsp:cNvPr id="0" name=""/>
        <dsp:cNvSpPr/>
      </dsp:nvSpPr>
      <dsp:spPr>
        <a:xfrm>
          <a:off x="3186098" y="3801368"/>
          <a:ext cx="297435" cy="91440"/>
        </a:xfrm>
        <a:custGeom>
          <a:avLst/>
          <a:gdLst/>
          <a:ahLst/>
          <a:cxnLst/>
          <a:rect l="0" t="0" r="0" b="0"/>
          <a:pathLst>
            <a:path>
              <a:moveTo>
                <a:pt x="0" y="45720"/>
              </a:moveTo>
              <a:lnTo>
                <a:pt x="29743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6615" y="3845446"/>
        <a:ext cx="16401" cy="3283"/>
      </dsp:txXfrm>
    </dsp:sp>
    <dsp:sp modelId="{2F82A919-6C1A-4DC3-A7CD-9C18448B67EF}">
      <dsp:nvSpPr>
        <dsp:cNvPr id="0" name=""/>
        <dsp:cNvSpPr/>
      </dsp:nvSpPr>
      <dsp:spPr>
        <a:xfrm>
          <a:off x="1761658" y="3419216"/>
          <a:ext cx="1426239" cy="855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Computational demands, especially for KNN </a:t>
          </a:r>
          <a:endParaRPr lang="en-US" sz="1200" kern="1200"/>
        </a:p>
      </dsp:txBody>
      <dsp:txXfrm>
        <a:off x="1761658" y="3419216"/>
        <a:ext cx="1426239" cy="855743"/>
      </dsp:txXfrm>
    </dsp:sp>
    <dsp:sp modelId="{F87AF372-7463-403E-BC9B-D83DC42EFAB6}">
      <dsp:nvSpPr>
        <dsp:cNvPr id="0" name=""/>
        <dsp:cNvSpPr/>
      </dsp:nvSpPr>
      <dsp:spPr>
        <a:xfrm>
          <a:off x="4940373" y="3801368"/>
          <a:ext cx="297435" cy="91440"/>
        </a:xfrm>
        <a:custGeom>
          <a:avLst/>
          <a:gdLst/>
          <a:ahLst/>
          <a:cxnLst/>
          <a:rect l="0" t="0" r="0" b="0"/>
          <a:pathLst>
            <a:path>
              <a:moveTo>
                <a:pt x="0" y="45720"/>
              </a:moveTo>
              <a:lnTo>
                <a:pt x="29743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890" y="3845446"/>
        <a:ext cx="16401" cy="3283"/>
      </dsp:txXfrm>
    </dsp:sp>
    <dsp:sp modelId="{19CA300B-FC4C-49DC-871D-1F7D578E6881}">
      <dsp:nvSpPr>
        <dsp:cNvPr id="0" name=""/>
        <dsp:cNvSpPr/>
      </dsp:nvSpPr>
      <dsp:spPr>
        <a:xfrm>
          <a:off x="3515933" y="3419216"/>
          <a:ext cx="1426239" cy="8557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Future Directions: </a:t>
          </a:r>
          <a:endParaRPr lang="en-US" sz="1200" kern="1200"/>
        </a:p>
      </dsp:txBody>
      <dsp:txXfrm>
        <a:off x="3515933" y="3419216"/>
        <a:ext cx="1426239" cy="855743"/>
      </dsp:txXfrm>
    </dsp:sp>
    <dsp:sp modelId="{102A4697-8D5E-44BD-89C7-EB52898B9E01}">
      <dsp:nvSpPr>
        <dsp:cNvPr id="0" name=""/>
        <dsp:cNvSpPr/>
      </dsp:nvSpPr>
      <dsp:spPr>
        <a:xfrm>
          <a:off x="720503" y="4273160"/>
          <a:ext cx="5262825" cy="439249"/>
        </a:xfrm>
        <a:custGeom>
          <a:avLst/>
          <a:gdLst/>
          <a:ahLst/>
          <a:cxnLst/>
          <a:rect l="0" t="0" r="0" b="0"/>
          <a:pathLst>
            <a:path>
              <a:moveTo>
                <a:pt x="5262825" y="0"/>
              </a:moveTo>
              <a:lnTo>
                <a:pt x="5262825" y="236724"/>
              </a:lnTo>
              <a:lnTo>
                <a:pt x="0" y="236724"/>
              </a:lnTo>
              <a:lnTo>
                <a:pt x="0" y="43924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9822" y="4491143"/>
        <a:ext cx="264187" cy="3283"/>
      </dsp:txXfrm>
    </dsp:sp>
    <dsp:sp modelId="{8AAC140D-6B32-4613-B0B8-97D43DD34C33}">
      <dsp:nvSpPr>
        <dsp:cNvPr id="0" name=""/>
        <dsp:cNvSpPr/>
      </dsp:nvSpPr>
      <dsp:spPr>
        <a:xfrm>
          <a:off x="5270209" y="3419216"/>
          <a:ext cx="1426239" cy="855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Explore ensemble methods to combine strengths of different models </a:t>
          </a:r>
          <a:endParaRPr lang="en-US" sz="1200" kern="1200"/>
        </a:p>
      </dsp:txBody>
      <dsp:txXfrm>
        <a:off x="5270209" y="3419216"/>
        <a:ext cx="1426239" cy="855743"/>
      </dsp:txXfrm>
    </dsp:sp>
    <dsp:sp modelId="{06316439-FF74-4688-B44A-3254567AB68B}">
      <dsp:nvSpPr>
        <dsp:cNvPr id="0" name=""/>
        <dsp:cNvSpPr/>
      </dsp:nvSpPr>
      <dsp:spPr>
        <a:xfrm>
          <a:off x="1431823" y="5126961"/>
          <a:ext cx="297435" cy="91440"/>
        </a:xfrm>
        <a:custGeom>
          <a:avLst/>
          <a:gdLst/>
          <a:ahLst/>
          <a:cxnLst/>
          <a:rect l="0" t="0" r="0" b="0"/>
          <a:pathLst>
            <a:path>
              <a:moveTo>
                <a:pt x="0" y="45720"/>
              </a:moveTo>
              <a:lnTo>
                <a:pt x="29743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72340" y="5171039"/>
        <a:ext cx="16401" cy="3283"/>
      </dsp:txXfrm>
    </dsp:sp>
    <dsp:sp modelId="{028A155F-AAAE-488C-9BEC-22F94D513FD8}">
      <dsp:nvSpPr>
        <dsp:cNvPr id="0" name=""/>
        <dsp:cNvSpPr/>
      </dsp:nvSpPr>
      <dsp:spPr>
        <a:xfrm>
          <a:off x="7383" y="4744809"/>
          <a:ext cx="1426239" cy="855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Investigate deep learning approaches (e.g., Convolutional Neural Networks) </a:t>
          </a:r>
          <a:endParaRPr lang="en-US" sz="1200" kern="1200"/>
        </a:p>
      </dsp:txBody>
      <dsp:txXfrm>
        <a:off x="7383" y="4744809"/>
        <a:ext cx="1426239" cy="855743"/>
      </dsp:txXfrm>
    </dsp:sp>
    <dsp:sp modelId="{E05D2300-50E9-4AE9-8CA7-393079C92878}">
      <dsp:nvSpPr>
        <dsp:cNvPr id="0" name=""/>
        <dsp:cNvSpPr/>
      </dsp:nvSpPr>
      <dsp:spPr>
        <a:xfrm>
          <a:off x="3186098" y="5126961"/>
          <a:ext cx="297435" cy="91440"/>
        </a:xfrm>
        <a:custGeom>
          <a:avLst/>
          <a:gdLst/>
          <a:ahLst/>
          <a:cxnLst/>
          <a:rect l="0" t="0" r="0" b="0"/>
          <a:pathLst>
            <a:path>
              <a:moveTo>
                <a:pt x="0" y="45720"/>
              </a:moveTo>
              <a:lnTo>
                <a:pt x="2974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6615" y="5171039"/>
        <a:ext cx="16401" cy="3283"/>
      </dsp:txXfrm>
    </dsp:sp>
    <dsp:sp modelId="{EF0A1AF9-1BC7-425E-A378-70F01B49659B}">
      <dsp:nvSpPr>
        <dsp:cNvPr id="0" name=""/>
        <dsp:cNvSpPr/>
      </dsp:nvSpPr>
      <dsp:spPr>
        <a:xfrm>
          <a:off x="1761658" y="4744809"/>
          <a:ext cx="1426239" cy="855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a:t>Experiment with feature engineering to improve simpler models </a:t>
          </a:r>
          <a:endParaRPr lang="en-US" sz="1200" kern="1200"/>
        </a:p>
      </dsp:txBody>
      <dsp:txXfrm>
        <a:off x="1761658" y="4744809"/>
        <a:ext cx="1426239" cy="855743"/>
      </dsp:txXfrm>
    </dsp:sp>
    <dsp:sp modelId="{3372CE3B-23CA-41E2-825B-BFCB2C61FADD}">
      <dsp:nvSpPr>
        <dsp:cNvPr id="0" name=""/>
        <dsp:cNvSpPr/>
      </dsp:nvSpPr>
      <dsp:spPr>
        <a:xfrm>
          <a:off x="3515933" y="4602995"/>
          <a:ext cx="1671011" cy="11393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87" tIns="73359" rIns="69887" bIns="73359"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Conduct more in-depth analysis of misclassifications to guide model improvements</a:t>
          </a:r>
          <a:endParaRPr lang="en-US" sz="1200" kern="1200" dirty="0"/>
        </a:p>
      </dsp:txBody>
      <dsp:txXfrm>
        <a:off x="3515933" y="4602995"/>
        <a:ext cx="1671011" cy="11393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7240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0687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170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080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6583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4758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9/3/2024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0431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6120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2383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327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9/3/2024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2793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9/3/2024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433395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Right Triangle 5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9ED18E9-7750-5E9F-4DF5-D7C387F729D8}"/>
              </a:ext>
            </a:extLst>
          </p:cNvPr>
          <p:cNvSpPr>
            <a:spLocks noGrp="1"/>
          </p:cNvSpPr>
          <p:nvPr>
            <p:ph type="ctrTitle"/>
          </p:nvPr>
        </p:nvSpPr>
        <p:spPr>
          <a:xfrm>
            <a:off x="691078" y="722903"/>
            <a:ext cx="3930417" cy="2479772"/>
          </a:xfrm>
        </p:spPr>
        <p:txBody>
          <a:bodyPr>
            <a:normAutofit/>
          </a:bodyPr>
          <a:lstStyle/>
          <a:p>
            <a:pPr>
              <a:lnSpc>
                <a:spcPct val="90000"/>
              </a:lnSpc>
            </a:pPr>
            <a:r>
              <a:rPr lang="en-US" sz="3400"/>
              <a:t>MNIST Digit Recognition: Comparing Machine Learning Models</a:t>
            </a:r>
          </a:p>
        </p:txBody>
      </p:sp>
      <p:sp>
        <p:nvSpPr>
          <p:cNvPr id="3" name="Subtitle 2">
            <a:extLst>
              <a:ext uri="{FF2B5EF4-FFF2-40B4-BE49-F238E27FC236}">
                <a16:creationId xmlns:a16="http://schemas.microsoft.com/office/drawing/2014/main" id="{7575DA71-A9B5-441F-E174-67C43CFBAE84}"/>
              </a:ext>
            </a:extLst>
          </p:cNvPr>
          <p:cNvSpPr>
            <a:spLocks noGrp="1"/>
          </p:cNvSpPr>
          <p:nvPr>
            <p:ph type="subTitle" idx="1"/>
          </p:nvPr>
        </p:nvSpPr>
        <p:spPr>
          <a:xfrm>
            <a:off x="691078" y="3428997"/>
            <a:ext cx="3930417" cy="2306639"/>
          </a:xfrm>
        </p:spPr>
        <p:txBody>
          <a:bodyPr>
            <a:normAutofit/>
          </a:bodyPr>
          <a:lstStyle/>
          <a:p>
            <a:r>
              <a:rPr lang="en-US" b="1"/>
              <a:t>By : Sai Prakhya</a:t>
            </a:r>
          </a:p>
          <a:p>
            <a:r>
              <a:rPr lang="en-US" b="1"/>
              <a:t>Role: Data Scientist </a:t>
            </a:r>
          </a:p>
          <a:p>
            <a:endParaRPr lang="en-US"/>
          </a:p>
        </p:txBody>
      </p:sp>
      <p:pic>
        <p:nvPicPr>
          <p:cNvPr id="4" name="Picture 3">
            <a:extLst>
              <a:ext uri="{FF2B5EF4-FFF2-40B4-BE49-F238E27FC236}">
                <a16:creationId xmlns:a16="http://schemas.microsoft.com/office/drawing/2014/main" id="{0B07F4A6-FD96-D0D0-A99D-C76D286C9D19}"/>
              </a:ext>
            </a:extLst>
          </p:cNvPr>
          <p:cNvPicPr>
            <a:picLocks noChangeAspect="1"/>
          </p:cNvPicPr>
          <p:nvPr/>
        </p:nvPicPr>
        <p:blipFill>
          <a:blip r:embed="rId2"/>
          <a:srcRect t="1747"/>
          <a:stretch/>
        </p:blipFill>
        <p:spPr>
          <a:xfrm>
            <a:off x="5106340" y="1629795"/>
            <a:ext cx="6382411" cy="3590096"/>
          </a:xfrm>
          <a:prstGeom prst="rect">
            <a:avLst/>
          </a:prstGeom>
        </p:spPr>
      </p:pic>
    </p:spTree>
    <p:extLst>
      <p:ext uri="{BB962C8B-B14F-4D97-AF65-F5344CB8AC3E}">
        <p14:creationId xmlns:p14="http://schemas.microsoft.com/office/powerpoint/2010/main" val="3892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29185AE-79AE-5EED-848E-4D179ED9BFC7}"/>
              </a:ext>
            </a:extLst>
          </p:cNvPr>
          <p:cNvSpPr>
            <a:spLocks noGrp="1"/>
          </p:cNvSpPr>
          <p:nvPr>
            <p:ph type="title"/>
          </p:nvPr>
        </p:nvSpPr>
        <p:spPr>
          <a:xfrm>
            <a:off x="6088653" y="725951"/>
            <a:ext cx="4927425" cy="1938525"/>
          </a:xfrm>
        </p:spPr>
        <p:txBody>
          <a:bodyPr>
            <a:normAutofit/>
          </a:bodyPr>
          <a:lstStyle/>
          <a:p>
            <a:r>
              <a:rPr lang="en-US" dirty="0"/>
              <a:t>Project Overview &amp; MNIST Dataset</a:t>
            </a:r>
          </a:p>
        </p:txBody>
      </p:sp>
      <p:pic>
        <p:nvPicPr>
          <p:cNvPr id="6" name="Picture 5">
            <a:extLst>
              <a:ext uri="{FF2B5EF4-FFF2-40B4-BE49-F238E27FC236}">
                <a16:creationId xmlns:a16="http://schemas.microsoft.com/office/drawing/2014/main" id="{23D8AADE-18E8-A929-6A6E-ED0E8CDA6810}"/>
              </a:ext>
            </a:extLst>
          </p:cNvPr>
          <p:cNvPicPr>
            <a:picLocks noChangeAspect="1"/>
          </p:cNvPicPr>
          <p:nvPr/>
        </p:nvPicPr>
        <p:blipFill>
          <a:blip r:embed="rId2"/>
          <a:srcRect l="3458" r="9869"/>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6" name="Right Triangle 4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1">
            <a:extLst>
              <a:ext uri="{FF2B5EF4-FFF2-40B4-BE49-F238E27FC236}">
                <a16:creationId xmlns:a16="http://schemas.microsoft.com/office/drawing/2014/main" id="{D1A8F093-DEAC-3200-9ADA-B55D24D29B2B}"/>
              </a:ext>
            </a:extLst>
          </p:cNvPr>
          <p:cNvSpPr>
            <a:spLocks noGrp="1" noChangeArrowheads="1"/>
          </p:cNvSpPr>
          <p:nvPr>
            <p:ph idx="1"/>
          </p:nvPr>
        </p:nvSpPr>
        <p:spPr bwMode="auto">
          <a:xfrm>
            <a:off x="6179642" y="2886116"/>
            <a:ext cx="4927425" cy="3245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Objective: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Compare machine learning models for handwritten digit recognition </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MNIST Dataset: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70,000 images of handwritten digits (0-9)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28x28 pixel grayscale images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60,000 training images, 10,000 test images </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Key Challenges: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Varied handwriting styles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Similar-looking digits (e.g., 4 vs 9, 3 vs 5)</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73485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4393-925D-3B01-7056-963B3EE3C51E}"/>
              </a:ext>
            </a:extLst>
          </p:cNvPr>
          <p:cNvSpPr>
            <a:spLocks noGrp="1"/>
          </p:cNvSpPr>
          <p:nvPr>
            <p:ph type="title"/>
          </p:nvPr>
        </p:nvSpPr>
        <p:spPr/>
        <p:txBody>
          <a:bodyPr/>
          <a:lstStyle/>
          <a:p>
            <a:r>
              <a:rPr lang="en-US" dirty="0"/>
              <a:t>Models &amp; Evaluation</a:t>
            </a:r>
          </a:p>
        </p:txBody>
      </p:sp>
      <p:sp>
        <p:nvSpPr>
          <p:cNvPr id="4" name="Rectangle 1">
            <a:extLst>
              <a:ext uri="{FF2B5EF4-FFF2-40B4-BE49-F238E27FC236}">
                <a16:creationId xmlns:a16="http://schemas.microsoft.com/office/drawing/2014/main" id="{E808610D-F091-616F-E9E6-F5B942465F66}"/>
              </a:ext>
            </a:extLst>
          </p:cNvPr>
          <p:cNvSpPr>
            <a:spLocks noGrp="1" noChangeArrowheads="1"/>
          </p:cNvSpPr>
          <p:nvPr>
            <p:ph idx="1"/>
          </p:nvPr>
        </p:nvSpPr>
        <p:spPr bwMode="auto">
          <a:xfrm>
            <a:off x="691079" y="2614244"/>
            <a:ext cx="3065263"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Models Implemented: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Traditional Naive Bayes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Gaussian Naive Bayes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Multivariate Gaussian Naive Bayes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K-Nearest Neighbors (KNN)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Evaluation Metrics: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Precision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Recall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F1-score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0FB0419-6CC3-59F1-C444-20668EBF1365}"/>
              </a:ext>
            </a:extLst>
          </p:cNvPr>
          <p:cNvPicPr>
            <a:picLocks noChangeAspect="1"/>
          </p:cNvPicPr>
          <p:nvPr/>
        </p:nvPicPr>
        <p:blipFill>
          <a:blip r:embed="rId2"/>
          <a:stretch>
            <a:fillRect/>
          </a:stretch>
        </p:blipFill>
        <p:spPr>
          <a:xfrm>
            <a:off x="4267880" y="2387939"/>
            <a:ext cx="7570348" cy="4121718"/>
          </a:xfrm>
          <a:prstGeom prst="rect">
            <a:avLst/>
          </a:prstGeom>
        </p:spPr>
      </p:pic>
    </p:spTree>
    <p:extLst>
      <p:ext uri="{BB962C8B-B14F-4D97-AF65-F5344CB8AC3E}">
        <p14:creationId xmlns:p14="http://schemas.microsoft.com/office/powerpoint/2010/main" val="127085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9" name="Group 48">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ight Triangle 49">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B47815A-D950-455D-9107-03B52C9AB0A9}"/>
              </a:ext>
            </a:extLst>
          </p:cNvPr>
          <p:cNvSpPr>
            <a:spLocks noGrp="1"/>
          </p:cNvSpPr>
          <p:nvPr>
            <p:ph type="title"/>
          </p:nvPr>
        </p:nvSpPr>
        <p:spPr>
          <a:xfrm>
            <a:off x="691079" y="725952"/>
            <a:ext cx="4038652" cy="1881178"/>
          </a:xfrm>
        </p:spPr>
        <p:txBody>
          <a:bodyPr>
            <a:normAutofit/>
          </a:bodyPr>
          <a:lstStyle/>
          <a:p>
            <a:pPr>
              <a:lnSpc>
                <a:spcPct val="90000"/>
              </a:lnSpc>
            </a:pPr>
            <a:r>
              <a:rPr lang="en-US" sz="4100"/>
              <a:t>F1-Score Comparison Across Models</a:t>
            </a:r>
          </a:p>
        </p:txBody>
      </p:sp>
      <p:sp>
        <p:nvSpPr>
          <p:cNvPr id="4" name="Rectangle 1">
            <a:extLst>
              <a:ext uri="{FF2B5EF4-FFF2-40B4-BE49-F238E27FC236}">
                <a16:creationId xmlns:a16="http://schemas.microsoft.com/office/drawing/2014/main" id="{D616D5E2-D925-49FD-8505-35646B97884D}"/>
              </a:ext>
            </a:extLst>
          </p:cNvPr>
          <p:cNvSpPr>
            <a:spLocks noGrp="1" noChangeArrowheads="1"/>
          </p:cNvSpPr>
          <p:nvPr>
            <p:ph idx="1"/>
          </p:nvPr>
        </p:nvSpPr>
        <p:spPr bwMode="auto">
          <a:xfrm>
            <a:off x="691079" y="2886117"/>
            <a:ext cx="4038652" cy="32768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85000" lnSpcReduction="20000"/>
          </a:bodyPr>
          <a:lstStyle/>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Objective:</a:t>
            </a:r>
            <a:r>
              <a:rPr kumimoji="0" lang="en-US" altLang="en-US" sz="1200" b="0" i="0" u="none" strike="noStrike" cap="none" normalizeH="0" baseline="0" dirty="0">
                <a:ln>
                  <a:noFill/>
                </a:ln>
                <a:effectLst/>
              </a:rPr>
              <a:t> Compare the F1-scores of four different models across the digits (0-9).</a:t>
            </a: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12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Models Compared:</a:t>
            </a: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Traditional Naive Bayes (NB)</a:t>
            </a:r>
            <a:r>
              <a:rPr kumimoji="0" lang="en-US" altLang="en-US" sz="1200" b="0" i="0" u="none" strike="noStrike" cap="none" normalizeH="0" baseline="0" dirty="0">
                <a:ln>
                  <a:noFill/>
                </a:ln>
                <a:effectLst/>
              </a:rPr>
              <a:t> (Blue)</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Gaussian Naive Bayes (NB)</a:t>
            </a:r>
            <a:r>
              <a:rPr kumimoji="0" lang="en-US" altLang="en-US" sz="1200" b="0" i="0" u="none" strike="noStrike" cap="none" normalizeH="0" baseline="0" dirty="0">
                <a:ln>
                  <a:noFill/>
                </a:ln>
                <a:effectLst/>
              </a:rPr>
              <a:t> (Orange)</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Multivariate Gaussian NB</a:t>
            </a:r>
            <a:r>
              <a:rPr kumimoji="0" lang="en-US" altLang="en-US" sz="1200" b="0" i="0" u="none" strike="noStrike" cap="none" normalizeH="0" baseline="0" dirty="0">
                <a:ln>
                  <a:noFill/>
                </a:ln>
                <a:effectLst/>
              </a:rPr>
              <a:t> (Green)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K-Nearest Neighbors (KNN)</a:t>
            </a:r>
            <a:r>
              <a:rPr kumimoji="0" lang="en-US" altLang="en-US" sz="1200" b="0" i="0" u="none" strike="noStrike" cap="none" normalizeH="0" baseline="0" dirty="0">
                <a:ln>
                  <a:noFill/>
                </a:ln>
                <a:effectLst/>
              </a:rPr>
              <a:t> (Red)</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Key Observations:</a:t>
            </a: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KNN consistently outperforms</a:t>
            </a:r>
            <a:r>
              <a:rPr kumimoji="0" lang="en-US" altLang="en-US" sz="1200" b="0" i="0" u="none" strike="noStrike" cap="none" normalizeH="0" baseline="0" dirty="0">
                <a:ln>
                  <a:noFill/>
                </a:ln>
                <a:effectLst/>
              </a:rPr>
              <a:t> the other models across most digits, achieving near-perfect F1-scores.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Gaussian NB</a:t>
            </a:r>
            <a:r>
              <a:rPr kumimoji="0" lang="en-US" altLang="en-US" sz="1200" b="0" i="0" u="none" strike="noStrike" cap="none" normalizeH="0" baseline="0" dirty="0">
                <a:ln>
                  <a:noFill/>
                </a:ln>
                <a:effectLst/>
              </a:rPr>
              <a:t> performs better than the </a:t>
            </a:r>
            <a:r>
              <a:rPr kumimoji="0" lang="en-US" altLang="en-US" sz="1200" b="1" i="0" u="none" strike="noStrike" cap="none" normalizeH="0" baseline="0" dirty="0">
                <a:ln>
                  <a:noFill/>
                </a:ln>
                <a:effectLst/>
              </a:rPr>
              <a:t>Traditional NB</a:t>
            </a:r>
            <a:r>
              <a:rPr kumimoji="0" lang="en-US" altLang="en-US" sz="1200" b="0" i="0" u="none" strike="noStrike" cap="none" normalizeH="0" baseline="0" dirty="0">
                <a:ln>
                  <a:noFill/>
                </a:ln>
                <a:effectLst/>
              </a:rPr>
              <a:t> and </a:t>
            </a:r>
            <a:r>
              <a:rPr kumimoji="0" lang="en-US" altLang="en-US" sz="1200" b="1" i="0" u="none" strike="noStrike" cap="none" normalizeH="0" baseline="0" dirty="0">
                <a:ln>
                  <a:noFill/>
                </a:ln>
                <a:effectLst/>
              </a:rPr>
              <a:t>Multivariate Gaussian NB</a:t>
            </a:r>
            <a:r>
              <a:rPr kumimoji="0" lang="en-US" altLang="en-US" sz="1200" b="0" i="0" u="none" strike="noStrike" cap="none" normalizeH="0" baseline="0" dirty="0">
                <a:ln>
                  <a:noFill/>
                </a:ln>
                <a:effectLst/>
              </a:rPr>
              <a:t> for most digits.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Digits 3 and 5</a:t>
            </a:r>
            <a:r>
              <a:rPr kumimoji="0" lang="en-US" altLang="en-US" sz="1200" b="0" i="0" u="none" strike="noStrike" cap="none" normalizeH="0" baseline="0" dirty="0">
                <a:ln>
                  <a:noFill/>
                </a:ln>
                <a:effectLst/>
              </a:rPr>
              <a:t> show lower F1-scores across all models, indicating more difficulty in classification.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1" i="0" u="none" strike="noStrike" cap="none" normalizeH="0" baseline="0" dirty="0">
                <a:ln>
                  <a:noFill/>
                </a:ln>
                <a:effectLst/>
              </a:rPr>
              <a:t>Traditional NB</a:t>
            </a:r>
            <a:r>
              <a:rPr kumimoji="0" lang="en-US" altLang="en-US" sz="1200" b="0" i="0" u="none" strike="noStrike" cap="none" normalizeH="0" baseline="0" dirty="0">
                <a:ln>
                  <a:noFill/>
                </a:ln>
                <a:effectLst/>
              </a:rPr>
              <a:t> shows the least performance, particularly struggling with </a:t>
            </a:r>
            <a:r>
              <a:rPr kumimoji="0" lang="en-US" altLang="en-US" sz="1200" b="1" i="0" u="none" strike="noStrike" cap="none" normalizeH="0" baseline="0" dirty="0">
                <a:ln>
                  <a:noFill/>
                </a:ln>
                <a:effectLst/>
              </a:rPr>
              <a:t>Digit 0</a:t>
            </a:r>
            <a:r>
              <a:rPr kumimoji="0" lang="en-US" altLang="en-US" sz="1200" b="0" i="0" u="none" strike="noStrike" cap="none" normalizeH="0" baseline="0" dirty="0">
                <a:ln>
                  <a:noFill/>
                </a:ln>
                <a:effectLst/>
              </a:rPr>
              <a:t>.</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8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4B6AD810-E62E-9EC8-6340-DFC3DFD2EBAB}"/>
              </a:ext>
            </a:extLst>
          </p:cNvPr>
          <p:cNvPicPr>
            <a:picLocks noChangeAspect="1"/>
          </p:cNvPicPr>
          <p:nvPr/>
        </p:nvPicPr>
        <p:blipFill>
          <a:blip r:embed="rId2"/>
          <a:stretch>
            <a:fillRect/>
          </a:stretch>
        </p:blipFill>
        <p:spPr>
          <a:xfrm>
            <a:off x="5106333" y="1011827"/>
            <a:ext cx="6401443" cy="4849093"/>
          </a:xfrm>
          <a:prstGeom prst="rect">
            <a:avLst/>
          </a:prstGeom>
        </p:spPr>
      </p:pic>
    </p:spTree>
    <p:extLst>
      <p:ext uri="{BB962C8B-B14F-4D97-AF65-F5344CB8AC3E}">
        <p14:creationId xmlns:p14="http://schemas.microsoft.com/office/powerpoint/2010/main" val="369717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BB168C1-E276-105C-9497-8BE4D3654655}"/>
              </a:ext>
            </a:extLst>
          </p:cNvPr>
          <p:cNvSpPr>
            <a:spLocks noGrp="1"/>
          </p:cNvSpPr>
          <p:nvPr>
            <p:ph type="title"/>
          </p:nvPr>
        </p:nvSpPr>
        <p:spPr>
          <a:xfrm>
            <a:off x="691079" y="725952"/>
            <a:ext cx="3728519" cy="1445571"/>
          </a:xfrm>
        </p:spPr>
        <p:txBody>
          <a:bodyPr>
            <a:normAutofit fontScale="90000"/>
          </a:bodyPr>
          <a:lstStyle/>
          <a:p>
            <a:pPr>
              <a:lnSpc>
                <a:spcPct val="90000"/>
              </a:lnSpc>
            </a:pPr>
            <a:r>
              <a:rPr lang="fr-FR" sz="3700" dirty="0"/>
              <a:t>Confusion Matrix Comparison Across Models</a:t>
            </a:r>
            <a:endParaRPr lang="en-US" sz="3700" dirty="0"/>
          </a:p>
        </p:txBody>
      </p:sp>
      <p:sp>
        <p:nvSpPr>
          <p:cNvPr id="4" name="Rectangle 1">
            <a:extLst>
              <a:ext uri="{FF2B5EF4-FFF2-40B4-BE49-F238E27FC236}">
                <a16:creationId xmlns:a16="http://schemas.microsoft.com/office/drawing/2014/main" id="{FF602070-F396-BAE0-5906-ED3AB96D3AB1}"/>
              </a:ext>
            </a:extLst>
          </p:cNvPr>
          <p:cNvSpPr>
            <a:spLocks noGrp="1" noChangeArrowheads="1"/>
          </p:cNvSpPr>
          <p:nvPr>
            <p:ph idx="1"/>
          </p:nvPr>
        </p:nvSpPr>
        <p:spPr bwMode="auto">
          <a:xfrm>
            <a:off x="596012" y="2369868"/>
            <a:ext cx="4529586" cy="36576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25000" lnSpcReduction="20000"/>
          </a:bodyPr>
          <a:lstStyle/>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Objective:</a:t>
            </a:r>
            <a:r>
              <a:rPr kumimoji="0" lang="en-US" altLang="en-US" sz="3100" b="0" i="0" u="none" strike="noStrike" cap="none" normalizeH="0" baseline="0" dirty="0">
                <a:ln>
                  <a:noFill/>
                </a:ln>
                <a:effectLst/>
              </a:rPr>
              <a:t> Analyze the confusion matrices of four different models to understand their classification performance on the MNIST dataset.</a:t>
            </a:r>
          </a:p>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Models Evaluated:</a:t>
            </a:r>
            <a:endParaRPr kumimoji="0" lang="en-US" altLang="en-US" sz="31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Top Left:</a:t>
            </a:r>
            <a:r>
              <a:rPr kumimoji="0" lang="en-US" altLang="en-US" sz="3100" b="0" i="0" u="none" strike="noStrike" cap="none" normalizeH="0" baseline="0" dirty="0">
                <a:ln>
                  <a:noFill/>
                </a:ln>
                <a:effectLst/>
              </a:rPr>
              <a:t> Traditional Naive Bayes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Top Right:</a:t>
            </a:r>
            <a:r>
              <a:rPr kumimoji="0" lang="en-US" altLang="en-US" sz="3100" b="0" i="0" u="none" strike="noStrike" cap="none" normalizeH="0" baseline="0" dirty="0">
                <a:ln>
                  <a:noFill/>
                </a:ln>
                <a:effectLst/>
              </a:rPr>
              <a:t> Gaussian Naive Bayes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Bottom Left:</a:t>
            </a:r>
            <a:r>
              <a:rPr kumimoji="0" lang="en-US" altLang="en-US" sz="3100" b="0" i="0" u="none" strike="noStrike" cap="none" normalizeH="0" baseline="0" dirty="0">
                <a:ln>
                  <a:noFill/>
                </a:ln>
                <a:effectLst/>
              </a:rPr>
              <a:t> Multivariate Gaussian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Bottom Right:</a:t>
            </a:r>
            <a:r>
              <a:rPr kumimoji="0" lang="en-US" altLang="en-US" sz="3100" b="0" i="0" u="none" strike="noStrike" cap="none" normalizeH="0" baseline="0" dirty="0">
                <a:ln>
                  <a:noFill/>
                </a:ln>
                <a:effectLst/>
              </a:rPr>
              <a:t> K-Nearest Neighbors (KNN)</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31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Key Observations:</a:t>
            </a:r>
            <a:endParaRPr kumimoji="0" lang="en-US" altLang="en-US" sz="31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Traditional NB:</a:t>
            </a:r>
            <a:endParaRPr kumimoji="0" lang="en-US" altLang="en-US" sz="3100" b="0" i="0" u="none" strike="noStrike" cap="none" normalizeH="0" baseline="0" dirty="0">
              <a:ln>
                <a:noFill/>
              </a:ln>
              <a:effectLst/>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3100" b="0" i="0" u="none" strike="noStrike" cap="none" normalizeH="0" baseline="0" dirty="0">
                <a:ln>
                  <a:noFill/>
                </a:ln>
                <a:effectLst/>
              </a:rPr>
              <a:t>Struggles significantly with digits 3 and 5, leading to high misclassification rates.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Gaussian NB:</a:t>
            </a:r>
            <a:endParaRPr kumimoji="0" lang="en-US" altLang="en-US" sz="3100" b="0" i="0" u="none" strike="noStrike" cap="none" normalizeH="0" baseline="0" dirty="0">
              <a:ln>
                <a:noFill/>
              </a:ln>
              <a:effectLst/>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3100" b="0" i="0" u="none" strike="noStrike" cap="none" normalizeH="0" baseline="0" dirty="0">
                <a:ln>
                  <a:noFill/>
                </a:ln>
                <a:effectLst/>
              </a:rPr>
              <a:t>Improved classification accuracy compared to Traditional NB, especially with digit 4.</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Multivariate Gaussian NB:</a:t>
            </a:r>
            <a:endParaRPr kumimoji="0" lang="en-US" altLang="en-US" sz="3100" b="0" i="0" u="none" strike="noStrike" cap="none" normalizeH="0" baseline="0" dirty="0">
              <a:ln>
                <a:noFill/>
              </a:ln>
              <a:effectLst/>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3100" b="0" i="0" u="none" strike="noStrike" cap="none" normalizeH="0" baseline="0" dirty="0">
                <a:ln>
                  <a:noFill/>
                </a:ln>
                <a:effectLst/>
              </a:rPr>
              <a:t>Moderate performance with some misclassifications, particularly with digits 3 and 7.</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KNN:</a:t>
            </a:r>
            <a:endParaRPr kumimoji="0" lang="en-US" altLang="en-US" sz="3100" b="0" i="0" u="none" strike="noStrike" cap="none" normalizeH="0" baseline="0" dirty="0">
              <a:ln>
                <a:noFill/>
              </a:ln>
              <a:effectLst/>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3100" b="1" i="0" u="none" strike="noStrike" cap="none" normalizeH="0" baseline="0" dirty="0">
                <a:ln>
                  <a:noFill/>
                </a:ln>
                <a:effectLst/>
              </a:rPr>
              <a:t>Best overall performance,</a:t>
            </a:r>
            <a:r>
              <a:rPr kumimoji="0" lang="en-US" altLang="en-US" sz="3100" b="0" i="0" u="none" strike="noStrike" cap="none" normalizeH="0" baseline="0" dirty="0">
                <a:ln>
                  <a:noFill/>
                </a:ln>
                <a:effectLst/>
              </a:rPr>
              <a:t> with very few misclassifications. Most diagonal elements (correct predictions) are darker, indicating higher accuracy.</a:t>
            </a:r>
          </a:p>
          <a:p>
            <a:pPr marL="457200" marR="0" lvl="1" indent="0" defTabSz="914400" rtl="0" eaLnBrk="0" fontAlgn="base" latinLnBrk="0" hangingPunct="0">
              <a:lnSpc>
                <a:spcPct val="100000"/>
              </a:lnSpc>
              <a:spcBef>
                <a:spcPct val="0"/>
              </a:spcBef>
              <a:spcAft>
                <a:spcPts val="600"/>
              </a:spcAft>
              <a:buClrTx/>
              <a:buSzTx/>
              <a:buFontTx/>
              <a:buChar char="•"/>
              <a:tabLst/>
            </a:pPr>
            <a:endParaRPr kumimoji="0" lang="en-US" altLang="en-US" sz="31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General Insight:</a:t>
            </a:r>
            <a:endParaRPr kumimoji="0" lang="en-US" altLang="en-US" sz="31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3100" b="1" i="0" u="none" strike="noStrike" cap="none" normalizeH="0" baseline="0" dirty="0">
                <a:ln>
                  <a:noFill/>
                </a:ln>
                <a:effectLst/>
              </a:rPr>
              <a:t>KNN model</a:t>
            </a:r>
            <a:r>
              <a:rPr kumimoji="0" lang="en-US" altLang="en-US" sz="3100" b="0" i="0" u="none" strike="noStrike" cap="none" normalizeH="0" baseline="0" dirty="0">
                <a:ln>
                  <a:noFill/>
                </a:ln>
                <a:effectLst/>
              </a:rPr>
              <a:t> consistently shows the most accurate classification across digits, followed by </a:t>
            </a:r>
            <a:r>
              <a:rPr kumimoji="0" lang="en-US" altLang="en-US" sz="3100" b="1" i="0" u="none" strike="noStrike" cap="none" normalizeH="0" baseline="0" dirty="0">
                <a:ln>
                  <a:noFill/>
                </a:ln>
                <a:effectLst/>
              </a:rPr>
              <a:t>Gaussian NB</a:t>
            </a:r>
            <a:r>
              <a:rPr kumimoji="0" lang="en-US" altLang="en-US" sz="3100" b="0" i="0" u="none" strike="noStrike" cap="none" normalizeH="0" baseline="0" dirty="0">
                <a:ln>
                  <a:noFill/>
                </a:ln>
                <a:effectLst/>
              </a:rPr>
              <a:t>. Traditional NB underperforms, highlighting its limitations for this dataset.</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500" b="0" i="0" u="none" strike="noStrike" cap="none" normalizeH="0" baseline="0" dirty="0">
              <a:ln>
                <a:noFill/>
              </a:ln>
              <a:effectLst/>
              <a:latin typeface="Arial" panose="020B0604020202020204" pitchFamily="34" charset="0"/>
            </a:endParaRPr>
          </a:p>
        </p:txBody>
      </p:sp>
      <p:pic>
        <p:nvPicPr>
          <p:cNvPr id="6" name="Picture 5" descr="A group of blue squares&#10;&#10;Description automatically generated">
            <a:extLst>
              <a:ext uri="{FF2B5EF4-FFF2-40B4-BE49-F238E27FC236}">
                <a16:creationId xmlns:a16="http://schemas.microsoft.com/office/drawing/2014/main" id="{B55D8840-38AA-8B46-CD79-C944E3E8E1FA}"/>
              </a:ext>
            </a:extLst>
          </p:cNvPr>
          <p:cNvPicPr>
            <a:picLocks noChangeAspect="1"/>
          </p:cNvPicPr>
          <p:nvPr/>
        </p:nvPicPr>
        <p:blipFill>
          <a:blip r:embed="rId2"/>
          <a:stretch>
            <a:fillRect/>
          </a:stretch>
        </p:blipFill>
        <p:spPr>
          <a:xfrm>
            <a:off x="5705510" y="343432"/>
            <a:ext cx="6045325" cy="6200334"/>
          </a:xfrm>
          <a:prstGeom prst="rect">
            <a:avLst/>
          </a:prstGeom>
        </p:spPr>
      </p:pic>
    </p:spTree>
    <p:extLst>
      <p:ext uri="{BB962C8B-B14F-4D97-AF65-F5344CB8AC3E}">
        <p14:creationId xmlns:p14="http://schemas.microsoft.com/office/powerpoint/2010/main" val="420244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9" name="Group 48">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ight Triangle 49">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2BF09B9-CBCD-6AD0-20CB-070EBA995AE4}"/>
              </a:ext>
            </a:extLst>
          </p:cNvPr>
          <p:cNvSpPr>
            <a:spLocks noGrp="1"/>
          </p:cNvSpPr>
          <p:nvPr>
            <p:ph type="title"/>
          </p:nvPr>
        </p:nvSpPr>
        <p:spPr>
          <a:xfrm>
            <a:off x="691079" y="725952"/>
            <a:ext cx="5818396" cy="1362156"/>
          </a:xfrm>
        </p:spPr>
        <p:txBody>
          <a:bodyPr>
            <a:normAutofit/>
          </a:bodyPr>
          <a:lstStyle/>
          <a:p>
            <a:pPr>
              <a:lnSpc>
                <a:spcPct val="90000"/>
              </a:lnSpc>
            </a:pPr>
            <a:r>
              <a:rPr lang="en-US"/>
              <a:t>Top Misclassifications Across Models</a:t>
            </a:r>
          </a:p>
        </p:txBody>
      </p:sp>
      <p:sp>
        <p:nvSpPr>
          <p:cNvPr id="4" name="Rectangle 1">
            <a:extLst>
              <a:ext uri="{FF2B5EF4-FFF2-40B4-BE49-F238E27FC236}">
                <a16:creationId xmlns:a16="http://schemas.microsoft.com/office/drawing/2014/main" id="{1938E9DC-07AD-2304-E579-99DAF85B5C39}"/>
              </a:ext>
            </a:extLst>
          </p:cNvPr>
          <p:cNvSpPr>
            <a:spLocks noGrp="1" noChangeArrowheads="1"/>
          </p:cNvSpPr>
          <p:nvPr>
            <p:ph idx="1"/>
          </p:nvPr>
        </p:nvSpPr>
        <p:spPr bwMode="auto">
          <a:xfrm>
            <a:off x="691079" y="2340131"/>
            <a:ext cx="5818396" cy="37919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None/>
              <a:tabLst/>
            </a:pPr>
            <a:r>
              <a:rPr kumimoji="0" lang="en-US" altLang="en-US" sz="700" b="1" i="0" u="none" strike="noStrike" cap="none" normalizeH="0" baseline="0" dirty="0">
                <a:ln>
                  <a:noFill/>
                </a:ln>
                <a:effectLst/>
                <a:latin typeface="Arial" panose="020B0604020202020204" pitchFamily="34" charset="0"/>
              </a:rPr>
              <a:t>Objective:</a:t>
            </a:r>
            <a:r>
              <a:rPr kumimoji="0" lang="en-US" altLang="en-US" sz="700" b="0" i="0" u="none" strike="noStrike" cap="none" normalizeH="0" baseline="0" dirty="0">
                <a:ln>
                  <a:noFill/>
                </a:ln>
                <a:effectLst/>
                <a:latin typeface="Arial" panose="020B0604020202020204" pitchFamily="34" charset="0"/>
              </a:rPr>
              <a:t> Visualize the top misclassifications made by each model on the MNIST dataset.</a:t>
            </a:r>
          </a:p>
          <a:p>
            <a:pPr marL="0" marR="0" lvl="0" indent="0" defTabSz="914400" rtl="0" eaLnBrk="0" fontAlgn="base" latinLnBrk="0" hangingPunct="0">
              <a:lnSpc>
                <a:spcPct val="100000"/>
              </a:lnSpc>
              <a:spcBef>
                <a:spcPct val="0"/>
              </a:spcBef>
              <a:spcAft>
                <a:spcPts val="600"/>
              </a:spcAft>
              <a:buClrTx/>
              <a:buSzTx/>
              <a:buNone/>
              <a:tabLst/>
            </a:pPr>
            <a:r>
              <a:rPr kumimoji="0" lang="en-US" altLang="en-US" sz="700" b="1" i="0" u="none" strike="noStrike" cap="none" normalizeH="0" baseline="0" dirty="0">
                <a:ln>
                  <a:noFill/>
                </a:ln>
                <a:effectLst/>
                <a:latin typeface="Arial" panose="020B0604020202020204" pitchFamily="34" charset="0"/>
              </a:rPr>
              <a:t>Models Analyzed:</a:t>
            </a:r>
            <a:endParaRPr kumimoji="0" lang="en-US" altLang="en-US" sz="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Top Left:</a:t>
            </a:r>
            <a:r>
              <a:rPr kumimoji="0" lang="en-US" altLang="en-US" sz="700" b="0" i="0" u="none" strike="noStrike" cap="none" normalizeH="0" baseline="0" dirty="0">
                <a:ln>
                  <a:noFill/>
                </a:ln>
                <a:effectLst/>
                <a:latin typeface="Arial" panose="020B0604020202020204" pitchFamily="34" charset="0"/>
              </a:rPr>
              <a:t> Traditional Naive Bayes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Top Right:</a:t>
            </a:r>
            <a:r>
              <a:rPr kumimoji="0" lang="en-US" altLang="en-US" sz="700" b="0" i="0" u="none" strike="noStrike" cap="none" normalizeH="0" baseline="0" dirty="0">
                <a:ln>
                  <a:noFill/>
                </a:ln>
                <a:effectLst/>
                <a:latin typeface="Arial" panose="020B0604020202020204" pitchFamily="34" charset="0"/>
              </a:rPr>
              <a:t> Gaussian Naive Bayes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Bottom Left:</a:t>
            </a:r>
            <a:r>
              <a:rPr kumimoji="0" lang="en-US" altLang="en-US" sz="700" b="0" i="0" u="none" strike="noStrike" cap="none" normalizeH="0" baseline="0" dirty="0">
                <a:ln>
                  <a:noFill/>
                </a:ln>
                <a:effectLst/>
                <a:latin typeface="Arial" panose="020B0604020202020204" pitchFamily="34" charset="0"/>
              </a:rPr>
              <a:t> Multivariate Gaussian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Bottom Right:</a:t>
            </a:r>
            <a:r>
              <a:rPr kumimoji="0" lang="en-US" altLang="en-US" sz="700" b="0" i="0" u="none" strike="noStrike" cap="none" normalizeH="0" baseline="0" dirty="0">
                <a:ln>
                  <a:noFill/>
                </a:ln>
                <a:effectLst/>
                <a:latin typeface="Arial" panose="020B0604020202020204" pitchFamily="34" charset="0"/>
              </a:rPr>
              <a:t> K-Nearest Neighbors (KNN)</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7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700" b="1" i="0" u="none" strike="noStrike" cap="none" normalizeH="0" baseline="0" dirty="0">
                <a:ln>
                  <a:noFill/>
                </a:ln>
                <a:effectLst/>
                <a:latin typeface="Arial" panose="020B0604020202020204" pitchFamily="34" charset="0"/>
              </a:rPr>
              <a:t>Key Observations:</a:t>
            </a:r>
            <a:endParaRPr kumimoji="0" lang="en-US" altLang="en-US" sz="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Traditional NB:</a:t>
            </a:r>
            <a:endParaRPr kumimoji="0" lang="en-US" altLang="en-US" sz="7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Significant misclassification of digit 0 as 6, and digit 1 as 8.</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Gaussian NB:</a:t>
            </a:r>
            <a:endParaRPr kumimoji="0" lang="en-US" altLang="en-US" sz="7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Most frequent misclassification involves digit 3 being predicted as 8.</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Multivariate Gaussian NB:</a:t>
            </a:r>
            <a:endParaRPr kumimoji="0" lang="en-US" altLang="en-US" sz="7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Misclassifies digit 3 as 2 and digit 8 as 3, showing some pattern similarities to Gaussian NB.</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1" i="0" u="none" strike="noStrike" cap="none" normalizeH="0" baseline="0" dirty="0">
                <a:ln>
                  <a:noFill/>
                </a:ln>
                <a:effectLst/>
                <a:latin typeface="Arial" panose="020B0604020202020204" pitchFamily="34" charset="0"/>
              </a:rPr>
              <a:t>KNN:</a:t>
            </a:r>
            <a:endParaRPr kumimoji="0" lang="en-US" altLang="en-US" sz="7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Fewer misclassifications overall, but notable errors include digit 4 being predicted as 9 and digit 7 as 2.</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7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700" b="1" i="0" u="none" strike="noStrike" cap="none" normalizeH="0" baseline="0" dirty="0">
                <a:ln>
                  <a:noFill/>
                </a:ln>
                <a:effectLst/>
                <a:latin typeface="Arial" panose="020B0604020202020204" pitchFamily="34" charset="0"/>
              </a:rPr>
              <a:t>General Insight:</a:t>
            </a:r>
            <a:endParaRPr kumimoji="0" lang="en-US" altLang="en-US" sz="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Misclassification patterns vary significantly across models, with </a:t>
            </a:r>
            <a:r>
              <a:rPr kumimoji="0" lang="en-US" altLang="en-US" sz="700" b="1" i="0" u="none" strike="noStrike" cap="none" normalizeH="0" baseline="0" dirty="0">
                <a:ln>
                  <a:noFill/>
                </a:ln>
                <a:effectLst/>
                <a:latin typeface="Arial" panose="020B0604020202020204" pitchFamily="34" charset="0"/>
              </a:rPr>
              <a:t>KNN</a:t>
            </a:r>
            <a:r>
              <a:rPr kumimoji="0" lang="en-US" altLang="en-US" sz="700" b="0" i="0" u="none" strike="noStrike" cap="none" normalizeH="0" baseline="0" dirty="0">
                <a:ln>
                  <a:noFill/>
                </a:ln>
                <a:effectLst/>
                <a:latin typeface="Arial" panose="020B0604020202020204" pitchFamily="34" charset="0"/>
              </a:rPr>
              <a:t> having the most distinct and minimal misclassification pattern, reaffirming its superior performance in earlier analyses.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7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CFB48366-7703-AF63-6535-E0F4C4E02459}"/>
              </a:ext>
            </a:extLst>
          </p:cNvPr>
          <p:cNvPicPr>
            <a:picLocks noChangeAspect="1"/>
          </p:cNvPicPr>
          <p:nvPr/>
        </p:nvPicPr>
        <p:blipFill>
          <a:blip r:embed="rId2"/>
          <a:stretch>
            <a:fillRect/>
          </a:stretch>
        </p:blipFill>
        <p:spPr>
          <a:xfrm>
            <a:off x="6285420" y="1148520"/>
            <a:ext cx="5364983" cy="4010325"/>
          </a:xfrm>
          <a:prstGeom prst="rect">
            <a:avLst/>
          </a:prstGeom>
        </p:spPr>
      </p:pic>
    </p:spTree>
    <p:extLst>
      <p:ext uri="{BB962C8B-B14F-4D97-AF65-F5344CB8AC3E}">
        <p14:creationId xmlns:p14="http://schemas.microsoft.com/office/powerpoint/2010/main" val="217351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3" name="Group 92">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6" name="Right Triangle 125">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465C61B-34CD-D33B-6321-F4DDB60EF791}"/>
              </a:ext>
            </a:extLst>
          </p:cNvPr>
          <p:cNvSpPr>
            <a:spLocks noGrp="1"/>
          </p:cNvSpPr>
          <p:nvPr>
            <p:ph type="title"/>
          </p:nvPr>
        </p:nvSpPr>
        <p:spPr>
          <a:xfrm>
            <a:off x="691079" y="725950"/>
            <a:ext cx="3428812" cy="5436630"/>
          </a:xfrm>
        </p:spPr>
        <p:txBody>
          <a:bodyPr anchor="ctr">
            <a:normAutofit/>
          </a:bodyPr>
          <a:lstStyle/>
          <a:p>
            <a:r>
              <a:rPr lang="en-US" dirty="0"/>
              <a:t>Key Findings &amp; Future Directions</a:t>
            </a:r>
            <a:endParaRPr lang="en-US"/>
          </a:p>
        </p:txBody>
      </p:sp>
      <p:graphicFrame>
        <p:nvGraphicFramePr>
          <p:cNvPr id="87" name="Rectangle 1">
            <a:extLst>
              <a:ext uri="{FF2B5EF4-FFF2-40B4-BE49-F238E27FC236}">
                <a16:creationId xmlns:a16="http://schemas.microsoft.com/office/drawing/2014/main" id="{BFE5916B-AE65-1C5C-9175-838D9D839910}"/>
              </a:ext>
            </a:extLst>
          </p:cNvPr>
          <p:cNvGraphicFramePr>
            <a:graphicFrameLocks noGrp="1"/>
          </p:cNvGraphicFramePr>
          <p:nvPr>
            <p:ph idx="1"/>
            <p:extLst>
              <p:ext uri="{D42A27DB-BD31-4B8C-83A1-F6EECF244321}">
                <p14:modId xmlns:p14="http://schemas.microsoft.com/office/powerpoint/2010/main" val="1695034478"/>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56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E8D9BFD-A382-B198-0290-B7377E62EC79}"/>
              </a:ext>
            </a:extLst>
          </p:cNvPr>
          <p:cNvSpPr>
            <a:spLocks noGrp="1"/>
          </p:cNvSpPr>
          <p:nvPr>
            <p:ph type="title"/>
          </p:nvPr>
        </p:nvSpPr>
        <p:spPr>
          <a:xfrm>
            <a:off x="6088653" y="725951"/>
            <a:ext cx="4927425" cy="1938525"/>
          </a:xfrm>
        </p:spPr>
        <p:txBody>
          <a:bodyPr>
            <a:normAutofit/>
          </a:bodyPr>
          <a:lstStyle/>
          <a:p>
            <a:pPr>
              <a:lnSpc>
                <a:spcPct val="90000"/>
              </a:lnSpc>
            </a:pPr>
            <a:r>
              <a:rPr lang="en-US" sz="3100"/>
              <a:t>Handwriting Recognition in Smartwatches</a:t>
            </a:r>
            <a:br>
              <a:rPr lang="en-US" sz="3100"/>
            </a:br>
            <a:endParaRPr lang="en-US" sz="3100"/>
          </a:p>
        </p:txBody>
      </p:sp>
      <p:pic>
        <p:nvPicPr>
          <p:cNvPr id="49" name="Picture 48" descr="Different types of clocks">
            <a:extLst>
              <a:ext uri="{FF2B5EF4-FFF2-40B4-BE49-F238E27FC236}">
                <a16:creationId xmlns:a16="http://schemas.microsoft.com/office/drawing/2014/main" id="{127DBC93-3F32-73CD-722B-646C93B7D93C}"/>
              </a:ext>
            </a:extLst>
          </p:cNvPr>
          <p:cNvPicPr>
            <a:picLocks noChangeAspect="1"/>
          </p:cNvPicPr>
          <p:nvPr/>
        </p:nvPicPr>
        <p:blipFill>
          <a:blip r:embed="rId2"/>
          <a:srcRect l="19895" r="32083"/>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50" name="Right Triangle 49">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1">
            <a:extLst>
              <a:ext uri="{FF2B5EF4-FFF2-40B4-BE49-F238E27FC236}">
                <a16:creationId xmlns:a16="http://schemas.microsoft.com/office/drawing/2014/main" id="{94C71176-5306-92B4-FBBE-19556483BAF4}"/>
              </a:ext>
            </a:extLst>
          </p:cNvPr>
          <p:cNvSpPr>
            <a:spLocks noGrp="1" noChangeArrowheads="1"/>
          </p:cNvSpPr>
          <p:nvPr>
            <p:ph idx="1"/>
          </p:nvPr>
        </p:nvSpPr>
        <p:spPr bwMode="auto">
          <a:xfrm>
            <a:off x="6088653" y="2886116"/>
            <a:ext cx="4927425" cy="3245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just" defTabSz="914400" rtl="0" eaLnBrk="0" fontAlgn="base" latinLnBrk="0" hangingPunct="0">
              <a:lnSpc>
                <a:spcPct val="100000"/>
              </a:lnSpc>
              <a:spcBef>
                <a:spcPct val="0"/>
              </a:spcBef>
              <a:spcAft>
                <a:spcPts val="600"/>
              </a:spcAft>
              <a:buClrTx/>
              <a:buSzTx/>
              <a:buFontTx/>
              <a:buNone/>
              <a:tabLst/>
            </a:pPr>
            <a:r>
              <a:rPr lang="en-US" sz="1200" dirty="0"/>
              <a:t>This technology implements machine learning models to digitize handwritten notes on smartwatches, enhancing productivity and data management. Four key models are employed: Traditional Naive Bayes for quick, basic recognition; Gaussian Naive Bayes for improved style handling; Multivariate Gaussian Naive Bayes for enhanced complexity recognition; and K-Nearest Neighbors for high accuracy across diverse styles. The implementation strategy involves adaptive model selection, balancing on-device and cloud processing, continuous learning, and battery optimization. Users benefit from improved productivity, enhanced accessibility, personalization, and versatility. Challenges such as limited processing power, battery life concerns, small display size, and varied handwriting styles are addressed through hardware optimization, adaptive model selection, intuitive UI design, and use of model ensembles. Future enhancements may include AI assistant integration, multilingual support, gesture recognition, and handwriting-based authentication.</a:t>
            </a:r>
            <a:endParaRPr kumimoji="0" lang="en-US" altLang="en-US" sz="1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3111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8DC0B17-CE35-17EC-0ED8-FD872A3E5309}"/>
              </a:ext>
            </a:extLst>
          </p:cNvPr>
          <p:cNvSpPr>
            <a:spLocks noGrp="1"/>
          </p:cNvSpPr>
          <p:nvPr>
            <p:ph type="title"/>
          </p:nvPr>
        </p:nvSpPr>
        <p:spPr>
          <a:xfrm>
            <a:off x="6773928" y="324208"/>
            <a:ext cx="3937814" cy="692406"/>
          </a:xfrm>
        </p:spPr>
        <p:txBody>
          <a:bodyPr>
            <a:normAutofit fontScale="90000"/>
          </a:bodyPr>
          <a:lstStyle/>
          <a:p>
            <a:r>
              <a:rPr lang="en-US" dirty="0"/>
              <a:t>Conclusion</a:t>
            </a:r>
          </a:p>
        </p:txBody>
      </p:sp>
      <p:pic>
        <p:nvPicPr>
          <p:cNvPr id="7" name="Picture 6" descr="Digital financial graph">
            <a:extLst>
              <a:ext uri="{FF2B5EF4-FFF2-40B4-BE49-F238E27FC236}">
                <a16:creationId xmlns:a16="http://schemas.microsoft.com/office/drawing/2014/main" id="{75C6CC6B-3BDA-0E78-044F-BDC777799EAC}"/>
              </a:ext>
            </a:extLst>
          </p:cNvPr>
          <p:cNvPicPr>
            <a:picLocks noChangeAspect="1"/>
          </p:cNvPicPr>
          <p:nvPr/>
        </p:nvPicPr>
        <p:blipFill>
          <a:blip r:embed="rId2"/>
          <a:srcRect l="33632" r="18346"/>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6" name="Right Triangle 4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2">
            <a:extLst>
              <a:ext uri="{FF2B5EF4-FFF2-40B4-BE49-F238E27FC236}">
                <a16:creationId xmlns:a16="http://schemas.microsoft.com/office/drawing/2014/main" id="{4339BABA-6281-4DDA-6F8E-FC31CE34835F}"/>
              </a:ext>
            </a:extLst>
          </p:cNvPr>
          <p:cNvSpPr>
            <a:spLocks noGrp="1" noChangeArrowheads="1"/>
          </p:cNvSpPr>
          <p:nvPr>
            <p:ph idx="1"/>
          </p:nvPr>
        </p:nvSpPr>
        <p:spPr bwMode="auto">
          <a:xfrm>
            <a:off x="6049913" y="1188653"/>
            <a:ext cx="4940278" cy="49547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Project Summary: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Successfully compared four machine learning models for MNIST digit recognition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Demonstrated the evolution of model complexity and its impact on performance </a:t>
            </a: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Key Takeaways: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Model choice significantly affects recognition accuracy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Considering data characteristics (e.g., feature correlations) is crucial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Trade-offs exist between model complexity, performance, and interpretability </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Implications: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Insights gained can inform approach to similar image classification tasks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Importance of tailoring model choice to specific dataset characteristics </a:t>
            </a: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1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Final Thought: </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200" b="0" i="0" u="none" strike="noStrike" cap="none" normalizeH="0" baseline="0" dirty="0">
                <a:ln>
                  <a:noFill/>
                </a:ln>
                <a:effectLst/>
              </a:rPr>
              <a:t>MNIST remains a valuable benchmark for testing and comparing ML algorithms </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1200" b="1"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1200" b="1" i="0" u="none" strike="noStrike" cap="none" normalizeH="0" baseline="0" dirty="0">
                <a:ln>
                  <a:noFill/>
                </a:ln>
                <a:effectLst/>
              </a:rPr>
              <a:t>"Thank you for your attention. Any questions?"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897649597"/>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37</TotalTime>
  <Words>942</Words>
  <Application>Microsoft Office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Grandview</vt:lpstr>
      <vt:lpstr>Wingdings</vt:lpstr>
      <vt:lpstr>CosineVTI</vt:lpstr>
      <vt:lpstr>MNIST Digit Recognition: Comparing Machine Learning Models</vt:lpstr>
      <vt:lpstr>Project Overview &amp; MNIST Dataset</vt:lpstr>
      <vt:lpstr>Models &amp; Evaluation</vt:lpstr>
      <vt:lpstr>F1-Score Comparison Across Models</vt:lpstr>
      <vt:lpstr>Confusion Matrix Comparison Across Models</vt:lpstr>
      <vt:lpstr>Top Misclassifications Across Models</vt:lpstr>
      <vt:lpstr>Key Findings &amp; Future Directions</vt:lpstr>
      <vt:lpstr>Handwriting Recognition in Smartwatches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Prakhya, Sai venkata Sri Ram</dc:creator>
  <cp:lastModifiedBy>Prakhya, Sai venkata Sri Ram</cp:lastModifiedBy>
  <cp:revision>4</cp:revision>
  <dcterms:created xsi:type="dcterms:W3CDTF">2024-09-01T17:29:15Z</dcterms:created>
  <dcterms:modified xsi:type="dcterms:W3CDTF">2024-09-03T12:46:28Z</dcterms:modified>
</cp:coreProperties>
</file>